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3" r:id="rId7"/>
    <p:sldId id="282" r:id="rId8"/>
    <p:sldId id="264" r:id="rId9"/>
    <p:sldId id="265" r:id="rId10"/>
    <p:sldId id="266" r:id="rId11"/>
    <p:sldId id="259" r:id="rId12"/>
    <p:sldId id="267" r:id="rId13"/>
    <p:sldId id="268" r:id="rId14"/>
    <p:sldId id="269" r:id="rId15"/>
    <p:sldId id="270" r:id="rId16"/>
    <p:sldId id="260" r:id="rId17"/>
    <p:sldId id="271" r:id="rId18"/>
    <p:sldId id="272" r:id="rId19"/>
    <p:sldId id="273" r:id="rId20"/>
    <p:sldId id="274" r:id="rId21"/>
    <p:sldId id="261" r:id="rId22"/>
    <p:sldId id="275" r:id="rId23"/>
    <p:sldId id="276" r:id="rId24"/>
    <p:sldId id="277" r:id="rId25"/>
    <p:sldId id="278" r:id="rId26"/>
    <p:sldId id="262" r:id="rId27"/>
    <p:sldId id="280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C2F"/>
    <a:srgbClr val="5E8ACA"/>
    <a:srgbClr val="4C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06" y="749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9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2F94-57B4-4F42-B32A-7CEFFC5BEB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0153-28CB-4AB5-9F8B-4064322239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66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75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9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36.xml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2752725"/>
            <a:ext cx="3797393" cy="3981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40" y="-1179997"/>
            <a:ext cx="4572114" cy="44184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589864"/>
            <a:ext cx="1581039" cy="21628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32" y="4179989"/>
            <a:ext cx="1853968" cy="272373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23796" y="1949149"/>
            <a:ext cx="6233795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蓝色教育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1"/>
          <p:cNvSpPr>
            <a:spLocks noChangeArrowheads="1"/>
          </p:cNvSpPr>
          <p:nvPr/>
        </p:nvSpPr>
        <p:spPr bwMode="auto">
          <a:xfrm>
            <a:off x="4539135" y="2967338"/>
            <a:ext cx="600683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300" dirty="0">
                <a:solidFill>
                  <a:schemeClr val="bg1"/>
                </a:solidFill>
              </a:rPr>
              <a:t>THESIS DEFENSE GENERAL PPT GUIDE TEMPLATE</a:t>
            </a:r>
            <a:endParaRPr lang="en-US" altLang="zh-CN" sz="2300" dirty="0">
              <a:solidFill>
                <a:schemeClr val="bg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7202" y="2960877"/>
            <a:ext cx="593244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033235" y="3439883"/>
            <a:ext cx="2214880" cy="4178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汇报人：情缘素材</a:t>
            </a:r>
            <a:endParaRPr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704482" y="3439883"/>
            <a:ext cx="2900680" cy="4178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时间：2017年10月30日</a:t>
            </a:r>
            <a:endParaRPr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646902" y="3414160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317730" y="3462444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 bldLvl="0" animBg="1"/>
      <p:bldP spid="2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SubTitle_1"/>
          <p:cNvSpPr/>
          <p:nvPr>
            <p:custDataLst>
              <p:tags r:id="rId4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2"/>
          <p:cNvSpPr/>
          <p:nvPr>
            <p:custDataLst>
              <p:tags r:id="rId5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SubTitle_4"/>
          <p:cNvSpPr/>
          <p:nvPr>
            <p:custDataLst>
              <p:tags r:id="rId6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2155825" y="1998663"/>
            <a:ext cx="1550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/>
        </p:nvSpPr>
        <p:spPr bwMode="auto">
          <a:xfrm>
            <a:off x="4278313" y="2176463"/>
            <a:ext cx="1549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MH_SubTitle_1"/>
          <p:cNvSpPr txBox="1">
            <a:spLocks noChangeArrowheads="1"/>
          </p:cNvSpPr>
          <p:nvPr/>
        </p:nvSpPr>
        <p:spPr bwMode="auto">
          <a:xfrm>
            <a:off x="6392863" y="2190750"/>
            <a:ext cx="1550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MH_SubTitle_1"/>
          <p:cNvSpPr txBox="1">
            <a:spLocks noChangeArrowheads="1"/>
          </p:cNvSpPr>
          <p:nvPr/>
        </p:nvSpPr>
        <p:spPr bwMode="auto">
          <a:xfrm>
            <a:off x="8426450" y="2071688"/>
            <a:ext cx="15509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9"/>
          <p:cNvSpPr/>
          <p:nvPr>
            <p:custDataLst>
              <p:tags r:id="rId3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10"/>
          <p:cNvSpPr/>
          <p:nvPr>
            <p:custDataLst>
              <p:tags r:id="rId4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11"/>
          <p:cNvSpPr/>
          <p:nvPr>
            <p:custDataLst>
              <p:tags r:id="rId5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12"/>
          <p:cNvSpPr/>
          <p:nvPr>
            <p:custDataLst>
              <p:tags r:id="rId6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4" name="MH_Other_1"/>
            <p:cNvSpPr/>
            <p:nvPr>
              <p:custDataLst>
                <p:tags r:id="rId7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8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9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8" name="MH_Other_3"/>
            <p:cNvSpPr/>
            <p:nvPr>
              <p:custDataLst>
                <p:tags r:id="rId10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MH_Other_4"/>
            <p:cNvSpPr/>
            <p:nvPr>
              <p:custDataLst>
                <p:tags r:id="rId11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12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22" name="MH_Other_5"/>
            <p:cNvSpPr/>
            <p:nvPr>
              <p:custDataLst>
                <p:tags r:id="rId13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MH_Other_6"/>
            <p:cNvSpPr/>
            <p:nvPr>
              <p:custDataLst>
                <p:tags r:id="rId14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5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26" name="MH_Other_7"/>
            <p:cNvSpPr/>
            <p:nvPr>
              <p:custDataLst>
                <p:tags r:id="rId16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MH_Other_8"/>
            <p:cNvSpPr/>
            <p:nvPr>
              <p:custDataLst>
                <p:tags r:id="rId17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MH_SubTitle_4"/>
            <p:cNvSpPr/>
            <p:nvPr>
              <p:custDataLst>
                <p:tags r:id="rId18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59350" y="1991678"/>
            <a:ext cx="5797550" cy="72517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59350" y="2946559"/>
            <a:ext cx="5797550" cy="7251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959350" y="3848259"/>
            <a:ext cx="5797550" cy="72517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959350" y="4783297"/>
            <a:ext cx="5797550" cy="7251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2047875" y="1058863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2717800" y="2276475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677863" y="3478213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1360488" y="2276475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32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2047875" y="3478213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3343275" y="1449388"/>
            <a:ext cx="630078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3292475" y="109220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9"/>
          <p:cNvSpPr txBox="1">
            <a:spLocks noChangeArrowheads="1"/>
          </p:cNvSpPr>
          <p:nvPr/>
        </p:nvSpPr>
        <p:spPr bwMode="auto">
          <a:xfrm>
            <a:off x="4002088" y="2651125"/>
            <a:ext cx="63627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4002088" y="230028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4741863" y="3884613"/>
            <a:ext cx="62801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4730750" y="352107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093913" y="4506913"/>
            <a:ext cx="92075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63838" y="3298825"/>
            <a:ext cx="76009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93913" y="2098675"/>
            <a:ext cx="7542212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117"/>
          <p:cNvSpPr>
            <a:spLocks noChangeArrowheads="1"/>
          </p:cNvSpPr>
          <p:nvPr/>
        </p:nvSpPr>
        <p:spPr bwMode="auto">
          <a:xfrm>
            <a:off x="1822450" y="482758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124"/>
          <p:cNvSpPr>
            <a:spLocks noChangeArrowheads="1"/>
          </p:cNvSpPr>
          <p:nvPr/>
        </p:nvSpPr>
        <p:spPr bwMode="auto">
          <a:xfrm>
            <a:off x="1822450" y="5340350"/>
            <a:ext cx="854233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871663" y="5302250"/>
            <a:ext cx="1882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3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4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7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8294688" y="1892300"/>
            <a:ext cx="3263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</a:t>
            </a:r>
            <a:endParaRPr sz="18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3" grpId="0" animBg="1"/>
      <p:bldP spid="37" grpId="0" animBg="1"/>
      <p:bldP spid="51" grpId="0"/>
      <p:bldP spid="52" grpId="0"/>
      <p:bldP spid="53" grpId="0"/>
      <p:bldP spid="56" grpId="0"/>
      <p:bldP spid="57" grpId="0" animBg="1"/>
      <p:bldP spid="58" grpId="0" animBg="1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4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16"/>
          <p:cNvSpPr>
            <a:spLocks noChangeArrowheads="1"/>
          </p:cNvSpPr>
          <p:nvPr/>
        </p:nvSpPr>
        <p:spPr bwMode="auto">
          <a:xfrm>
            <a:off x="1103313" y="4533900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1122363" y="3230563"/>
            <a:ext cx="44148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1111250" y="1976438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 dirty="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800" dirty="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6534150" y="4533900"/>
            <a:ext cx="44148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24"/>
          <p:cNvSpPr>
            <a:spLocks noChangeArrowheads="1"/>
          </p:cNvSpPr>
          <p:nvPr/>
        </p:nvSpPr>
        <p:spPr bwMode="auto">
          <a:xfrm>
            <a:off x="6554788" y="3230563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19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20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33"/>
          <p:cNvSpPr>
            <a:spLocks noChangeArrowheads="1"/>
          </p:cNvSpPr>
          <p:nvPr/>
        </p:nvSpPr>
        <p:spPr bwMode="auto">
          <a:xfrm>
            <a:off x="6543675" y="1976438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8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8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2419350" y="5681663"/>
            <a:ext cx="100013" cy="169862"/>
          </a:xfrm>
          <a:custGeom>
            <a:avLst/>
            <a:gdLst>
              <a:gd name="T0" fmla="*/ 2147483646 w 64"/>
              <a:gd name="T1" fmla="*/ 2147483646 h 108"/>
              <a:gd name="T2" fmla="*/ 2147483646 w 64"/>
              <a:gd name="T3" fmla="*/ 2147483646 h 108"/>
              <a:gd name="T4" fmla="*/ 2147483646 w 64"/>
              <a:gd name="T5" fmla="*/ 2147483646 h 108"/>
              <a:gd name="T6" fmla="*/ 2147483646 w 64"/>
              <a:gd name="T7" fmla="*/ 2147483646 h 108"/>
              <a:gd name="T8" fmla="*/ 2147483646 w 64"/>
              <a:gd name="T9" fmla="*/ 2147483646 h 108"/>
              <a:gd name="T10" fmla="*/ 2147483646 w 64"/>
              <a:gd name="T11" fmla="*/ 2147483646 h 108"/>
              <a:gd name="T12" fmla="*/ 2147483646 w 64"/>
              <a:gd name="T13" fmla="*/ 2147483646 h 108"/>
              <a:gd name="T14" fmla="*/ 2147483646 w 64"/>
              <a:gd name="T15" fmla="*/ 2147483646 h 108"/>
              <a:gd name="T16" fmla="*/ 0 w 64"/>
              <a:gd name="T17" fmla="*/ 2147483646 h 108"/>
              <a:gd name="T18" fmla="*/ 0 w 64"/>
              <a:gd name="T19" fmla="*/ 2147483646 h 108"/>
              <a:gd name="T20" fmla="*/ 2147483646 w 64"/>
              <a:gd name="T21" fmla="*/ 2147483646 h 108"/>
              <a:gd name="T22" fmla="*/ 2147483646 w 64"/>
              <a:gd name="T23" fmla="*/ 2147483646 h 108"/>
              <a:gd name="T24" fmla="*/ 2147483646 w 64"/>
              <a:gd name="T25" fmla="*/ 2147483646 h 108"/>
              <a:gd name="T26" fmla="*/ 2147483646 w 64"/>
              <a:gd name="T27" fmla="*/ 2147483646 h 108"/>
              <a:gd name="T28" fmla="*/ 2147483646 w 64"/>
              <a:gd name="T29" fmla="*/ 2147483646 h 108"/>
              <a:gd name="T30" fmla="*/ 2147483646 w 64"/>
              <a:gd name="T31" fmla="*/ 2147483646 h 108"/>
              <a:gd name="T32" fmla="*/ 2147483646 w 64"/>
              <a:gd name="T33" fmla="*/ 2147483646 h 108"/>
              <a:gd name="T34" fmla="*/ 2147483646 w 64"/>
              <a:gd name="T35" fmla="*/ 2147483646 h 108"/>
              <a:gd name="T36" fmla="*/ 2147483646 w 64"/>
              <a:gd name="T37" fmla="*/ 2147483646 h 108"/>
              <a:gd name="T38" fmla="*/ 2147483646 w 64"/>
              <a:gd name="T39" fmla="*/ 2147483646 h 108"/>
              <a:gd name="T40" fmla="*/ 2147483646 w 64"/>
              <a:gd name="T41" fmla="*/ 2147483646 h 108"/>
              <a:gd name="T42" fmla="*/ 2147483646 w 64"/>
              <a:gd name="T43" fmla="*/ 2147483646 h 108"/>
              <a:gd name="T44" fmla="*/ 2147483646 w 64"/>
              <a:gd name="T45" fmla="*/ 2147483646 h 108"/>
              <a:gd name="T46" fmla="*/ 2147483646 w 64"/>
              <a:gd name="T47" fmla="*/ 2147483646 h 108"/>
              <a:gd name="T48" fmla="*/ 2147483646 w 64"/>
              <a:gd name="T49" fmla="*/ 2147483646 h 108"/>
              <a:gd name="T50" fmla="*/ 2147483646 w 64"/>
              <a:gd name="T51" fmla="*/ 2147483646 h 108"/>
              <a:gd name="T52" fmla="*/ 2147483646 w 64"/>
              <a:gd name="T53" fmla="*/ 2147483646 h 108"/>
              <a:gd name="T54" fmla="*/ 2147483646 w 64"/>
              <a:gd name="T55" fmla="*/ 0 h 108"/>
              <a:gd name="T56" fmla="*/ 2147483646 w 64"/>
              <a:gd name="T57" fmla="*/ 2147483646 h 108"/>
              <a:gd name="T58" fmla="*/ 2147483646 w 64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4" h="108">
                <a:moveTo>
                  <a:pt x="61" y="26"/>
                </a:moveTo>
                <a:cubicBezTo>
                  <a:pt x="61" y="33"/>
                  <a:pt x="59" y="38"/>
                  <a:pt x="55" y="43"/>
                </a:cubicBezTo>
                <a:cubicBezTo>
                  <a:pt x="51" y="47"/>
                  <a:pt x="46" y="50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47" y="53"/>
                  <a:pt x="53" y="55"/>
                  <a:pt x="57" y="60"/>
                </a:cubicBezTo>
                <a:cubicBezTo>
                  <a:pt x="62" y="64"/>
                  <a:pt x="64" y="70"/>
                  <a:pt x="64" y="77"/>
                </a:cubicBezTo>
                <a:cubicBezTo>
                  <a:pt x="64" y="87"/>
                  <a:pt x="61" y="95"/>
                  <a:pt x="54" y="100"/>
                </a:cubicBezTo>
                <a:cubicBezTo>
                  <a:pt x="48" y="105"/>
                  <a:pt x="39" y="108"/>
                  <a:pt x="27" y="108"/>
                </a:cubicBezTo>
                <a:cubicBezTo>
                  <a:pt x="16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8" y="99"/>
                  <a:pt x="13" y="100"/>
                </a:cubicBezTo>
                <a:cubicBezTo>
                  <a:pt x="18" y="101"/>
                  <a:pt x="22" y="102"/>
                  <a:pt x="26" y="102"/>
                </a:cubicBezTo>
                <a:cubicBezTo>
                  <a:pt x="36" y="102"/>
                  <a:pt x="44" y="100"/>
                  <a:pt x="49" y="95"/>
                </a:cubicBezTo>
                <a:cubicBezTo>
                  <a:pt x="54" y="91"/>
                  <a:pt x="57" y="85"/>
                  <a:pt x="57" y="77"/>
                </a:cubicBezTo>
                <a:cubicBezTo>
                  <a:pt x="57" y="70"/>
                  <a:pt x="54" y="65"/>
                  <a:pt x="49" y="61"/>
                </a:cubicBezTo>
                <a:cubicBezTo>
                  <a:pt x="44" y="57"/>
                  <a:pt x="36" y="56"/>
                  <a:pt x="26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49"/>
                  <a:pt x="15" y="49"/>
                  <a:pt x="15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35" y="49"/>
                  <a:pt x="41" y="47"/>
                  <a:pt x="46" y="42"/>
                </a:cubicBezTo>
                <a:cubicBezTo>
                  <a:pt x="51" y="38"/>
                  <a:pt x="53" y="33"/>
                  <a:pt x="53" y="26"/>
                </a:cubicBezTo>
                <a:cubicBezTo>
                  <a:pt x="53" y="20"/>
                  <a:pt x="51" y="15"/>
                  <a:pt x="47" y="11"/>
                </a:cubicBezTo>
                <a:cubicBezTo>
                  <a:pt x="43" y="8"/>
                  <a:pt x="38" y="6"/>
                  <a:pt x="32" y="6"/>
                </a:cubicBezTo>
                <a:cubicBezTo>
                  <a:pt x="27" y="6"/>
                  <a:pt x="22" y="7"/>
                  <a:pt x="18" y="8"/>
                </a:cubicBezTo>
                <a:cubicBezTo>
                  <a:pt x="14" y="10"/>
                  <a:pt x="9" y="12"/>
                  <a:pt x="4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5" y="3"/>
                </a:cubicBezTo>
                <a:cubicBezTo>
                  <a:pt x="21" y="1"/>
                  <a:pt x="26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8" y="11"/>
                  <a:pt x="61" y="18"/>
                  <a:pt x="61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3584575" y="5681663"/>
            <a:ext cx="104775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2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9" y="6"/>
                  <a:pt x="32" y="6"/>
                </a:cubicBezTo>
                <a:cubicBezTo>
                  <a:pt x="23" y="6"/>
                  <a:pt x="15" y="10"/>
                  <a:pt x="7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4"/>
                  <a:pt x="21" y="0"/>
                  <a:pt x="32" y="0"/>
                </a:cubicBezTo>
                <a:cubicBezTo>
                  <a:pt x="41" y="0"/>
                  <a:pt x="48" y="2"/>
                  <a:pt x="54" y="7"/>
                </a:cubicBezTo>
                <a:cubicBezTo>
                  <a:pt x="59" y="12"/>
                  <a:pt x="62" y="19"/>
                  <a:pt x="62" y="28"/>
                </a:cubicBezTo>
                <a:cubicBezTo>
                  <a:pt x="62" y="35"/>
                  <a:pt x="60" y="41"/>
                  <a:pt x="56" y="48"/>
                </a:cubicBezTo>
                <a:cubicBezTo>
                  <a:pt x="53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4757738" y="5683250"/>
            <a:ext cx="49212" cy="166688"/>
          </a:xfrm>
          <a:custGeom>
            <a:avLst/>
            <a:gdLst>
              <a:gd name="T0" fmla="*/ 2147483646 w 32"/>
              <a:gd name="T1" fmla="*/ 2147483646 h 106"/>
              <a:gd name="T2" fmla="*/ 2147483646 w 32"/>
              <a:gd name="T3" fmla="*/ 2147483646 h 106"/>
              <a:gd name="T4" fmla="*/ 2147483646 w 32"/>
              <a:gd name="T5" fmla="*/ 2147483646 h 106"/>
              <a:gd name="T6" fmla="*/ 2147483646 w 32"/>
              <a:gd name="T7" fmla="*/ 2147483646 h 106"/>
              <a:gd name="T8" fmla="*/ 2147483646 w 32"/>
              <a:gd name="T9" fmla="*/ 2147483646 h 106"/>
              <a:gd name="T10" fmla="*/ 2147483646 w 32"/>
              <a:gd name="T11" fmla="*/ 2147483646 h 106"/>
              <a:gd name="T12" fmla="*/ 0 w 32"/>
              <a:gd name="T13" fmla="*/ 2147483646 h 106"/>
              <a:gd name="T14" fmla="*/ 2147483646 w 32"/>
              <a:gd name="T15" fmla="*/ 0 h 106"/>
              <a:gd name="T16" fmla="*/ 2147483646 w 32"/>
              <a:gd name="T17" fmla="*/ 0 h 106"/>
              <a:gd name="T18" fmla="*/ 2147483646 w 32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106">
                <a:moveTo>
                  <a:pt x="32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2"/>
                  <a:pt x="26" y="15"/>
                  <a:pt x="26" y="7"/>
                </a:cubicBezTo>
                <a:cubicBezTo>
                  <a:pt x="26" y="8"/>
                  <a:pt x="25" y="9"/>
                  <a:pt x="24" y="9"/>
                </a:cubicBezTo>
                <a:cubicBezTo>
                  <a:pt x="23" y="10"/>
                  <a:pt x="17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582771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8" y="98"/>
                  <a:pt x="25" y="102"/>
                  <a:pt x="34" y="102"/>
                </a:cubicBezTo>
                <a:cubicBezTo>
                  <a:pt x="43" y="102"/>
                  <a:pt x="49" y="98"/>
                  <a:pt x="53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3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629126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9" y="98"/>
                  <a:pt x="25" y="102"/>
                  <a:pt x="34" y="102"/>
                </a:cubicBezTo>
                <a:cubicBezTo>
                  <a:pt x="43" y="102"/>
                  <a:pt x="49" y="98"/>
                  <a:pt x="54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4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6848475" y="5683250"/>
            <a:ext cx="55563" cy="166688"/>
          </a:xfrm>
          <a:custGeom>
            <a:avLst/>
            <a:gdLst>
              <a:gd name="T0" fmla="*/ 2147483646 w 35"/>
              <a:gd name="T1" fmla="*/ 2147483646 h 106"/>
              <a:gd name="T2" fmla="*/ 2147483646 w 35"/>
              <a:gd name="T3" fmla="*/ 2147483646 h 106"/>
              <a:gd name="T4" fmla="*/ 2147483646 w 35"/>
              <a:gd name="T5" fmla="*/ 2147483646 h 106"/>
              <a:gd name="T6" fmla="*/ 2147483646 w 35"/>
              <a:gd name="T7" fmla="*/ 2147483646 h 106"/>
              <a:gd name="T8" fmla="*/ 2147483646 w 35"/>
              <a:gd name="T9" fmla="*/ 2147483646 h 106"/>
              <a:gd name="T10" fmla="*/ 2147483646 w 35"/>
              <a:gd name="T11" fmla="*/ 2147483646 h 106"/>
              <a:gd name="T12" fmla="*/ 0 w 35"/>
              <a:gd name="T13" fmla="*/ 2147483646 h 106"/>
              <a:gd name="T14" fmla="*/ 2147483646 w 35"/>
              <a:gd name="T15" fmla="*/ 0 h 106"/>
              <a:gd name="T16" fmla="*/ 2147483646 w 35"/>
              <a:gd name="T17" fmla="*/ 0 h 106"/>
              <a:gd name="T18" fmla="*/ 2147483646 w 35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106">
                <a:moveTo>
                  <a:pt x="35" y="106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2"/>
                  <a:pt x="28" y="15"/>
                  <a:pt x="28" y="7"/>
                </a:cubicBezTo>
                <a:cubicBezTo>
                  <a:pt x="28" y="8"/>
                  <a:pt x="27" y="9"/>
                  <a:pt x="26" y="9"/>
                </a:cubicBezTo>
                <a:cubicBezTo>
                  <a:pt x="25" y="10"/>
                  <a:pt x="18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35" y="0"/>
                  <a:pt x="35" y="0"/>
                </a:cubicBezTo>
                <a:lnTo>
                  <a:pt x="35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>
            <a:off x="7421563" y="5681663"/>
            <a:ext cx="103187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1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8" y="6"/>
                  <a:pt x="32" y="6"/>
                </a:cubicBezTo>
                <a:cubicBezTo>
                  <a:pt x="23" y="6"/>
                  <a:pt x="14" y="10"/>
                  <a:pt x="6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1" y="4"/>
                  <a:pt x="21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9" y="12"/>
                  <a:pt x="61" y="19"/>
                  <a:pt x="61" y="28"/>
                </a:cubicBezTo>
                <a:cubicBezTo>
                  <a:pt x="61" y="35"/>
                  <a:pt x="60" y="41"/>
                  <a:pt x="56" y="48"/>
                </a:cubicBezTo>
                <a:cubicBezTo>
                  <a:pt x="52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8001000" y="5681663"/>
            <a:ext cx="104775" cy="169862"/>
          </a:xfrm>
          <a:custGeom>
            <a:avLst/>
            <a:gdLst>
              <a:gd name="T0" fmla="*/ 2147483646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2147483646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0 w 67"/>
              <a:gd name="T17" fmla="*/ 2147483646 h 108"/>
              <a:gd name="T18" fmla="*/ 0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2147483646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0 h 108"/>
              <a:gd name="T56" fmla="*/ 2147483646 w 67"/>
              <a:gd name="T57" fmla="*/ 2147483646 h 108"/>
              <a:gd name="T58" fmla="*/ 2147483646 w 67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7" h="108">
                <a:moveTo>
                  <a:pt x="64" y="26"/>
                </a:moveTo>
                <a:cubicBezTo>
                  <a:pt x="64" y="33"/>
                  <a:pt x="62" y="38"/>
                  <a:pt x="58" y="43"/>
                </a:cubicBezTo>
                <a:cubicBezTo>
                  <a:pt x="54" y="47"/>
                  <a:pt x="48" y="50"/>
                  <a:pt x="41" y="51"/>
                </a:cubicBezTo>
                <a:cubicBezTo>
                  <a:pt x="41" y="52"/>
                  <a:pt x="41" y="52"/>
                  <a:pt x="41" y="52"/>
                </a:cubicBezTo>
                <a:cubicBezTo>
                  <a:pt x="50" y="53"/>
                  <a:pt x="56" y="55"/>
                  <a:pt x="60" y="60"/>
                </a:cubicBezTo>
                <a:cubicBezTo>
                  <a:pt x="65" y="64"/>
                  <a:pt x="67" y="70"/>
                  <a:pt x="67" y="77"/>
                </a:cubicBezTo>
                <a:cubicBezTo>
                  <a:pt x="67" y="87"/>
                  <a:pt x="64" y="95"/>
                  <a:pt x="57" y="100"/>
                </a:cubicBezTo>
                <a:cubicBezTo>
                  <a:pt x="50" y="105"/>
                  <a:pt x="41" y="108"/>
                  <a:pt x="28" y="108"/>
                </a:cubicBezTo>
                <a:cubicBezTo>
                  <a:pt x="17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9" y="99"/>
                  <a:pt x="14" y="100"/>
                </a:cubicBezTo>
                <a:cubicBezTo>
                  <a:pt x="19" y="101"/>
                  <a:pt x="23" y="102"/>
                  <a:pt x="28" y="102"/>
                </a:cubicBezTo>
                <a:cubicBezTo>
                  <a:pt x="38" y="102"/>
                  <a:pt x="46" y="100"/>
                  <a:pt x="52" y="95"/>
                </a:cubicBezTo>
                <a:cubicBezTo>
                  <a:pt x="57" y="91"/>
                  <a:pt x="60" y="85"/>
                  <a:pt x="60" y="77"/>
                </a:cubicBezTo>
                <a:cubicBezTo>
                  <a:pt x="60" y="70"/>
                  <a:pt x="57" y="65"/>
                  <a:pt x="52" y="61"/>
                </a:cubicBezTo>
                <a:cubicBezTo>
                  <a:pt x="46" y="57"/>
                  <a:pt x="38" y="56"/>
                  <a:pt x="2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49"/>
                  <a:pt x="16" y="49"/>
                  <a:pt x="16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36" y="49"/>
                  <a:pt x="43" y="47"/>
                  <a:pt x="48" y="42"/>
                </a:cubicBezTo>
                <a:cubicBezTo>
                  <a:pt x="54" y="38"/>
                  <a:pt x="56" y="33"/>
                  <a:pt x="56" y="26"/>
                </a:cubicBezTo>
                <a:cubicBezTo>
                  <a:pt x="56" y="20"/>
                  <a:pt x="54" y="15"/>
                  <a:pt x="50" y="11"/>
                </a:cubicBezTo>
                <a:cubicBezTo>
                  <a:pt x="46" y="8"/>
                  <a:pt x="40" y="6"/>
                  <a:pt x="34" y="6"/>
                </a:cubicBezTo>
                <a:cubicBezTo>
                  <a:pt x="28" y="6"/>
                  <a:pt x="24" y="7"/>
                  <a:pt x="19" y="8"/>
                </a:cubicBezTo>
                <a:cubicBezTo>
                  <a:pt x="15" y="10"/>
                  <a:pt x="10" y="12"/>
                  <a:pt x="5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6" y="3"/>
                </a:cubicBezTo>
                <a:cubicBezTo>
                  <a:pt x="22" y="1"/>
                  <a:pt x="28" y="0"/>
                  <a:pt x="33" y="0"/>
                </a:cubicBezTo>
                <a:cubicBezTo>
                  <a:pt x="43" y="0"/>
                  <a:pt x="51" y="2"/>
                  <a:pt x="56" y="7"/>
                </a:cubicBezTo>
                <a:cubicBezTo>
                  <a:pt x="61" y="11"/>
                  <a:pt x="64" y="18"/>
                  <a:pt x="64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8577263" y="5683250"/>
            <a:ext cx="125412" cy="166688"/>
          </a:xfrm>
          <a:custGeom>
            <a:avLst/>
            <a:gdLst>
              <a:gd name="T0" fmla="*/ 2147483646 w 79"/>
              <a:gd name="T1" fmla="*/ 2147483646 h 106"/>
              <a:gd name="T2" fmla="*/ 2147483646 w 79"/>
              <a:gd name="T3" fmla="*/ 2147483646 h 106"/>
              <a:gd name="T4" fmla="*/ 2147483646 w 79"/>
              <a:gd name="T5" fmla="*/ 2147483646 h 106"/>
              <a:gd name="T6" fmla="*/ 2147483646 w 79"/>
              <a:gd name="T7" fmla="*/ 2147483646 h 106"/>
              <a:gd name="T8" fmla="*/ 2147483646 w 79"/>
              <a:gd name="T9" fmla="*/ 2147483646 h 106"/>
              <a:gd name="T10" fmla="*/ 0 w 79"/>
              <a:gd name="T11" fmla="*/ 2147483646 h 106"/>
              <a:gd name="T12" fmla="*/ 0 w 79"/>
              <a:gd name="T13" fmla="*/ 2147483646 h 106"/>
              <a:gd name="T14" fmla="*/ 2147483646 w 79"/>
              <a:gd name="T15" fmla="*/ 0 h 106"/>
              <a:gd name="T16" fmla="*/ 2147483646 w 79"/>
              <a:gd name="T17" fmla="*/ 0 h 106"/>
              <a:gd name="T18" fmla="*/ 2147483646 w 79"/>
              <a:gd name="T19" fmla="*/ 2147483646 h 106"/>
              <a:gd name="T20" fmla="*/ 2147483646 w 79"/>
              <a:gd name="T21" fmla="*/ 2147483646 h 106"/>
              <a:gd name="T22" fmla="*/ 2147483646 w 79"/>
              <a:gd name="T23" fmla="*/ 2147483646 h 106"/>
              <a:gd name="T24" fmla="*/ 2147483646 w 79"/>
              <a:gd name="T25" fmla="*/ 2147483646 h 106"/>
              <a:gd name="T26" fmla="*/ 2147483646 w 79"/>
              <a:gd name="T27" fmla="*/ 2147483646 h 106"/>
              <a:gd name="T28" fmla="*/ 2147483646 w 79"/>
              <a:gd name="T29" fmla="*/ 2147483646 h 106"/>
              <a:gd name="T30" fmla="*/ 2147483646 w 79"/>
              <a:gd name="T31" fmla="*/ 2147483646 h 106"/>
              <a:gd name="T32" fmla="*/ 2147483646 w 79"/>
              <a:gd name="T33" fmla="*/ 2147483646 h 106"/>
              <a:gd name="T34" fmla="*/ 2147483646 w 79"/>
              <a:gd name="T35" fmla="*/ 2147483646 h 106"/>
              <a:gd name="T36" fmla="*/ 2147483646 w 79"/>
              <a:gd name="T37" fmla="*/ 2147483646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9" h="106">
                <a:moveTo>
                  <a:pt x="79" y="79"/>
                </a:moveTo>
                <a:cubicBezTo>
                  <a:pt x="61" y="79"/>
                  <a:pt x="61" y="79"/>
                  <a:pt x="61" y="79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79"/>
                  <a:pt x="54" y="79"/>
                  <a:pt x="54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4"/>
                  <a:pt x="0" y="74"/>
                  <a:pt x="0" y="74"/>
                </a:cubicBezTo>
                <a:cubicBezTo>
                  <a:pt x="52" y="0"/>
                  <a:pt x="52" y="0"/>
                  <a:pt x="5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73"/>
                  <a:pt x="61" y="73"/>
                  <a:pt x="61" y="73"/>
                </a:cubicBezTo>
                <a:cubicBezTo>
                  <a:pt x="79" y="73"/>
                  <a:pt x="79" y="73"/>
                  <a:pt x="79" y="73"/>
                </a:cubicBezTo>
                <a:lnTo>
                  <a:pt x="79" y="79"/>
                </a:lnTo>
                <a:close/>
                <a:moveTo>
                  <a:pt x="54" y="73"/>
                </a:moveTo>
                <a:cubicBezTo>
                  <a:pt x="54" y="43"/>
                  <a:pt x="54" y="43"/>
                  <a:pt x="54" y="43"/>
                </a:cubicBezTo>
                <a:cubicBezTo>
                  <a:pt x="54" y="28"/>
                  <a:pt x="54" y="16"/>
                  <a:pt x="55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8"/>
                  <a:pt x="51" y="12"/>
                  <a:pt x="46" y="20"/>
                </a:cubicBezTo>
                <a:cubicBezTo>
                  <a:pt x="8" y="73"/>
                  <a:pt x="8" y="73"/>
                  <a:pt x="8" y="73"/>
                </a:cubicBezTo>
                <a:lnTo>
                  <a:pt x="54" y="73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9169400" y="5683250"/>
            <a:ext cx="103188" cy="168275"/>
          </a:xfrm>
          <a:custGeom>
            <a:avLst/>
            <a:gdLst>
              <a:gd name="T0" fmla="*/ 2147483646 w 65"/>
              <a:gd name="T1" fmla="*/ 2147483646 h 107"/>
              <a:gd name="T2" fmla="*/ 2147483646 w 65"/>
              <a:gd name="T3" fmla="*/ 2147483646 h 107"/>
              <a:gd name="T4" fmla="*/ 2147483646 w 65"/>
              <a:gd name="T5" fmla="*/ 2147483646 h 107"/>
              <a:gd name="T6" fmla="*/ 2147483646 w 65"/>
              <a:gd name="T7" fmla="*/ 2147483646 h 107"/>
              <a:gd name="T8" fmla="*/ 2147483646 w 65"/>
              <a:gd name="T9" fmla="*/ 2147483646 h 107"/>
              <a:gd name="T10" fmla="*/ 2147483646 w 65"/>
              <a:gd name="T11" fmla="*/ 2147483646 h 107"/>
              <a:gd name="T12" fmla="*/ 0 w 65"/>
              <a:gd name="T13" fmla="*/ 2147483646 h 107"/>
              <a:gd name="T14" fmla="*/ 0 w 65"/>
              <a:gd name="T15" fmla="*/ 2147483646 h 107"/>
              <a:gd name="T16" fmla="*/ 2147483646 w 65"/>
              <a:gd name="T17" fmla="*/ 2147483646 h 107"/>
              <a:gd name="T18" fmla="*/ 2147483646 w 65"/>
              <a:gd name="T19" fmla="*/ 2147483646 h 107"/>
              <a:gd name="T20" fmla="*/ 2147483646 w 65"/>
              <a:gd name="T21" fmla="*/ 2147483646 h 107"/>
              <a:gd name="T22" fmla="*/ 2147483646 w 65"/>
              <a:gd name="T23" fmla="*/ 2147483646 h 107"/>
              <a:gd name="T24" fmla="*/ 2147483646 w 65"/>
              <a:gd name="T25" fmla="*/ 2147483646 h 107"/>
              <a:gd name="T26" fmla="*/ 2147483646 w 65"/>
              <a:gd name="T27" fmla="*/ 2147483646 h 107"/>
              <a:gd name="T28" fmla="*/ 2147483646 w 65"/>
              <a:gd name="T29" fmla="*/ 2147483646 h 107"/>
              <a:gd name="T30" fmla="*/ 2147483646 w 65"/>
              <a:gd name="T31" fmla="*/ 2147483646 h 107"/>
              <a:gd name="T32" fmla="*/ 2147483646 w 65"/>
              <a:gd name="T33" fmla="*/ 0 h 107"/>
              <a:gd name="T34" fmla="*/ 2147483646 w 65"/>
              <a:gd name="T35" fmla="*/ 0 h 107"/>
              <a:gd name="T36" fmla="*/ 2147483646 w 65"/>
              <a:gd name="T37" fmla="*/ 2147483646 h 107"/>
              <a:gd name="T38" fmla="*/ 2147483646 w 65"/>
              <a:gd name="T39" fmla="*/ 2147483646 h 107"/>
              <a:gd name="T40" fmla="*/ 2147483646 w 65"/>
              <a:gd name="T41" fmla="*/ 2147483646 h 107"/>
              <a:gd name="T42" fmla="*/ 2147483646 w 65"/>
              <a:gd name="T43" fmla="*/ 2147483646 h 1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5" h="107">
                <a:moveTo>
                  <a:pt x="29" y="42"/>
                </a:moveTo>
                <a:cubicBezTo>
                  <a:pt x="40" y="42"/>
                  <a:pt x="49" y="45"/>
                  <a:pt x="55" y="51"/>
                </a:cubicBezTo>
                <a:cubicBezTo>
                  <a:pt x="62" y="56"/>
                  <a:pt x="65" y="63"/>
                  <a:pt x="65" y="73"/>
                </a:cubicBezTo>
                <a:cubicBezTo>
                  <a:pt x="65" y="84"/>
                  <a:pt x="62" y="92"/>
                  <a:pt x="55" y="98"/>
                </a:cubicBezTo>
                <a:cubicBezTo>
                  <a:pt x="48" y="104"/>
                  <a:pt x="39" y="107"/>
                  <a:pt x="27" y="107"/>
                </a:cubicBezTo>
                <a:cubicBezTo>
                  <a:pt x="22" y="107"/>
                  <a:pt x="17" y="107"/>
                  <a:pt x="12" y="106"/>
                </a:cubicBezTo>
                <a:cubicBezTo>
                  <a:pt x="8" y="105"/>
                  <a:pt x="4" y="103"/>
                  <a:pt x="0" y="101"/>
                </a:cubicBezTo>
                <a:cubicBezTo>
                  <a:pt x="0" y="94"/>
                  <a:pt x="0" y="94"/>
                  <a:pt x="0" y="94"/>
                </a:cubicBezTo>
                <a:cubicBezTo>
                  <a:pt x="6" y="96"/>
                  <a:pt x="10" y="98"/>
                  <a:pt x="14" y="99"/>
                </a:cubicBezTo>
                <a:cubicBezTo>
                  <a:pt x="18" y="100"/>
                  <a:pt x="23" y="101"/>
                  <a:pt x="27" y="101"/>
                </a:cubicBezTo>
                <a:cubicBezTo>
                  <a:pt x="36" y="101"/>
                  <a:pt x="44" y="98"/>
                  <a:pt x="49" y="93"/>
                </a:cubicBezTo>
                <a:cubicBezTo>
                  <a:pt x="55" y="89"/>
                  <a:pt x="58" y="82"/>
                  <a:pt x="58" y="74"/>
                </a:cubicBezTo>
                <a:cubicBezTo>
                  <a:pt x="58" y="66"/>
                  <a:pt x="55" y="60"/>
                  <a:pt x="50" y="55"/>
                </a:cubicBezTo>
                <a:cubicBezTo>
                  <a:pt x="44" y="51"/>
                  <a:pt x="37" y="49"/>
                  <a:pt x="27" y="49"/>
                </a:cubicBezTo>
                <a:cubicBezTo>
                  <a:pt x="21" y="49"/>
                  <a:pt x="15" y="50"/>
                  <a:pt x="8" y="51"/>
                </a:cubicBezTo>
                <a:cubicBezTo>
                  <a:pt x="4" y="49"/>
                  <a:pt x="4" y="49"/>
                  <a:pt x="4" y="49"/>
                </a:cubicBezTo>
                <a:cubicBezTo>
                  <a:pt x="8" y="0"/>
                  <a:pt x="8" y="0"/>
                  <a:pt x="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7"/>
                  <a:pt x="58" y="7"/>
                  <a:pt x="58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1" y="45"/>
                  <a:pt x="11" y="45"/>
                  <a:pt x="11" y="45"/>
                </a:cubicBezTo>
                <a:cubicBezTo>
                  <a:pt x="19" y="43"/>
                  <a:pt x="25" y="42"/>
                  <a:pt x="29" y="4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5"/>
          <p:cNvSpPr>
            <a:spLocks noEditPoints="1"/>
          </p:cNvSpPr>
          <p:nvPr/>
        </p:nvSpPr>
        <p:spPr bwMode="auto">
          <a:xfrm>
            <a:off x="9752013" y="5681663"/>
            <a:ext cx="104775" cy="169862"/>
          </a:xfrm>
          <a:custGeom>
            <a:avLst/>
            <a:gdLst>
              <a:gd name="T0" fmla="*/ 0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0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2147483646 w 67"/>
              <a:gd name="T17" fmla="*/ 2147483646 h 108"/>
              <a:gd name="T18" fmla="*/ 2147483646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0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2147483646 h 108"/>
              <a:gd name="T56" fmla="*/ 2147483646 w 67"/>
              <a:gd name="T57" fmla="*/ 2147483646 h 1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108">
                <a:moveTo>
                  <a:pt x="0" y="62"/>
                </a:moveTo>
                <a:cubicBezTo>
                  <a:pt x="0" y="48"/>
                  <a:pt x="2" y="37"/>
                  <a:pt x="6" y="27"/>
                </a:cubicBezTo>
                <a:cubicBezTo>
                  <a:pt x="9" y="18"/>
                  <a:pt x="15" y="11"/>
                  <a:pt x="21" y="7"/>
                </a:cubicBezTo>
                <a:cubicBezTo>
                  <a:pt x="28" y="2"/>
                  <a:pt x="36" y="0"/>
                  <a:pt x="46" y="0"/>
                </a:cubicBezTo>
                <a:cubicBezTo>
                  <a:pt x="51" y="0"/>
                  <a:pt x="55" y="0"/>
                  <a:pt x="58" y="1"/>
                </a:cubicBezTo>
                <a:cubicBezTo>
                  <a:pt x="58" y="8"/>
                  <a:pt x="58" y="8"/>
                  <a:pt x="58" y="8"/>
                </a:cubicBezTo>
                <a:cubicBezTo>
                  <a:pt x="55" y="7"/>
                  <a:pt x="51" y="6"/>
                  <a:pt x="46" y="6"/>
                </a:cubicBezTo>
                <a:cubicBezTo>
                  <a:pt x="34" y="6"/>
                  <a:pt x="25" y="10"/>
                  <a:pt x="18" y="19"/>
                </a:cubicBezTo>
                <a:cubicBezTo>
                  <a:pt x="12" y="27"/>
                  <a:pt x="8" y="40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12" y="51"/>
                  <a:pt x="16" y="48"/>
                  <a:pt x="20" y="45"/>
                </a:cubicBezTo>
                <a:cubicBezTo>
                  <a:pt x="25" y="43"/>
                  <a:pt x="30" y="42"/>
                  <a:pt x="35" y="42"/>
                </a:cubicBezTo>
                <a:cubicBezTo>
                  <a:pt x="45" y="42"/>
                  <a:pt x="53" y="45"/>
                  <a:pt x="58" y="50"/>
                </a:cubicBezTo>
                <a:cubicBezTo>
                  <a:pt x="64" y="56"/>
                  <a:pt x="67" y="63"/>
                  <a:pt x="67" y="73"/>
                </a:cubicBezTo>
                <a:cubicBezTo>
                  <a:pt x="67" y="84"/>
                  <a:pt x="64" y="93"/>
                  <a:pt x="58" y="99"/>
                </a:cubicBezTo>
                <a:cubicBezTo>
                  <a:pt x="52" y="105"/>
                  <a:pt x="44" y="108"/>
                  <a:pt x="34" y="108"/>
                </a:cubicBezTo>
                <a:cubicBezTo>
                  <a:pt x="24" y="108"/>
                  <a:pt x="15" y="104"/>
                  <a:pt x="9" y="96"/>
                </a:cubicBezTo>
                <a:cubicBezTo>
                  <a:pt x="3" y="88"/>
                  <a:pt x="0" y="76"/>
                  <a:pt x="0" y="62"/>
                </a:cubicBezTo>
                <a:close/>
                <a:moveTo>
                  <a:pt x="34" y="102"/>
                </a:moveTo>
                <a:cubicBezTo>
                  <a:pt x="42" y="102"/>
                  <a:pt x="48" y="99"/>
                  <a:pt x="53" y="94"/>
                </a:cubicBezTo>
                <a:cubicBezTo>
                  <a:pt x="57" y="89"/>
                  <a:pt x="59" y="82"/>
                  <a:pt x="59" y="73"/>
                </a:cubicBezTo>
                <a:cubicBezTo>
                  <a:pt x="59" y="65"/>
                  <a:pt x="57" y="59"/>
                  <a:pt x="53" y="54"/>
                </a:cubicBezTo>
                <a:cubicBezTo>
                  <a:pt x="49" y="50"/>
                  <a:pt x="43" y="48"/>
                  <a:pt x="35" y="48"/>
                </a:cubicBezTo>
                <a:cubicBezTo>
                  <a:pt x="30" y="48"/>
                  <a:pt x="26" y="49"/>
                  <a:pt x="22" y="51"/>
                </a:cubicBezTo>
                <a:cubicBezTo>
                  <a:pt x="17" y="53"/>
                  <a:pt x="14" y="56"/>
                  <a:pt x="12" y="59"/>
                </a:cubicBezTo>
                <a:cubicBezTo>
                  <a:pt x="9" y="63"/>
                  <a:pt x="8" y="67"/>
                  <a:pt x="8" y="70"/>
                </a:cubicBezTo>
                <a:cubicBezTo>
                  <a:pt x="8" y="76"/>
                  <a:pt x="9" y="81"/>
                  <a:pt x="11" y="86"/>
                </a:cubicBezTo>
                <a:cubicBezTo>
                  <a:pt x="14" y="91"/>
                  <a:pt x="17" y="95"/>
                  <a:pt x="21" y="97"/>
                </a:cubicBezTo>
                <a:cubicBezTo>
                  <a:pt x="25" y="100"/>
                  <a:pt x="30" y="102"/>
                  <a:pt x="34" y="10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274763" y="4102100"/>
            <a:ext cx="4656137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270000" y="2609850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270000" y="1116013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24384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6020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4765675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6273800" y="41021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6273800" y="260985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6273800" y="18637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6273800" y="33528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6273800" y="48482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6273800" y="1116013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97663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918368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80216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685641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860266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74374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273800" y="1401763"/>
            <a:ext cx="3957638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273800" y="1658938"/>
            <a:ext cx="4073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273800" y="1914525"/>
            <a:ext cx="162877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273800" y="2171700"/>
            <a:ext cx="1978025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6273800" y="4406900"/>
            <a:ext cx="2328863" cy="14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6273800" y="4665663"/>
            <a:ext cx="1281113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273800" y="4921250"/>
            <a:ext cx="2211388" cy="138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273800" y="5176838"/>
            <a:ext cx="1979613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2339975" y="6105525"/>
            <a:ext cx="300038" cy="300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4381500" y="6105525"/>
            <a:ext cx="300038" cy="300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8" name="Oval 76"/>
          <p:cNvSpPr>
            <a:spLocks noChangeArrowheads="1"/>
          </p:cNvSpPr>
          <p:nvPr/>
        </p:nvSpPr>
        <p:spPr bwMode="auto">
          <a:xfrm>
            <a:off x="6423025" y="6105525"/>
            <a:ext cx="300038" cy="300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49" name="Oval 91"/>
          <p:cNvSpPr>
            <a:spLocks noChangeArrowheads="1"/>
          </p:cNvSpPr>
          <p:nvPr/>
        </p:nvSpPr>
        <p:spPr bwMode="auto">
          <a:xfrm>
            <a:off x="8464550" y="610552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50" name="Freeform 121"/>
          <p:cNvSpPr/>
          <p:nvPr/>
        </p:nvSpPr>
        <p:spPr bwMode="auto">
          <a:xfrm>
            <a:off x="1270000" y="971550"/>
            <a:ext cx="4656138" cy="4614863"/>
          </a:xfrm>
          <a:custGeom>
            <a:avLst/>
            <a:gdLst>
              <a:gd name="T0" fmla="*/ 2147483646 w 2933"/>
              <a:gd name="T1" fmla="*/ 0 h 2907"/>
              <a:gd name="T2" fmla="*/ 2147483646 w 2933"/>
              <a:gd name="T3" fmla="*/ 2147483646 h 2907"/>
              <a:gd name="T4" fmla="*/ 0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2933" y="0"/>
                </a:moveTo>
                <a:lnTo>
                  <a:pt x="2933" y="2907"/>
                </a:lnTo>
                <a:lnTo>
                  <a:pt x="0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Oval 122"/>
          <p:cNvSpPr>
            <a:spLocks noChangeArrowheads="1"/>
          </p:cNvSpPr>
          <p:nvPr/>
        </p:nvSpPr>
        <p:spPr bwMode="auto">
          <a:xfrm>
            <a:off x="5883275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52" name="Freeform 123"/>
          <p:cNvSpPr/>
          <p:nvPr/>
        </p:nvSpPr>
        <p:spPr bwMode="auto">
          <a:xfrm>
            <a:off x="6273800" y="971550"/>
            <a:ext cx="4656138" cy="4614863"/>
          </a:xfrm>
          <a:custGeom>
            <a:avLst/>
            <a:gdLst>
              <a:gd name="T0" fmla="*/ 0 w 2933"/>
              <a:gd name="T1" fmla="*/ 0 h 2907"/>
              <a:gd name="T2" fmla="*/ 0 w 2933"/>
              <a:gd name="T3" fmla="*/ 2147483646 h 2907"/>
              <a:gd name="T4" fmla="*/ 2147483646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0" y="0"/>
                </a:moveTo>
                <a:lnTo>
                  <a:pt x="0" y="2907"/>
                </a:lnTo>
                <a:lnTo>
                  <a:pt x="2933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Oval 124"/>
          <p:cNvSpPr>
            <a:spLocks noChangeArrowheads="1"/>
          </p:cNvSpPr>
          <p:nvPr/>
        </p:nvSpPr>
        <p:spPr bwMode="auto">
          <a:xfrm>
            <a:off x="6229350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54" name="Rectangle 126"/>
          <p:cNvSpPr>
            <a:spLocks noChangeArrowheads="1"/>
          </p:cNvSpPr>
          <p:nvPr/>
        </p:nvSpPr>
        <p:spPr bwMode="auto">
          <a:xfrm>
            <a:off x="2725738" y="1401763"/>
            <a:ext cx="32004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Rectangle 127"/>
          <p:cNvSpPr>
            <a:spLocks noChangeArrowheads="1"/>
          </p:cNvSpPr>
          <p:nvPr/>
        </p:nvSpPr>
        <p:spPr bwMode="auto">
          <a:xfrm>
            <a:off x="3249613" y="1658938"/>
            <a:ext cx="2676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56" name="Rectangle 128"/>
          <p:cNvSpPr>
            <a:spLocks noChangeArrowheads="1"/>
          </p:cNvSpPr>
          <p:nvPr/>
        </p:nvSpPr>
        <p:spPr bwMode="auto">
          <a:xfrm>
            <a:off x="2841625" y="1914525"/>
            <a:ext cx="308451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57" name="Rectangle 129"/>
          <p:cNvSpPr>
            <a:spLocks noChangeArrowheads="1"/>
          </p:cNvSpPr>
          <p:nvPr/>
        </p:nvSpPr>
        <p:spPr bwMode="auto">
          <a:xfrm>
            <a:off x="2435225" y="2171700"/>
            <a:ext cx="3490913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58" name="Rectangle 131"/>
          <p:cNvSpPr>
            <a:spLocks noChangeArrowheads="1"/>
          </p:cNvSpPr>
          <p:nvPr/>
        </p:nvSpPr>
        <p:spPr bwMode="auto">
          <a:xfrm>
            <a:off x="6273800" y="2892425"/>
            <a:ext cx="2560638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9" name="Rectangle 132"/>
          <p:cNvSpPr>
            <a:spLocks noChangeArrowheads="1"/>
          </p:cNvSpPr>
          <p:nvPr/>
        </p:nvSpPr>
        <p:spPr bwMode="auto">
          <a:xfrm>
            <a:off x="6273800" y="3148013"/>
            <a:ext cx="4073525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0" name="Rectangle 133"/>
          <p:cNvSpPr>
            <a:spLocks noChangeArrowheads="1"/>
          </p:cNvSpPr>
          <p:nvPr/>
        </p:nvSpPr>
        <p:spPr bwMode="auto">
          <a:xfrm>
            <a:off x="6273800" y="3403600"/>
            <a:ext cx="814388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1" name="Rectangle 134"/>
          <p:cNvSpPr>
            <a:spLocks noChangeArrowheads="1"/>
          </p:cNvSpPr>
          <p:nvPr/>
        </p:nvSpPr>
        <p:spPr bwMode="auto">
          <a:xfrm>
            <a:off x="6273800" y="3659188"/>
            <a:ext cx="19780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2" name="Rectangle 136"/>
          <p:cNvSpPr>
            <a:spLocks noChangeArrowheads="1"/>
          </p:cNvSpPr>
          <p:nvPr/>
        </p:nvSpPr>
        <p:spPr bwMode="auto">
          <a:xfrm>
            <a:off x="3481388" y="2892425"/>
            <a:ext cx="2444750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3" name="Rectangle 137"/>
          <p:cNvSpPr>
            <a:spLocks noChangeArrowheads="1"/>
          </p:cNvSpPr>
          <p:nvPr/>
        </p:nvSpPr>
        <p:spPr bwMode="auto">
          <a:xfrm>
            <a:off x="4065588" y="3148013"/>
            <a:ext cx="1860550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4" name="Rectangle 138"/>
          <p:cNvSpPr>
            <a:spLocks noChangeArrowheads="1"/>
          </p:cNvSpPr>
          <p:nvPr/>
        </p:nvSpPr>
        <p:spPr bwMode="auto">
          <a:xfrm>
            <a:off x="4878388" y="3403600"/>
            <a:ext cx="1047750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5" name="Rectangle 139"/>
          <p:cNvSpPr>
            <a:spLocks noChangeArrowheads="1"/>
          </p:cNvSpPr>
          <p:nvPr/>
        </p:nvSpPr>
        <p:spPr bwMode="auto">
          <a:xfrm>
            <a:off x="3605213" y="3659188"/>
            <a:ext cx="23209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6" name="Rectangle 141"/>
          <p:cNvSpPr>
            <a:spLocks noChangeArrowheads="1"/>
          </p:cNvSpPr>
          <p:nvPr/>
        </p:nvSpPr>
        <p:spPr bwMode="auto">
          <a:xfrm>
            <a:off x="4002088" y="4411663"/>
            <a:ext cx="1924050" cy="141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7" name="Rectangle 142"/>
          <p:cNvSpPr>
            <a:spLocks noChangeArrowheads="1"/>
          </p:cNvSpPr>
          <p:nvPr/>
        </p:nvSpPr>
        <p:spPr bwMode="auto">
          <a:xfrm>
            <a:off x="3657600" y="4668838"/>
            <a:ext cx="2268538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8" name="Rectangle 143"/>
          <p:cNvSpPr>
            <a:spLocks noChangeArrowheads="1"/>
          </p:cNvSpPr>
          <p:nvPr/>
        </p:nvSpPr>
        <p:spPr bwMode="auto">
          <a:xfrm>
            <a:off x="3889375" y="4924425"/>
            <a:ext cx="203676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69" name="Rectangle 144"/>
          <p:cNvSpPr>
            <a:spLocks noChangeArrowheads="1"/>
          </p:cNvSpPr>
          <p:nvPr/>
        </p:nvSpPr>
        <p:spPr bwMode="auto">
          <a:xfrm>
            <a:off x="4297363" y="5180013"/>
            <a:ext cx="1628775" cy="141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charset="-122"/>
            </a:endParaRPr>
          </a:p>
        </p:txBody>
      </p:sp>
      <p:sp>
        <p:nvSpPr>
          <p:cNvPr id="70" name="矩形 51"/>
          <p:cNvSpPr>
            <a:spLocks noChangeArrowheads="1"/>
          </p:cNvSpPr>
          <p:nvPr/>
        </p:nvSpPr>
        <p:spPr bwMode="auto">
          <a:xfrm>
            <a:off x="2624138" y="6053138"/>
            <a:ext cx="11064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51"/>
          <p:cNvSpPr>
            <a:spLocks noChangeArrowheads="1"/>
          </p:cNvSpPr>
          <p:nvPr/>
        </p:nvSpPr>
        <p:spPr bwMode="auto">
          <a:xfrm>
            <a:off x="4695825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1"/>
          <p:cNvSpPr>
            <a:spLocks noChangeArrowheads="1"/>
          </p:cNvSpPr>
          <p:nvPr/>
        </p:nvSpPr>
        <p:spPr bwMode="auto">
          <a:xfrm>
            <a:off x="6723063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1"/>
          <p:cNvSpPr>
            <a:spLocks noChangeArrowheads="1"/>
          </p:cNvSpPr>
          <p:nvPr/>
        </p:nvSpPr>
        <p:spPr bwMode="auto">
          <a:xfrm>
            <a:off x="8764588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4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9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36298" y="3844095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36298" y="3253555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36298" y="2663017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36298" y="207118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36298" y="148064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650974" y="1120575"/>
            <a:ext cx="7408228" cy="3333441"/>
            <a:chOff x="2650974" y="1700808"/>
            <a:chExt cx="7408228" cy="3914098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50974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501415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50565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198422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0048864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7"/>
          <p:cNvSpPr/>
          <p:nvPr/>
        </p:nvSpPr>
        <p:spPr bwMode="auto">
          <a:xfrm>
            <a:off x="1259265" y="3217373"/>
            <a:ext cx="29721" cy="91747"/>
          </a:xfrm>
          <a:custGeom>
            <a:avLst/>
            <a:gdLst>
              <a:gd name="T0" fmla="*/ 15 w 23"/>
              <a:gd name="T1" fmla="*/ 9 h 71"/>
              <a:gd name="T2" fmla="*/ 15 w 23"/>
              <a:gd name="T3" fmla="*/ 9 h 71"/>
              <a:gd name="T4" fmla="*/ 2 w 23"/>
              <a:gd name="T5" fmla="*/ 15 h 71"/>
              <a:gd name="T6" fmla="*/ 0 w 23"/>
              <a:gd name="T7" fmla="*/ 6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5" y="9"/>
                </a:lnTo>
                <a:lnTo>
                  <a:pt x="2" y="15"/>
                </a:lnTo>
                <a:lnTo>
                  <a:pt x="0" y="6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1322584" y="3214789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1259265" y="2620373"/>
            <a:ext cx="29721" cy="94332"/>
          </a:xfrm>
          <a:custGeom>
            <a:avLst/>
            <a:gdLst>
              <a:gd name="T0" fmla="*/ 15 w 23"/>
              <a:gd name="T1" fmla="*/ 9 h 73"/>
              <a:gd name="T2" fmla="*/ 15 w 23"/>
              <a:gd name="T3" fmla="*/ 9 h 73"/>
              <a:gd name="T4" fmla="*/ 2 w 23"/>
              <a:gd name="T5" fmla="*/ 18 h 73"/>
              <a:gd name="T6" fmla="*/ 0 w 23"/>
              <a:gd name="T7" fmla="*/ 9 h 73"/>
              <a:gd name="T8" fmla="*/ 15 w 23"/>
              <a:gd name="T9" fmla="*/ 0 h 73"/>
              <a:gd name="T10" fmla="*/ 23 w 23"/>
              <a:gd name="T11" fmla="*/ 0 h 73"/>
              <a:gd name="T12" fmla="*/ 23 w 23"/>
              <a:gd name="T13" fmla="*/ 73 h 73"/>
              <a:gd name="T14" fmla="*/ 15 w 23"/>
              <a:gd name="T15" fmla="*/ 73 h 73"/>
              <a:gd name="T16" fmla="*/ 15 w 23"/>
              <a:gd name="T17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3">
                <a:moveTo>
                  <a:pt x="15" y="9"/>
                </a:moveTo>
                <a:lnTo>
                  <a:pt x="15" y="9"/>
                </a:lnTo>
                <a:lnTo>
                  <a:pt x="2" y="18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3"/>
                </a:lnTo>
                <a:lnTo>
                  <a:pt x="15" y="73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0"/>
          <p:cNvSpPr/>
          <p:nvPr/>
        </p:nvSpPr>
        <p:spPr bwMode="auto">
          <a:xfrm>
            <a:off x="1322584" y="2620373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1322584" y="3802744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1322584" y="4468230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/>
          <p:nvPr/>
        </p:nvSpPr>
        <p:spPr bwMode="auto">
          <a:xfrm>
            <a:off x="2601870" y="4490198"/>
            <a:ext cx="29721" cy="91747"/>
          </a:xfrm>
          <a:custGeom>
            <a:avLst/>
            <a:gdLst>
              <a:gd name="T0" fmla="*/ 15 w 23"/>
              <a:gd name="T1" fmla="*/ 9 h 71"/>
              <a:gd name="T2" fmla="*/ 12 w 23"/>
              <a:gd name="T3" fmla="*/ 9 h 71"/>
              <a:gd name="T4" fmla="*/ 2 w 23"/>
              <a:gd name="T5" fmla="*/ 15 h 71"/>
              <a:gd name="T6" fmla="*/ 0 w 23"/>
              <a:gd name="T7" fmla="*/ 9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2" y="9"/>
                </a:lnTo>
                <a:lnTo>
                  <a:pt x="2" y="15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>
            <a:off x="2665187" y="4487614"/>
            <a:ext cx="60734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4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5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4421298" y="4487614"/>
            <a:ext cx="60734" cy="94332"/>
          </a:xfrm>
          <a:custGeom>
            <a:avLst/>
            <a:gdLst>
              <a:gd name="T0" fmla="*/ 0 w 22"/>
              <a:gd name="T1" fmla="*/ 34 h 34"/>
              <a:gd name="T2" fmla="*/ 0 w 22"/>
              <a:gd name="T3" fmla="*/ 32 h 34"/>
              <a:gd name="T4" fmla="*/ 4 w 22"/>
              <a:gd name="T5" fmla="*/ 28 h 34"/>
              <a:gd name="T6" fmla="*/ 16 w 22"/>
              <a:gd name="T7" fmla="*/ 11 h 34"/>
              <a:gd name="T8" fmla="*/ 10 w 22"/>
              <a:gd name="T9" fmla="*/ 4 h 34"/>
              <a:gd name="T10" fmla="*/ 3 w 22"/>
              <a:gd name="T11" fmla="*/ 7 h 34"/>
              <a:gd name="T12" fmla="*/ 1 w 22"/>
              <a:gd name="T13" fmla="*/ 4 h 34"/>
              <a:gd name="T14" fmla="*/ 11 w 22"/>
              <a:gd name="T15" fmla="*/ 0 h 34"/>
              <a:gd name="T16" fmla="*/ 21 w 22"/>
              <a:gd name="T17" fmla="*/ 10 h 34"/>
              <a:gd name="T18" fmla="*/ 9 w 22"/>
              <a:gd name="T19" fmla="*/ 28 h 34"/>
              <a:gd name="T20" fmla="*/ 7 w 22"/>
              <a:gd name="T21" fmla="*/ 30 h 34"/>
              <a:gd name="T22" fmla="*/ 7 w 22"/>
              <a:gd name="T23" fmla="*/ 31 h 34"/>
              <a:gd name="T24" fmla="*/ 22 w 22"/>
              <a:gd name="T25" fmla="*/ 31 h 34"/>
              <a:gd name="T26" fmla="*/ 22 w 22"/>
              <a:gd name="T27" fmla="*/ 34 h 34"/>
              <a:gd name="T28" fmla="*/ 0 w 22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4">
                <a:moveTo>
                  <a:pt x="0" y="34"/>
                </a:moveTo>
                <a:cubicBezTo>
                  <a:pt x="0" y="32"/>
                  <a:pt x="0" y="32"/>
                  <a:pt x="0" y="32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20"/>
                  <a:pt x="16" y="16"/>
                  <a:pt x="16" y="11"/>
                </a:cubicBezTo>
                <a:cubicBezTo>
                  <a:pt x="16" y="7"/>
                  <a:pt x="15" y="4"/>
                  <a:pt x="10" y="4"/>
                </a:cubicBezTo>
                <a:cubicBezTo>
                  <a:pt x="7" y="4"/>
                  <a:pt x="4" y="6"/>
                  <a:pt x="3" y="7"/>
                </a:cubicBezTo>
                <a:cubicBezTo>
                  <a:pt x="1" y="4"/>
                  <a:pt x="1" y="4"/>
                  <a:pt x="1" y="4"/>
                </a:cubicBezTo>
                <a:cubicBezTo>
                  <a:pt x="3" y="2"/>
                  <a:pt x="7" y="0"/>
                  <a:pt x="11" y="0"/>
                </a:cubicBezTo>
                <a:cubicBezTo>
                  <a:pt x="18" y="0"/>
                  <a:pt x="21" y="5"/>
                  <a:pt x="21" y="10"/>
                </a:cubicBezTo>
                <a:cubicBezTo>
                  <a:pt x="21" y="16"/>
                  <a:pt x="16" y="21"/>
                  <a:pt x="9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4"/>
                  <a:pt x="22" y="34"/>
                  <a:pt x="22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4492369" y="4490198"/>
            <a:ext cx="59442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2 w 21"/>
              <a:gd name="T17" fmla="*/ 28 h 34"/>
              <a:gd name="T18" fmla="*/ 9 w 21"/>
              <a:gd name="T19" fmla="*/ 30 h 34"/>
              <a:gd name="T20" fmla="*/ 17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5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9"/>
                  <a:pt x="6" y="30"/>
                  <a:pt x="9" y="30"/>
                </a:cubicBezTo>
                <a:cubicBezTo>
                  <a:pt x="13" y="30"/>
                  <a:pt x="17" y="27"/>
                  <a:pt x="17" y="23"/>
                </a:cubicBezTo>
                <a:cubicBezTo>
                  <a:pt x="16" y="19"/>
                  <a:pt x="14" y="16"/>
                  <a:pt x="7" y="16"/>
                </a:cubicBezTo>
                <a:cubicBezTo>
                  <a:pt x="5" y="16"/>
                  <a:pt x="4" y="16"/>
                  <a:pt x="2" y="16"/>
                </a:cubicBezTo>
                <a:cubicBezTo>
                  <a:pt x="5" y="0"/>
                  <a:pt x="5" y="0"/>
                  <a:pt x="5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6284662" y="4490198"/>
            <a:ext cx="65903" cy="91747"/>
          </a:xfrm>
          <a:custGeom>
            <a:avLst/>
            <a:gdLst>
              <a:gd name="T0" fmla="*/ 15 w 24"/>
              <a:gd name="T1" fmla="*/ 33 h 33"/>
              <a:gd name="T2" fmla="*/ 15 w 24"/>
              <a:gd name="T3" fmla="*/ 24 h 33"/>
              <a:gd name="T4" fmla="*/ 0 w 24"/>
              <a:gd name="T5" fmla="*/ 24 h 33"/>
              <a:gd name="T6" fmla="*/ 0 w 24"/>
              <a:gd name="T7" fmla="*/ 21 h 33"/>
              <a:gd name="T8" fmla="*/ 15 w 24"/>
              <a:gd name="T9" fmla="*/ 0 h 33"/>
              <a:gd name="T10" fmla="*/ 19 w 24"/>
              <a:gd name="T11" fmla="*/ 0 h 33"/>
              <a:gd name="T12" fmla="*/ 19 w 24"/>
              <a:gd name="T13" fmla="*/ 21 h 33"/>
              <a:gd name="T14" fmla="*/ 24 w 24"/>
              <a:gd name="T15" fmla="*/ 21 h 33"/>
              <a:gd name="T16" fmla="*/ 24 w 24"/>
              <a:gd name="T17" fmla="*/ 24 h 33"/>
              <a:gd name="T18" fmla="*/ 19 w 24"/>
              <a:gd name="T19" fmla="*/ 24 h 33"/>
              <a:gd name="T20" fmla="*/ 19 w 24"/>
              <a:gd name="T21" fmla="*/ 33 h 33"/>
              <a:gd name="T22" fmla="*/ 15 w 24"/>
              <a:gd name="T23" fmla="*/ 33 h 33"/>
              <a:gd name="T24" fmla="*/ 15 w 24"/>
              <a:gd name="T25" fmla="*/ 21 h 33"/>
              <a:gd name="T26" fmla="*/ 15 w 24"/>
              <a:gd name="T27" fmla="*/ 10 h 33"/>
              <a:gd name="T28" fmla="*/ 15 w 24"/>
              <a:gd name="T29" fmla="*/ 4 h 33"/>
              <a:gd name="T30" fmla="*/ 15 w 24"/>
              <a:gd name="T31" fmla="*/ 4 h 33"/>
              <a:gd name="T32" fmla="*/ 12 w 24"/>
              <a:gd name="T33" fmla="*/ 9 h 33"/>
              <a:gd name="T34" fmla="*/ 4 w 24"/>
              <a:gd name="T35" fmla="*/ 21 h 33"/>
              <a:gd name="T36" fmla="*/ 4 w 24"/>
              <a:gd name="T37" fmla="*/ 21 h 33"/>
              <a:gd name="T38" fmla="*/ 15 w 24"/>
              <a:gd name="T39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" h="33">
                <a:moveTo>
                  <a:pt x="15" y="33"/>
                </a:moveTo>
                <a:cubicBezTo>
                  <a:pt x="15" y="24"/>
                  <a:pt x="15" y="24"/>
                  <a:pt x="1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21"/>
                  <a:pt x="19" y="21"/>
                  <a:pt x="1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4"/>
                  <a:pt x="24" y="24"/>
                  <a:pt x="24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33"/>
                  <a:pt x="19" y="33"/>
                  <a:pt x="19" y="33"/>
                </a:cubicBezTo>
                <a:lnTo>
                  <a:pt x="15" y="33"/>
                </a:lnTo>
                <a:close/>
                <a:moveTo>
                  <a:pt x="15" y="21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8"/>
                  <a:pt x="15" y="6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3" y="8"/>
                  <a:pt x="12" y="9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lnTo>
                  <a:pt x="15" y="21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6359610" y="4487614"/>
            <a:ext cx="63319" cy="96916"/>
          </a:xfrm>
          <a:custGeom>
            <a:avLst/>
            <a:gdLst>
              <a:gd name="T0" fmla="*/ 23 w 23"/>
              <a:gd name="T1" fmla="*/ 17 h 35"/>
              <a:gd name="T2" fmla="*/ 11 w 23"/>
              <a:gd name="T3" fmla="*/ 35 h 35"/>
              <a:gd name="T4" fmla="*/ 0 w 23"/>
              <a:gd name="T5" fmla="*/ 18 h 35"/>
              <a:gd name="T6" fmla="*/ 12 w 23"/>
              <a:gd name="T7" fmla="*/ 0 h 35"/>
              <a:gd name="T8" fmla="*/ 23 w 23"/>
              <a:gd name="T9" fmla="*/ 17 h 35"/>
              <a:gd name="T10" fmla="*/ 5 w 23"/>
              <a:gd name="T11" fmla="*/ 18 h 35"/>
              <a:gd name="T12" fmla="*/ 11 w 23"/>
              <a:gd name="T13" fmla="*/ 31 h 35"/>
              <a:gd name="T14" fmla="*/ 18 w 23"/>
              <a:gd name="T15" fmla="*/ 18 h 35"/>
              <a:gd name="T16" fmla="*/ 11 w 23"/>
              <a:gd name="T17" fmla="*/ 4 h 35"/>
              <a:gd name="T18" fmla="*/ 5 w 23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5">
                <a:moveTo>
                  <a:pt x="23" y="17"/>
                </a:moveTo>
                <a:cubicBezTo>
                  <a:pt x="23" y="29"/>
                  <a:pt x="18" y="35"/>
                  <a:pt x="11" y="35"/>
                </a:cubicBezTo>
                <a:cubicBezTo>
                  <a:pt x="5" y="35"/>
                  <a:pt x="0" y="29"/>
                  <a:pt x="0" y="18"/>
                </a:cubicBezTo>
                <a:cubicBezTo>
                  <a:pt x="0" y="7"/>
                  <a:pt x="5" y="0"/>
                  <a:pt x="12" y="0"/>
                </a:cubicBezTo>
                <a:cubicBezTo>
                  <a:pt x="19" y="0"/>
                  <a:pt x="23" y="7"/>
                  <a:pt x="23" y="17"/>
                </a:cubicBezTo>
                <a:close/>
                <a:moveTo>
                  <a:pt x="5" y="18"/>
                </a:moveTo>
                <a:cubicBezTo>
                  <a:pt x="5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5" y="9"/>
                  <a:pt x="5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8140272" y="4490198"/>
            <a:ext cx="60734" cy="94332"/>
          </a:xfrm>
          <a:custGeom>
            <a:avLst/>
            <a:gdLst>
              <a:gd name="T0" fmla="*/ 19 w 22"/>
              <a:gd name="T1" fmla="*/ 3 h 34"/>
              <a:gd name="T2" fmla="*/ 16 w 22"/>
              <a:gd name="T3" fmla="*/ 3 h 34"/>
              <a:gd name="T4" fmla="*/ 4 w 22"/>
              <a:gd name="T5" fmla="*/ 15 h 34"/>
              <a:gd name="T6" fmla="*/ 4 w 22"/>
              <a:gd name="T7" fmla="*/ 15 h 34"/>
              <a:gd name="T8" fmla="*/ 12 w 22"/>
              <a:gd name="T9" fmla="*/ 11 h 34"/>
              <a:gd name="T10" fmla="*/ 22 w 22"/>
              <a:gd name="T11" fmla="*/ 22 h 34"/>
              <a:gd name="T12" fmla="*/ 11 w 22"/>
              <a:gd name="T13" fmla="*/ 34 h 34"/>
              <a:gd name="T14" fmla="*/ 0 w 22"/>
              <a:gd name="T15" fmla="*/ 20 h 34"/>
              <a:gd name="T16" fmla="*/ 5 w 22"/>
              <a:gd name="T17" fmla="*/ 5 h 34"/>
              <a:gd name="T18" fmla="*/ 16 w 22"/>
              <a:gd name="T19" fmla="*/ 0 h 34"/>
              <a:gd name="T20" fmla="*/ 19 w 22"/>
              <a:gd name="T21" fmla="*/ 0 h 34"/>
              <a:gd name="T22" fmla="*/ 19 w 22"/>
              <a:gd name="T23" fmla="*/ 3 h 34"/>
              <a:gd name="T24" fmla="*/ 18 w 22"/>
              <a:gd name="T25" fmla="*/ 22 h 34"/>
              <a:gd name="T26" fmla="*/ 11 w 22"/>
              <a:gd name="T27" fmla="*/ 15 h 34"/>
              <a:gd name="T28" fmla="*/ 5 w 22"/>
              <a:gd name="T29" fmla="*/ 19 h 34"/>
              <a:gd name="T30" fmla="*/ 4 w 22"/>
              <a:gd name="T31" fmla="*/ 21 h 34"/>
              <a:gd name="T32" fmla="*/ 11 w 22"/>
              <a:gd name="T33" fmla="*/ 30 h 34"/>
              <a:gd name="T34" fmla="*/ 18 w 22"/>
              <a:gd name="T35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34">
                <a:moveTo>
                  <a:pt x="19" y="3"/>
                </a:moveTo>
                <a:cubicBezTo>
                  <a:pt x="18" y="3"/>
                  <a:pt x="17" y="3"/>
                  <a:pt x="16" y="3"/>
                </a:cubicBezTo>
                <a:cubicBezTo>
                  <a:pt x="9" y="5"/>
                  <a:pt x="5" y="10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3"/>
                  <a:pt x="9" y="11"/>
                  <a:pt x="12" y="11"/>
                </a:cubicBezTo>
                <a:cubicBezTo>
                  <a:pt x="18" y="11"/>
                  <a:pt x="22" y="16"/>
                  <a:pt x="22" y="22"/>
                </a:cubicBez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20"/>
                </a:cubicBezTo>
                <a:cubicBezTo>
                  <a:pt x="0" y="13"/>
                  <a:pt x="2" y="8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7" y="0"/>
                  <a:pt x="18" y="0"/>
                  <a:pt x="19" y="0"/>
                </a:cubicBezTo>
                <a:lnTo>
                  <a:pt x="19" y="3"/>
                </a:lnTo>
                <a:close/>
                <a:moveTo>
                  <a:pt x="18" y="22"/>
                </a:moveTo>
                <a:cubicBezTo>
                  <a:pt x="18" y="18"/>
                  <a:pt x="15" y="15"/>
                  <a:pt x="11" y="15"/>
                </a:cubicBezTo>
                <a:cubicBezTo>
                  <a:pt x="8" y="15"/>
                  <a:pt x="6" y="16"/>
                  <a:pt x="5" y="19"/>
                </a:cubicBezTo>
                <a:cubicBezTo>
                  <a:pt x="4" y="19"/>
                  <a:pt x="4" y="20"/>
                  <a:pt x="4" y="21"/>
                </a:cubicBezTo>
                <a:cubicBezTo>
                  <a:pt x="4" y="26"/>
                  <a:pt x="7" y="30"/>
                  <a:pt x="11" y="30"/>
                </a:cubicBezTo>
                <a:cubicBezTo>
                  <a:pt x="15" y="30"/>
                  <a:pt x="18" y="27"/>
                  <a:pt x="18" y="2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8212636" y="4490198"/>
            <a:ext cx="58150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1"/>
          <p:cNvSpPr>
            <a:spLocks noEditPoints="1"/>
          </p:cNvSpPr>
          <p:nvPr/>
        </p:nvSpPr>
        <p:spPr bwMode="auto">
          <a:xfrm>
            <a:off x="9993298" y="4487614"/>
            <a:ext cx="60734" cy="96916"/>
          </a:xfrm>
          <a:custGeom>
            <a:avLst/>
            <a:gdLst>
              <a:gd name="T0" fmla="*/ 0 w 22"/>
              <a:gd name="T1" fmla="*/ 26 h 35"/>
              <a:gd name="T2" fmla="*/ 6 w 22"/>
              <a:gd name="T3" fmla="*/ 17 h 35"/>
              <a:gd name="T4" fmla="*/ 6 w 22"/>
              <a:gd name="T5" fmla="*/ 17 h 35"/>
              <a:gd name="T6" fmla="*/ 1 w 22"/>
              <a:gd name="T7" fmla="*/ 9 h 35"/>
              <a:gd name="T8" fmla="*/ 11 w 22"/>
              <a:gd name="T9" fmla="*/ 0 h 35"/>
              <a:gd name="T10" fmla="*/ 21 w 22"/>
              <a:gd name="T11" fmla="*/ 9 h 35"/>
              <a:gd name="T12" fmla="*/ 15 w 22"/>
              <a:gd name="T13" fmla="*/ 16 h 35"/>
              <a:gd name="T14" fmla="*/ 15 w 22"/>
              <a:gd name="T15" fmla="*/ 17 h 35"/>
              <a:gd name="T16" fmla="*/ 22 w 22"/>
              <a:gd name="T17" fmla="*/ 25 h 35"/>
              <a:gd name="T18" fmla="*/ 11 w 22"/>
              <a:gd name="T19" fmla="*/ 35 h 35"/>
              <a:gd name="T20" fmla="*/ 0 w 22"/>
              <a:gd name="T21" fmla="*/ 26 h 35"/>
              <a:gd name="T22" fmla="*/ 17 w 22"/>
              <a:gd name="T23" fmla="*/ 26 h 35"/>
              <a:gd name="T24" fmla="*/ 10 w 22"/>
              <a:gd name="T25" fmla="*/ 18 h 35"/>
              <a:gd name="T26" fmla="*/ 4 w 22"/>
              <a:gd name="T27" fmla="*/ 25 h 35"/>
              <a:gd name="T28" fmla="*/ 11 w 22"/>
              <a:gd name="T29" fmla="*/ 32 h 35"/>
              <a:gd name="T30" fmla="*/ 17 w 22"/>
              <a:gd name="T31" fmla="*/ 26 h 35"/>
              <a:gd name="T32" fmla="*/ 5 w 22"/>
              <a:gd name="T33" fmla="*/ 9 h 35"/>
              <a:gd name="T34" fmla="*/ 11 w 22"/>
              <a:gd name="T35" fmla="*/ 15 h 35"/>
              <a:gd name="T36" fmla="*/ 16 w 22"/>
              <a:gd name="T37" fmla="*/ 9 h 35"/>
              <a:gd name="T38" fmla="*/ 11 w 22"/>
              <a:gd name="T39" fmla="*/ 4 h 35"/>
              <a:gd name="T40" fmla="*/ 5 w 22"/>
              <a:gd name="T4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" h="35">
                <a:moveTo>
                  <a:pt x="0" y="26"/>
                </a:moveTo>
                <a:cubicBezTo>
                  <a:pt x="0" y="22"/>
                  <a:pt x="2" y="1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2" y="15"/>
                  <a:pt x="1" y="12"/>
                  <a:pt x="1" y="9"/>
                </a:cubicBezTo>
                <a:cubicBezTo>
                  <a:pt x="1" y="4"/>
                  <a:pt x="5" y="0"/>
                  <a:pt x="11" y="0"/>
                </a:cubicBezTo>
                <a:cubicBezTo>
                  <a:pt x="18" y="0"/>
                  <a:pt x="21" y="5"/>
                  <a:pt x="21" y="9"/>
                </a:cubicBezTo>
                <a:cubicBezTo>
                  <a:pt x="21" y="11"/>
                  <a:pt x="19" y="15"/>
                  <a:pt x="15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9" y="18"/>
                  <a:pt x="22" y="21"/>
                  <a:pt x="22" y="25"/>
                </a:cubicBezTo>
                <a:cubicBezTo>
                  <a:pt x="22" y="31"/>
                  <a:pt x="17" y="35"/>
                  <a:pt x="11" y="35"/>
                </a:cubicBezTo>
                <a:cubicBezTo>
                  <a:pt x="4" y="35"/>
                  <a:pt x="0" y="31"/>
                  <a:pt x="0" y="26"/>
                </a:cubicBezTo>
                <a:close/>
                <a:moveTo>
                  <a:pt x="17" y="26"/>
                </a:moveTo>
                <a:cubicBezTo>
                  <a:pt x="17" y="22"/>
                  <a:pt x="15" y="20"/>
                  <a:pt x="10" y="18"/>
                </a:cubicBezTo>
                <a:cubicBezTo>
                  <a:pt x="6" y="20"/>
                  <a:pt x="4" y="22"/>
                  <a:pt x="4" y="25"/>
                </a:cubicBezTo>
                <a:cubicBezTo>
                  <a:pt x="4" y="29"/>
                  <a:pt x="7" y="32"/>
                  <a:pt x="11" y="32"/>
                </a:cubicBezTo>
                <a:cubicBezTo>
                  <a:pt x="15" y="32"/>
                  <a:pt x="17" y="29"/>
                  <a:pt x="17" y="26"/>
                </a:cubicBezTo>
                <a:close/>
                <a:moveTo>
                  <a:pt x="5" y="9"/>
                </a:moveTo>
                <a:cubicBezTo>
                  <a:pt x="5" y="12"/>
                  <a:pt x="8" y="14"/>
                  <a:pt x="11" y="15"/>
                </a:cubicBezTo>
                <a:cubicBezTo>
                  <a:pt x="14" y="14"/>
                  <a:pt x="16" y="12"/>
                  <a:pt x="16" y="9"/>
                </a:cubicBezTo>
                <a:cubicBezTo>
                  <a:pt x="16" y="6"/>
                  <a:pt x="15" y="4"/>
                  <a:pt x="11" y="4"/>
                </a:cubicBezTo>
                <a:cubicBezTo>
                  <a:pt x="7" y="4"/>
                  <a:pt x="5" y="6"/>
                  <a:pt x="5" y="9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10064370" y="4487614"/>
            <a:ext cx="62026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5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3"/>
          <p:cNvSpPr/>
          <p:nvPr/>
        </p:nvSpPr>
        <p:spPr bwMode="auto">
          <a:xfrm>
            <a:off x="1242467" y="2029835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8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10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10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4"/>
          <p:cNvSpPr>
            <a:spLocks noEditPoints="1"/>
          </p:cNvSpPr>
          <p:nvPr/>
        </p:nvSpPr>
        <p:spPr bwMode="auto">
          <a:xfrm>
            <a:off x="1314831" y="2029835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"/>
          <p:cNvSpPr/>
          <p:nvPr/>
        </p:nvSpPr>
        <p:spPr bwMode="auto">
          <a:xfrm>
            <a:off x="1242467" y="1439296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7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9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9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6"/>
          <p:cNvSpPr/>
          <p:nvPr/>
        </p:nvSpPr>
        <p:spPr bwMode="auto">
          <a:xfrm>
            <a:off x="1314831" y="1439296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3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1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3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0"/>
                  <a:pt x="5" y="31"/>
                  <a:pt x="8" y="31"/>
                </a:cubicBezTo>
                <a:cubicBezTo>
                  <a:pt x="13" y="31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655" y="4230464"/>
            <a:ext cx="1301254" cy="21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990655" y="3769147"/>
            <a:ext cx="1301254" cy="461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90655" y="3188945"/>
            <a:ext cx="1301254" cy="5802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990655" y="2312828"/>
            <a:ext cx="1301254" cy="8761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857896" y="4226588"/>
            <a:ext cx="1297377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857896" y="3993991"/>
            <a:ext cx="1297377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857896" y="3176023"/>
            <a:ext cx="1297377" cy="817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857896" y="2557056"/>
            <a:ext cx="1297377" cy="61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7554903" y="3996575"/>
            <a:ext cx="1301254" cy="444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7554903" y="3763978"/>
            <a:ext cx="1301254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7554903" y="2426542"/>
            <a:ext cx="1301254" cy="1337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7554903" y="2000114"/>
            <a:ext cx="1301254" cy="426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9405344" y="4185237"/>
            <a:ext cx="1297377" cy="25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9405344" y="3430588"/>
            <a:ext cx="1297377" cy="754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56"/>
          <p:cNvSpPr>
            <a:spLocks noChangeArrowheads="1"/>
          </p:cNvSpPr>
          <p:nvPr/>
        </p:nvSpPr>
        <p:spPr bwMode="auto">
          <a:xfrm>
            <a:off x="9405344" y="2781900"/>
            <a:ext cx="1297377" cy="648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9405344" y="2354179"/>
            <a:ext cx="1297377" cy="427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59"/>
          <p:cNvSpPr>
            <a:spLocks noChangeArrowheads="1"/>
          </p:cNvSpPr>
          <p:nvPr/>
        </p:nvSpPr>
        <p:spPr bwMode="auto">
          <a:xfrm>
            <a:off x="5704460" y="4226588"/>
            <a:ext cx="1301254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5704460" y="3364685"/>
            <a:ext cx="1301254" cy="861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5704460" y="2734088"/>
            <a:ext cx="1301254" cy="6305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62"/>
          <p:cNvSpPr>
            <a:spLocks noChangeArrowheads="1"/>
          </p:cNvSpPr>
          <p:nvPr/>
        </p:nvSpPr>
        <p:spPr bwMode="auto">
          <a:xfrm>
            <a:off x="5704460" y="2102199"/>
            <a:ext cx="1301254" cy="631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4"/>
          <p:cNvSpPr/>
          <p:nvPr/>
        </p:nvSpPr>
        <p:spPr bwMode="auto">
          <a:xfrm>
            <a:off x="1428545" y="1120576"/>
            <a:ext cx="9477053" cy="3325687"/>
          </a:xfrm>
          <a:custGeom>
            <a:avLst/>
            <a:gdLst>
              <a:gd name="T0" fmla="*/ 7334 w 7334"/>
              <a:gd name="T1" fmla="*/ 2990 h 2990"/>
              <a:gd name="T2" fmla="*/ 8 w 7334"/>
              <a:gd name="T3" fmla="*/ 2990 h 2990"/>
              <a:gd name="T4" fmla="*/ 8 w 7334"/>
              <a:gd name="T5" fmla="*/ 2986 h 2990"/>
              <a:gd name="T6" fmla="*/ 0 w 7334"/>
              <a:gd name="T7" fmla="*/ 0 h 2990"/>
              <a:gd name="T8" fmla="*/ 8 w 7334"/>
              <a:gd name="T9" fmla="*/ 0 h 2990"/>
              <a:gd name="T10" fmla="*/ 17 w 7334"/>
              <a:gd name="T11" fmla="*/ 2981 h 2990"/>
              <a:gd name="T12" fmla="*/ 7334 w 7334"/>
              <a:gd name="T13" fmla="*/ 2981 h 2990"/>
              <a:gd name="T14" fmla="*/ 7334 w 7334"/>
              <a:gd name="T15" fmla="*/ 2990 h 2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34" h="2990">
                <a:moveTo>
                  <a:pt x="7334" y="2990"/>
                </a:moveTo>
                <a:lnTo>
                  <a:pt x="8" y="2990"/>
                </a:lnTo>
                <a:lnTo>
                  <a:pt x="8" y="2986"/>
                </a:lnTo>
                <a:lnTo>
                  <a:pt x="0" y="0"/>
                </a:lnTo>
                <a:lnTo>
                  <a:pt x="8" y="0"/>
                </a:lnTo>
                <a:lnTo>
                  <a:pt x="17" y="2981"/>
                </a:lnTo>
                <a:lnTo>
                  <a:pt x="7334" y="2981"/>
                </a:lnTo>
                <a:lnTo>
                  <a:pt x="7334" y="2990"/>
                </a:ln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5"/>
          <p:cNvSpPr/>
          <p:nvPr/>
        </p:nvSpPr>
        <p:spPr bwMode="auto">
          <a:xfrm>
            <a:off x="1389779" y="1072655"/>
            <a:ext cx="87870" cy="89163"/>
          </a:xfrm>
          <a:custGeom>
            <a:avLst/>
            <a:gdLst>
              <a:gd name="T0" fmla="*/ 0 w 32"/>
              <a:gd name="T1" fmla="*/ 16 h 32"/>
              <a:gd name="T2" fmla="*/ 16 w 32"/>
              <a:gd name="T3" fmla="*/ 0 h 32"/>
              <a:gd name="T4" fmla="*/ 32 w 32"/>
              <a:gd name="T5" fmla="*/ 16 h 32"/>
              <a:gd name="T6" fmla="*/ 16 w 32"/>
              <a:gd name="T7" fmla="*/ 32 h 32"/>
              <a:gd name="T8" fmla="*/ 0 w 32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0" y="16"/>
                </a:move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10857786" y="4395867"/>
            <a:ext cx="89163" cy="8916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1659966" y="473130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4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400" b="1" dirty="0">
              <a:solidFill>
                <a:srgbClr val="2624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124"/>
          <p:cNvSpPr>
            <a:spLocks noChangeArrowheads="1"/>
          </p:cNvSpPr>
          <p:nvPr/>
        </p:nvSpPr>
        <p:spPr bwMode="auto">
          <a:xfrm>
            <a:off x="1659966" y="5244067"/>
            <a:ext cx="8878370" cy="1066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sz="1600" dirty="0">
              <a:solidFill>
                <a:srgbClr val="262423"/>
              </a:solidFill>
              <a:latin typeface="宋体" panose="02010600030101010101" pitchFamily="2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1709394" y="5206996"/>
            <a:ext cx="18826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42"/>
          <p:cNvSpPr/>
          <p:nvPr/>
        </p:nvSpPr>
        <p:spPr bwMode="auto">
          <a:xfrm>
            <a:off x="2103438" y="1609725"/>
            <a:ext cx="3246437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42"/>
          <p:cNvSpPr/>
          <p:nvPr/>
        </p:nvSpPr>
        <p:spPr bwMode="auto">
          <a:xfrm flipH="1">
            <a:off x="6454775" y="1609725"/>
            <a:ext cx="3246438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42"/>
          <p:cNvSpPr/>
          <p:nvPr/>
        </p:nvSpPr>
        <p:spPr bwMode="auto">
          <a:xfrm flipV="1">
            <a:off x="2103438" y="4941888"/>
            <a:ext cx="3246437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42"/>
          <p:cNvSpPr/>
          <p:nvPr/>
        </p:nvSpPr>
        <p:spPr bwMode="auto">
          <a:xfrm flipH="1" flipV="1">
            <a:off x="6454775" y="4941888"/>
            <a:ext cx="3246438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0" y="3141663"/>
            <a:ext cx="12196763" cy="115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356576" y="342474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34"/>
          <p:cNvGrpSpPr/>
          <p:nvPr/>
        </p:nvGrpSpPr>
        <p:grpSpPr bwMode="auto">
          <a:xfrm>
            <a:off x="1543050" y="22780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43 w 709"/>
                <a:gd name="T1" fmla="*/ 358 h 965"/>
                <a:gd name="T2" fmla="*/ 218 w 709"/>
                <a:gd name="T3" fmla="*/ 534 h 965"/>
                <a:gd name="T4" fmla="*/ 279 w 709"/>
                <a:gd name="T5" fmla="*/ 675 h 965"/>
                <a:gd name="T6" fmla="*/ 416 w 709"/>
                <a:gd name="T7" fmla="*/ 679 h 965"/>
                <a:gd name="T8" fmla="*/ 446 w 709"/>
                <a:gd name="T9" fmla="*/ 623 h 965"/>
                <a:gd name="T10" fmla="*/ 522 w 709"/>
                <a:gd name="T11" fmla="*/ 481 h 965"/>
                <a:gd name="T12" fmla="*/ 355 w 709"/>
                <a:gd name="T13" fmla="*/ 147 h 965"/>
                <a:gd name="T14" fmla="*/ 294 w 709"/>
                <a:gd name="T15" fmla="*/ 723 h 965"/>
                <a:gd name="T16" fmla="*/ 224 w 709"/>
                <a:gd name="T17" fmla="*/ 643 h 965"/>
                <a:gd name="T18" fmla="*/ 151 w 709"/>
                <a:gd name="T19" fmla="*/ 506 h 965"/>
                <a:gd name="T20" fmla="*/ 355 w 709"/>
                <a:gd name="T21" fmla="*/ 102 h 965"/>
                <a:gd name="T22" fmla="*/ 559 w 709"/>
                <a:gd name="T23" fmla="*/ 506 h 965"/>
                <a:gd name="T24" fmla="*/ 485 w 709"/>
                <a:gd name="T25" fmla="*/ 643 h 965"/>
                <a:gd name="T26" fmla="*/ 416 w 709"/>
                <a:gd name="T27" fmla="*/ 723 h 965"/>
                <a:gd name="T28" fmla="*/ 254 w 709"/>
                <a:gd name="T29" fmla="*/ 865 h 965"/>
                <a:gd name="T30" fmla="*/ 426 w 709"/>
                <a:gd name="T31" fmla="*/ 897 h 965"/>
                <a:gd name="T32" fmla="*/ 426 w 709"/>
                <a:gd name="T33" fmla="*/ 832 h 965"/>
                <a:gd name="T34" fmla="*/ 274 w 709"/>
                <a:gd name="T35" fmla="*/ 885 h 965"/>
                <a:gd name="T36" fmla="*/ 439 w 709"/>
                <a:gd name="T37" fmla="*/ 885 h 965"/>
                <a:gd name="T38" fmla="*/ 459 w 709"/>
                <a:gd name="T39" fmla="*/ 865 h 965"/>
                <a:gd name="T40" fmla="*/ 254 w 709"/>
                <a:gd name="T41" fmla="*/ 762 h 965"/>
                <a:gd name="T42" fmla="*/ 459 w 709"/>
                <a:gd name="T43" fmla="*/ 865 h 965"/>
                <a:gd name="T44" fmla="*/ 457 w 709"/>
                <a:gd name="T45" fmla="*/ 403 h 965"/>
                <a:gd name="T46" fmla="*/ 388 w 709"/>
                <a:gd name="T47" fmla="*/ 472 h 965"/>
                <a:gd name="T48" fmla="*/ 321 w 709"/>
                <a:gd name="T49" fmla="*/ 472 h 965"/>
                <a:gd name="T50" fmla="*/ 252 w 709"/>
                <a:gd name="T51" fmla="*/ 403 h 965"/>
                <a:gd name="T52" fmla="*/ 252 w 709"/>
                <a:gd name="T53" fmla="*/ 336 h 965"/>
                <a:gd name="T54" fmla="*/ 321 w 709"/>
                <a:gd name="T55" fmla="*/ 266 h 965"/>
                <a:gd name="T56" fmla="*/ 388 w 709"/>
                <a:gd name="T57" fmla="*/ 266 h 965"/>
                <a:gd name="T58" fmla="*/ 457 w 709"/>
                <a:gd name="T59" fmla="*/ 336 h 965"/>
                <a:gd name="T60" fmla="*/ 681 w 709"/>
                <a:gd name="T61" fmla="*/ 326 h 965"/>
                <a:gd name="T62" fmla="*/ 645 w 709"/>
                <a:gd name="T63" fmla="*/ 358 h 965"/>
                <a:gd name="T64" fmla="*/ 681 w 709"/>
                <a:gd name="T65" fmla="*/ 379 h 965"/>
                <a:gd name="T66" fmla="*/ 681 w 709"/>
                <a:gd name="T67" fmla="*/ 326 h 965"/>
                <a:gd name="T68" fmla="*/ 603 w 709"/>
                <a:gd name="T69" fmla="*/ 142 h 965"/>
                <a:gd name="T70" fmla="*/ 566 w 709"/>
                <a:gd name="T71" fmla="*/ 105 h 965"/>
                <a:gd name="T72" fmla="*/ 576 w 709"/>
                <a:gd name="T73" fmla="*/ 170 h 965"/>
                <a:gd name="T74" fmla="*/ 380 w 709"/>
                <a:gd name="T75" fmla="*/ 68 h 965"/>
                <a:gd name="T76" fmla="*/ 354 w 709"/>
                <a:gd name="T77" fmla="*/ 0 h 965"/>
                <a:gd name="T78" fmla="*/ 327 w 709"/>
                <a:gd name="T79" fmla="*/ 68 h 965"/>
                <a:gd name="T80" fmla="*/ 130 w 709"/>
                <a:gd name="T81" fmla="*/ 173 h 965"/>
                <a:gd name="T82" fmla="*/ 142 w 709"/>
                <a:gd name="T83" fmla="*/ 109 h 965"/>
                <a:gd name="T84" fmla="*/ 104 w 709"/>
                <a:gd name="T85" fmla="*/ 147 h 965"/>
                <a:gd name="T86" fmla="*/ 64 w 709"/>
                <a:gd name="T87" fmla="*/ 358 h 965"/>
                <a:gd name="T88" fmla="*/ 28 w 709"/>
                <a:gd name="T89" fmla="*/ 326 h 965"/>
                <a:gd name="T90" fmla="*/ 28 w 709"/>
                <a:gd name="T91" fmla="*/ 379 h 965"/>
                <a:gd name="T92" fmla="*/ 64 w 709"/>
                <a:gd name="T93" fmla="*/ 358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37"/>
          <p:cNvGrpSpPr/>
          <p:nvPr/>
        </p:nvGrpSpPr>
        <p:grpSpPr bwMode="auto">
          <a:xfrm>
            <a:off x="1568450" y="38528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82 w 625"/>
                <a:gd name="T1" fmla="*/ 138 h 852"/>
                <a:gd name="T2" fmla="*/ 69 w 625"/>
                <a:gd name="T3" fmla="*/ 852 h 852"/>
                <a:gd name="T4" fmla="*/ 625 w 625"/>
                <a:gd name="T5" fmla="*/ 209 h 852"/>
                <a:gd name="T6" fmla="*/ 577 w 625"/>
                <a:gd name="T7" fmla="*/ 224 h 852"/>
                <a:gd name="T8" fmla="*/ 71 w 625"/>
                <a:gd name="T9" fmla="*/ 803 h 852"/>
                <a:gd name="T10" fmla="*/ 270 w 625"/>
                <a:gd name="T11" fmla="*/ 91 h 852"/>
                <a:gd name="T12" fmla="*/ 355 w 625"/>
                <a:gd name="T13" fmla="*/ 91 h 852"/>
                <a:gd name="T14" fmla="*/ 311 w 625"/>
                <a:gd name="T15" fmla="*/ 136 h 852"/>
                <a:gd name="T16" fmla="*/ 218 w 625"/>
                <a:gd name="T17" fmla="*/ 93 h 852"/>
                <a:gd name="T18" fmla="*/ 115 w 625"/>
                <a:gd name="T19" fmla="*/ 216 h 852"/>
                <a:gd name="T20" fmla="*/ 510 w 625"/>
                <a:gd name="T21" fmla="*/ 216 h 852"/>
                <a:gd name="T22" fmla="*/ 407 w 625"/>
                <a:gd name="T23" fmla="*/ 93 h 852"/>
                <a:gd name="T24" fmla="*/ 218 w 625"/>
                <a:gd name="T25" fmla="*/ 93 h 852"/>
                <a:gd name="T26" fmla="*/ 221 w 625"/>
                <a:gd name="T27" fmla="*/ 647 h 852"/>
                <a:gd name="T28" fmla="*/ 151 w 625"/>
                <a:gd name="T29" fmla="*/ 667 h 852"/>
                <a:gd name="T30" fmla="*/ 136 w 625"/>
                <a:gd name="T31" fmla="*/ 682 h 852"/>
                <a:gd name="T32" fmla="*/ 221 w 625"/>
                <a:gd name="T33" fmla="*/ 688 h 852"/>
                <a:gd name="T34" fmla="*/ 132 w 625"/>
                <a:gd name="T35" fmla="*/ 732 h 852"/>
                <a:gd name="T36" fmla="*/ 242 w 625"/>
                <a:gd name="T37" fmla="*/ 678 h 852"/>
                <a:gd name="T38" fmla="*/ 242 w 625"/>
                <a:gd name="T39" fmla="*/ 643 h 852"/>
                <a:gd name="T40" fmla="*/ 110 w 625"/>
                <a:gd name="T41" fmla="*/ 650 h 852"/>
                <a:gd name="T42" fmla="*/ 214 w 625"/>
                <a:gd name="T43" fmla="*/ 760 h 852"/>
                <a:gd name="T44" fmla="*/ 214 w 625"/>
                <a:gd name="T45" fmla="*/ 335 h 852"/>
                <a:gd name="T46" fmla="*/ 151 w 625"/>
                <a:gd name="T47" fmla="*/ 354 h 852"/>
                <a:gd name="T48" fmla="*/ 173 w 625"/>
                <a:gd name="T49" fmla="*/ 410 h 852"/>
                <a:gd name="T50" fmla="*/ 132 w 625"/>
                <a:gd name="T51" fmla="*/ 425 h 852"/>
                <a:gd name="T52" fmla="*/ 214 w 625"/>
                <a:gd name="T53" fmla="*/ 313 h 852"/>
                <a:gd name="T54" fmla="*/ 110 w 625"/>
                <a:gd name="T55" fmla="*/ 423 h 852"/>
                <a:gd name="T56" fmla="*/ 241 w 625"/>
                <a:gd name="T57" fmla="*/ 359 h 852"/>
                <a:gd name="T58" fmla="*/ 240 w 625"/>
                <a:gd name="T59" fmla="*/ 330 h 852"/>
                <a:gd name="T60" fmla="*/ 221 w 625"/>
                <a:gd name="T61" fmla="*/ 503 h 852"/>
                <a:gd name="T62" fmla="*/ 136 w 625"/>
                <a:gd name="T63" fmla="*/ 524 h 852"/>
                <a:gd name="T64" fmla="*/ 221 w 625"/>
                <a:gd name="T65" fmla="*/ 581 h 852"/>
                <a:gd name="T66" fmla="*/ 242 w 625"/>
                <a:gd name="T67" fmla="*/ 487 h 852"/>
                <a:gd name="T68" fmla="*/ 110 w 625"/>
                <a:gd name="T69" fmla="*/ 492 h 852"/>
                <a:gd name="T70" fmla="*/ 221 w 625"/>
                <a:gd name="T71" fmla="*/ 602 h 852"/>
                <a:gd name="T72" fmla="*/ 289 w 625"/>
                <a:gd name="T73" fmla="*/ 465 h 852"/>
                <a:gd name="T74" fmla="*/ 327 w 625"/>
                <a:gd name="T75" fmla="*/ 723 h 852"/>
                <a:gd name="T76" fmla="*/ 502 w 625"/>
                <a:gd name="T77" fmla="*/ 669 h 852"/>
                <a:gd name="T78" fmla="*/ 320 w 625"/>
                <a:gd name="T79" fmla="*/ 716 h 852"/>
                <a:gd name="T80" fmla="*/ 502 w 625"/>
                <a:gd name="T81" fmla="*/ 507 h 852"/>
                <a:gd name="T82" fmla="*/ 320 w 625"/>
                <a:gd name="T83" fmla="*/ 410 h 852"/>
                <a:gd name="T84" fmla="*/ 320 w 625"/>
                <a:gd name="T85" fmla="*/ 3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40"/>
          <p:cNvGrpSpPr/>
          <p:nvPr/>
        </p:nvGrpSpPr>
        <p:grpSpPr bwMode="auto">
          <a:xfrm>
            <a:off x="9077325" y="2309813"/>
            <a:ext cx="1155700" cy="1155700"/>
            <a:chOff x="0" y="0"/>
            <a:chExt cx="1155700" cy="1155699"/>
          </a:xfrm>
          <a:solidFill>
            <a:schemeClr val="bg1"/>
          </a:solidFill>
        </p:grpSpPr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209 w 792"/>
                <a:gd name="T1" fmla="*/ 341 h 779"/>
                <a:gd name="T2" fmla="*/ 277 w 792"/>
                <a:gd name="T3" fmla="*/ 223 h 779"/>
                <a:gd name="T4" fmla="*/ 390 w 792"/>
                <a:gd name="T5" fmla="*/ 323 h 779"/>
                <a:gd name="T6" fmla="*/ 294 w 792"/>
                <a:gd name="T7" fmla="*/ 203 h 779"/>
                <a:gd name="T8" fmla="*/ 390 w 792"/>
                <a:gd name="T9" fmla="*/ 323 h 779"/>
                <a:gd name="T10" fmla="*/ 390 w 792"/>
                <a:gd name="T11" fmla="*/ 323 h 779"/>
                <a:gd name="T12" fmla="*/ 467 w 792"/>
                <a:gd name="T13" fmla="*/ 194 h 779"/>
                <a:gd name="T14" fmla="*/ 492 w 792"/>
                <a:gd name="T15" fmla="*/ 181 h 779"/>
                <a:gd name="T16" fmla="*/ 495 w 792"/>
                <a:gd name="T17" fmla="*/ 203 h 779"/>
                <a:gd name="T18" fmla="*/ 488 w 792"/>
                <a:gd name="T19" fmla="*/ 239 h 779"/>
                <a:gd name="T20" fmla="*/ 465 w 792"/>
                <a:gd name="T21" fmla="*/ 230 h 779"/>
                <a:gd name="T22" fmla="*/ 437 w 792"/>
                <a:gd name="T23" fmla="*/ 206 h 779"/>
                <a:gd name="T24" fmla="*/ 456 w 792"/>
                <a:gd name="T25" fmla="*/ 192 h 779"/>
                <a:gd name="T26" fmla="*/ 492 w 792"/>
                <a:gd name="T27" fmla="*/ 181 h 779"/>
                <a:gd name="T28" fmla="*/ 375 w 792"/>
                <a:gd name="T29" fmla="*/ 343 h 779"/>
                <a:gd name="T30" fmla="*/ 362 w 792"/>
                <a:gd name="T31" fmla="*/ 489 h 779"/>
                <a:gd name="T32" fmla="*/ 413 w 792"/>
                <a:gd name="T33" fmla="*/ 356 h 779"/>
                <a:gd name="T34" fmla="*/ 312 w 792"/>
                <a:gd name="T35" fmla="*/ 298 h 779"/>
                <a:gd name="T36" fmla="*/ 274 w 792"/>
                <a:gd name="T37" fmla="*/ 311 h 779"/>
                <a:gd name="T38" fmla="*/ 325 w 792"/>
                <a:gd name="T39" fmla="*/ 489 h 779"/>
                <a:gd name="T40" fmla="*/ 312 w 792"/>
                <a:gd name="T41" fmla="*/ 298 h 779"/>
                <a:gd name="T42" fmla="*/ 463 w 792"/>
                <a:gd name="T43" fmla="*/ 267 h 779"/>
                <a:gd name="T44" fmla="*/ 450 w 792"/>
                <a:gd name="T45" fmla="*/ 489 h 779"/>
                <a:gd name="T46" fmla="*/ 501 w 792"/>
                <a:gd name="T47" fmla="*/ 281 h 779"/>
                <a:gd name="T48" fmla="*/ 224 w 792"/>
                <a:gd name="T49" fmla="*/ 390 h 779"/>
                <a:gd name="T50" fmla="*/ 186 w 792"/>
                <a:gd name="T51" fmla="*/ 403 h 779"/>
                <a:gd name="T52" fmla="*/ 237 w 792"/>
                <a:gd name="T53" fmla="*/ 489 h 779"/>
                <a:gd name="T54" fmla="*/ 224 w 792"/>
                <a:gd name="T55" fmla="*/ 390 h 779"/>
                <a:gd name="T56" fmla="*/ 136 w 792"/>
                <a:gd name="T57" fmla="*/ 489 h 779"/>
                <a:gd name="T58" fmla="*/ 123 w 792"/>
                <a:gd name="T59" fmla="*/ 189 h 779"/>
                <a:gd name="T60" fmla="*/ 149 w 792"/>
                <a:gd name="T61" fmla="*/ 189 h 779"/>
                <a:gd name="T62" fmla="*/ 531 w 792"/>
                <a:gd name="T63" fmla="*/ 463 h 779"/>
                <a:gd name="T64" fmla="*/ 531 w 792"/>
                <a:gd name="T65" fmla="*/ 489 h 779"/>
                <a:gd name="T66" fmla="*/ 123 w 792"/>
                <a:gd name="T67" fmla="*/ 476 h 779"/>
                <a:gd name="T68" fmla="*/ 531 w 792"/>
                <a:gd name="T69" fmla="*/ 463 h 779"/>
                <a:gd name="T70" fmla="*/ 680 w 792"/>
                <a:gd name="T71" fmla="*/ 779 h 779"/>
                <a:gd name="T72" fmla="*/ 485 w 792"/>
                <a:gd name="T73" fmla="*/ 629 h 779"/>
                <a:gd name="T74" fmla="*/ 0 w 792"/>
                <a:gd name="T75" fmla="*/ 332 h 779"/>
                <a:gd name="T76" fmla="*/ 666 w 792"/>
                <a:gd name="T77" fmla="*/ 332 h 779"/>
                <a:gd name="T78" fmla="*/ 753 w 792"/>
                <a:gd name="T79" fmla="*/ 605 h 779"/>
                <a:gd name="T80" fmla="*/ 334 w 792"/>
                <a:gd name="T81" fmla="*/ 623 h 779"/>
                <a:gd name="T82" fmla="*/ 624 w 792"/>
                <a:gd name="T83" fmla="*/ 332 h 779"/>
                <a:gd name="T84" fmla="*/ 43 w 792"/>
                <a:gd name="T85" fmla="*/ 33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43"/>
          <p:cNvGrpSpPr/>
          <p:nvPr/>
        </p:nvGrpSpPr>
        <p:grpSpPr bwMode="auto">
          <a:xfrm>
            <a:off x="9124950" y="3883025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661 w 732"/>
                <a:gd name="T1" fmla="*/ 624 h 724"/>
                <a:gd name="T2" fmla="*/ 585 w 732"/>
                <a:gd name="T3" fmla="*/ 624 h 724"/>
                <a:gd name="T4" fmla="*/ 479 w 732"/>
                <a:gd name="T5" fmla="*/ 421 h 724"/>
                <a:gd name="T6" fmla="*/ 468 w 732"/>
                <a:gd name="T7" fmla="*/ 461 h 724"/>
                <a:gd name="T8" fmla="*/ 410 w 732"/>
                <a:gd name="T9" fmla="*/ 505 h 724"/>
                <a:gd name="T10" fmla="*/ 600 w 732"/>
                <a:gd name="T11" fmla="*/ 715 h 724"/>
                <a:gd name="T12" fmla="*/ 722 w 732"/>
                <a:gd name="T13" fmla="*/ 633 h 724"/>
                <a:gd name="T14" fmla="*/ 632 w 732"/>
                <a:gd name="T15" fmla="*/ 540 h 724"/>
                <a:gd name="T16" fmla="*/ 499 w 732"/>
                <a:gd name="T17" fmla="*/ 431 h 724"/>
                <a:gd name="T18" fmla="*/ 264 w 732"/>
                <a:gd name="T19" fmla="*/ 257 h 724"/>
                <a:gd name="T20" fmla="*/ 304 w 732"/>
                <a:gd name="T21" fmla="*/ 246 h 724"/>
                <a:gd name="T22" fmla="*/ 315 w 732"/>
                <a:gd name="T23" fmla="*/ 207 h 724"/>
                <a:gd name="T24" fmla="*/ 325 w 732"/>
                <a:gd name="T25" fmla="*/ 170 h 724"/>
                <a:gd name="T26" fmla="*/ 141 w 732"/>
                <a:gd name="T27" fmla="*/ 16 h 724"/>
                <a:gd name="T28" fmla="*/ 116 w 732"/>
                <a:gd name="T29" fmla="*/ 205 h 724"/>
                <a:gd name="T30" fmla="*/ 1 w 732"/>
                <a:gd name="T31" fmla="*/ 157 h 724"/>
                <a:gd name="T32" fmla="*/ 218 w 732"/>
                <a:gd name="T33" fmla="*/ 312 h 724"/>
                <a:gd name="T34" fmla="*/ 246 w 732"/>
                <a:gd name="T35" fmla="*/ 276 h 724"/>
                <a:gd name="T36" fmla="*/ 705 w 732"/>
                <a:gd name="T37" fmla="*/ 71 h 724"/>
                <a:gd name="T38" fmla="*/ 607 w 732"/>
                <a:gd name="T39" fmla="*/ 0 h 724"/>
                <a:gd name="T40" fmla="*/ 344 w 732"/>
                <a:gd name="T41" fmla="*/ 235 h 724"/>
                <a:gd name="T42" fmla="*/ 306 w 732"/>
                <a:gd name="T43" fmla="*/ 289 h 724"/>
                <a:gd name="T44" fmla="*/ 274 w 732"/>
                <a:gd name="T45" fmla="*/ 305 h 724"/>
                <a:gd name="T46" fmla="*/ 278 w 732"/>
                <a:gd name="T47" fmla="*/ 405 h 724"/>
                <a:gd name="T48" fmla="*/ 65 w 732"/>
                <a:gd name="T49" fmla="*/ 589 h 724"/>
                <a:gd name="T50" fmla="*/ 42 w 732"/>
                <a:gd name="T51" fmla="*/ 724 h 724"/>
                <a:gd name="T52" fmla="*/ 152 w 732"/>
                <a:gd name="T53" fmla="*/ 614 h 724"/>
                <a:gd name="T54" fmla="*/ 324 w 732"/>
                <a:gd name="T55" fmla="*/ 451 h 724"/>
                <a:gd name="T56" fmla="*/ 421 w 732"/>
                <a:gd name="T57" fmla="*/ 451 h 724"/>
                <a:gd name="T58" fmla="*/ 449 w 732"/>
                <a:gd name="T59" fmla="*/ 391 h 724"/>
                <a:gd name="T60" fmla="*/ 490 w 732"/>
                <a:gd name="T61" fmla="*/ 382 h 724"/>
                <a:gd name="T62" fmla="*/ 705 w 732"/>
                <a:gd name="T63" fmla="*/ 7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2792413" y="11572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>
            <a:off x="2716213" y="1673225"/>
            <a:ext cx="259238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7197725" y="1157288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6461125" y="1673225"/>
            <a:ext cx="259238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1" name="TextBox 50"/>
          <p:cNvSpPr txBox="1">
            <a:spLocks noChangeArrowheads="1"/>
          </p:cNvSpPr>
          <p:nvPr/>
        </p:nvSpPr>
        <p:spPr bwMode="auto">
          <a:xfrm>
            <a:off x="2792413" y="5732463"/>
            <a:ext cx="1758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1"/>
          <p:cNvSpPr txBox="1">
            <a:spLocks noChangeArrowheads="1"/>
          </p:cNvSpPr>
          <p:nvPr/>
        </p:nvSpPr>
        <p:spPr bwMode="auto">
          <a:xfrm>
            <a:off x="2716213" y="4313899"/>
            <a:ext cx="259238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>
            <a:off x="7197725" y="5732463"/>
            <a:ext cx="1760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6461125" y="4313899"/>
            <a:ext cx="259238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81E-6 -2.96296E-6 L -0.313 -0.10856 " pathEditMode="relative" rAng="0" ptsTypes="AA">
                                      <p:cBhvr>
                                        <p:cTn id="34" dur="1000" spd="-99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36" dur="1000" spd="-99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38E-6 -4.81481E-6 L 0.30623 -0.10416 " pathEditMode="relative" rAng="0" ptsTypes="AA">
                                      <p:cBhvr>
                                        <p:cTn id="38" dur="1000" spd="-99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40" dur="1000" spd="-99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 autoUpdateAnimBg="0"/>
      <p:bldP spid="14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4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200" y="-1125203"/>
            <a:ext cx="4572114" cy="44184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7" y="734165"/>
            <a:ext cx="5683073" cy="3429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4"/>
            </p:custDataLst>
          </p:nvPr>
        </p:nvSpPr>
        <p:spPr>
          <a:xfrm>
            <a:off x="6056773" y="1909912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5"/>
            </p:custDataLst>
          </p:nvPr>
        </p:nvSpPr>
        <p:spPr>
          <a:xfrm>
            <a:off x="6727323" y="1909912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2"/>
          <p:cNvSpPr/>
          <p:nvPr>
            <p:custDataLst>
              <p:tags r:id="rId6"/>
            </p:custDataLst>
          </p:nvPr>
        </p:nvSpPr>
        <p:spPr>
          <a:xfrm>
            <a:off x="6727323" y="2739513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Number_2"/>
          <p:cNvSpPr/>
          <p:nvPr>
            <p:custDataLst>
              <p:tags r:id="rId7"/>
            </p:custDataLst>
          </p:nvPr>
        </p:nvSpPr>
        <p:spPr>
          <a:xfrm>
            <a:off x="6056773" y="2739513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Number_1"/>
          <p:cNvSpPr/>
          <p:nvPr>
            <p:custDataLst>
              <p:tags r:id="rId8"/>
            </p:custDataLst>
          </p:nvPr>
        </p:nvSpPr>
        <p:spPr>
          <a:xfrm>
            <a:off x="6056773" y="3569114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/>
          <p:cNvSpPr/>
          <p:nvPr>
            <p:custDataLst>
              <p:tags r:id="rId9"/>
            </p:custDataLst>
          </p:nvPr>
        </p:nvSpPr>
        <p:spPr>
          <a:xfrm>
            <a:off x="6727323" y="3569114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Entry_2"/>
          <p:cNvSpPr/>
          <p:nvPr>
            <p:custDataLst>
              <p:tags r:id="rId10"/>
            </p:custDataLst>
          </p:nvPr>
        </p:nvSpPr>
        <p:spPr>
          <a:xfrm>
            <a:off x="6727323" y="4398715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Number_2"/>
          <p:cNvSpPr/>
          <p:nvPr>
            <p:custDataLst>
              <p:tags r:id="rId11"/>
            </p:custDataLst>
          </p:nvPr>
        </p:nvSpPr>
        <p:spPr>
          <a:xfrm>
            <a:off x="6056773" y="4398715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5400000">
            <a:off x="1293414" y="2037910"/>
            <a:ext cx="248119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95620" y="1014925"/>
            <a:ext cx="1210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6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6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" y="3835589"/>
            <a:ext cx="1581039" cy="2162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62"/>
          <p:cNvSpPr/>
          <p:nvPr/>
        </p:nvSpPr>
        <p:spPr bwMode="auto">
          <a:xfrm>
            <a:off x="7386638" y="972939"/>
            <a:ext cx="3343275" cy="1690688"/>
          </a:xfrm>
          <a:custGeom>
            <a:avLst/>
            <a:gdLst>
              <a:gd name="T0" fmla="*/ 913 w 978"/>
              <a:gd name="T1" fmla="*/ 269 h 494"/>
              <a:gd name="T2" fmla="*/ 480 w 978"/>
              <a:gd name="T3" fmla="*/ 18 h 494"/>
              <a:gd name="T4" fmla="*/ 0 w 978"/>
              <a:gd name="T5" fmla="*/ 445 h 494"/>
              <a:gd name="T6" fmla="*/ 1 w 978"/>
              <a:gd name="T7" fmla="*/ 494 h 494"/>
              <a:gd name="T8" fmla="*/ 978 w 978"/>
              <a:gd name="T9" fmla="*/ 494 h 494"/>
              <a:gd name="T10" fmla="*/ 913 w 978"/>
              <a:gd name="T11" fmla="*/ 269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8" h="494">
                <a:moveTo>
                  <a:pt x="913" y="269"/>
                </a:moveTo>
                <a:cubicBezTo>
                  <a:pt x="739" y="0"/>
                  <a:pt x="480" y="18"/>
                  <a:pt x="480" y="18"/>
                </a:cubicBezTo>
                <a:cubicBezTo>
                  <a:pt x="480" y="18"/>
                  <a:pt x="3" y="17"/>
                  <a:pt x="0" y="445"/>
                </a:cubicBezTo>
                <a:cubicBezTo>
                  <a:pt x="0" y="461"/>
                  <a:pt x="0" y="477"/>
                  <a:pt x="1" y="494"/>
                </a:cubicBezTo>
                <a:cubicBezTo>
                  <a:pt x="978" y="494"/>
                  <a:pt x="978" y="494"/>
                  <a:pt x="978" y="494"/>
                </a:cubicBezTo>
                <a:cubicBezTo>
                  <a:pt x="978" y="419"/>
                  <a:pt x="960" y="343"/>
                  <a:pt x="913" y="2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63"/>
          <p:cNvSpPr/>
          <p:nvPr/>
        </p:nvSpPr>
        <p:spPr bwMode="auto">
          <a:xfrm>
            <a:off x="6977063" y="2663627"/>
            <a:ext cx="3752850" cy="1341438"/>
          </a:xfrm>
          <a:custGeom>
            <a:avLst/>
            <a:gdLst>
              <a:gd name="T0" fmla="*/ 1019 w 1098"/>
              <a:gd name="T1" fmla="*/ 305 h 392"/>
              <a:gd name="T2" fmla="*/ 1098 w 1098"/>
              <a:gd name="T3" fmla="*/ 0 h 392"/>
              <a:gd name="T4" fmla="*/ 121 w 1098"/>
              <a:gd name="T5" fmla="*/ 0 h 392"/>
              <a:gd name="T6" fmla="*/ 126 w 1098"/>
              <a:gd name="T7" fmla="*/ 48 h 392"/>
              <a:gd name="T8" fmla="*/ 55 w 1098"/>
              <a:gd name="T9" fmla="*/ 250 h 392"/>
              <a:gd name="T10" fmla="*/ 119 w 1098"/>
              <a:gd name="T11" fmla="*/ 317 h 392"/>
              <a:gd name="T12" fmla="*/ 127 w 1098"/>
              <a:gd name="T13" fmla="*/ 392 h 392"/>
              <a:gd name="T14" fmla="*/ 977 w 1098"/>
              <a:gd name="T15" fmla="*/ 392 h 392"/>
              <a:gd name="T16" fmla="*/ 1019 w 1098"/>
              <a:gd name="T17" fmla="*/ 305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8" h="392">
                <a:moveTo>
                  <a:pt x="1019" y="305"/>
                </a:moveTo>
                <a:cubicBezTo>
                  <a:pt x="1060" y="216"/>
                  <a:pt x="1098" y="110"/>
                  <a:pt x="1098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2" y="16"/>
                  <a:pt x="124" y="32"/>
                  <a:pt x="126" y="48"/>
                </a:cubicBezTo>
                <a:cubicBezTo>
                  <a:pt x="126" y="48"/>
                  <a:pt x="139" y="131"/>
                  <a:pt x="55" y="250"/>
                </a:cubicBezTo>
                <a:cubicBezTo>
                  <a:pt x="55" y="250"/>
                  <a:pt x="0" y="317"/>
                  <a:pt x="119" y="317"/>
                </a:cubicBezTo>
                <a:cubicBezTo>
                  <a:pt x="119" y="317"/>
                  <a:pt x="121" y="349"/>
                  <a:pt x="127" y="392"/>
                </a:cubicBezTo>
                <a:cubicBezTo>
                  <a:pt x="977" y="392"/>
                  <a:pt x="977" y="392"/>
                  <a:pt x="977" y="392"/>
                </a:cubicBezTo>
                <a:cubicBezTo>
                  <a:pt x="990" y="366"/>
                  <a:pt x="1005" y="336"/>
                  <a:pt x="1019" y="3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4"/>
          <p:cNvSpPr/>
          <p:nvPr/>
        </p:nvSpPr>
        <p:spPr bwMode="auto">
          <a:xfrm>
            <a:off x="7410450" y="4005064"/>
            <a:ext cx="2960688" cy="1300163"/>
          </a:xfrm>
          <a:custGeom>
            <a:avLst/>
            <a:gdLst>
              <a:gd name="T0" fmla="*/ 0 w 866"/>
              <a:gd name="T1" fmla="*/ 0 h 380"/>
              <a:gd name="T2" fmla="*/ 126 w 866"/>
              <a:gd name="T3" fmla="*/ 247 h 380"/>
              <a:gd name="T4" fmla="*/ 255 w 866"/>
              <a:gd name="T5" fmla="*/ 247 h 380"/>
              <a:gd name="T6" fmla="*/ 360 w 866"/>
              <a:gd name="T7" fmla="*/ 380 h 380"/>
              <a:gd name="T8" fmla="*/ 866 w 866"/>
              <a:gd name="T9" fmla="*/ 380 h 380"/>
              <a:gd name="T10" fmla="*/ 798 w 866"/>
              <a:gd name="T11" fmla="*/ 127 h 380"/>
              <a:gd name="T12" fmla="*/ 850 w 866"/>
              <a:gd name="T13" fmla="*/ 0 h 380"/>
              <a:gd name="T14" fmla="*/ 0 w 866"/>
              <a:gd name="T1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6" h="380">
                <a:moveTo>
                  <a:pt x="0" y="0"/>
                </a:moveTo>
                <a:cubicBezTo>
                  <a:pt x="12" y="95"/>
                  <a:pt x="44" y="247"/>
                  <a:pt x="126" y="247"/>
                </a:cubicBezTo>
                <a:cubicBezTo>
                  <a:pt x="255" y="247"/>
                  <a:pt x="255" y="247"/>
                  <a:pt x="255" y="247"/>
                </a:cubicBezTo>
                <a:cubicBezTo>
                  <a:pt x="255" y="247"/>
                  <a:pt x="320" y="307"/>
                  <a:pt x="360" y="380"/>
                </a:cubicBezTo>
                <a:cubicBezTo>
                  <a:pt x="866" y="380"/>
                  <a:pt x="866" y="380"/>
                  <a:pt x="866" y="380"/>
                </a:cubicBezTo>
                <a:cubicBezTo>
                  <a:pt x="866" y="380"/>
                  <a:pt x="798" y="215"/>
                  <a:pt x="798" y="127"/>
                </a:cubicBezTo>
                <a:cubicBezTo>
                  <a:pt x="798" y="102"/>
                  <a:pt x="821" y="58"/>
                  <a:pt x="85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auto">
          <a:xfrm>
            <a:off x="1555750" y="5297289"/>
            <a:ext cx="9577388" cy="142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" name="Rectangle 334"/>
          <p:cNvSpPr>
            <a:spLocks noChangeArrowheads="1"/>
          </p:cNvSpPr>
          <p:nvPr/>
        </p:nvSpPr>
        <p:spPr bwMode="auto">
          <a:xfrm>
            <a:off x="6334125" y="1757164"/>
            <a:ext cx="1639888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335"/>
          <p:cNvSpPr>
            <a:spLocks noChangeArrowheads="1"/>
          </p:cNvSpPr>
          <p:nvPr/>
        </p:nvSpPr>
        <p:spPr bwMode="auto">
          <a:xfrm>
            <a:off x="7848600" y="1677789"/>
            <a:ext cx="184150" cy="184150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336"/>
          <p:cNvSpPr>
            <a:spLocks noChangeArrowheads="1"/>
          </p:cNvSpPr>
          <p:nvPr/>
        </p:nvSpPr>
        <p:spPr bwMode="auto">
          <a:xfrm>
            <a:off x="6343650" y="2906514"/>
            <a:ext cx="1630363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337"/>
          <p:cNvSpPr>
            <a:spLocks noChangeArrowheads="1"/>
          </p:cNvSpPr>
          <p:nvPr/>
        </p:nvSpPr>
        <p:spPr bwMode="auto">
          <a:xfrm>
            <a:off x="7848600" y="2827139"/>
            <a:ext cx="184150" cy="185738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338"/>
          <p:cNvSpPr>
            <a:spLocks noChangeArrowheads="1"/>
          </p:cNvSpPr>
          <p:nvPr/>
        </p:nvSpPr>
        <p:spPr bwMode="auto">
          <a:xfrm>
            <a:off x="6367463" y="4165401"/>
            <a:ext cx="1606550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339"/>
          <p:cNvSpPr>
            <a:spLocks noChangeArrowheads="1"/>
          </p:cNvSpPr>
          <p:nvPr/>
        </p:nvSpPr>
        <p:spPr bwMode="auto">
          <a:xfrm>
            <a:off x="7848600" y="4086026"/>
            <a:ext cx="184150" cy="185738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40"/>
          <p:cNvSpPr>
            <a:spLocks noEditPoints="1"/>
          </p:cNvSpPr>
          <p:nvPr/>
        </p:nvSpPr>
        <p:spPr bwMode="auto">
          <a:xfrm>
            <a:off x="5281613" y="2714426"/>
            <a:ext cx="758825" cy="458788"/>
          </a:xfrm>
          <a:custGeom>
            <a:avLst/>
            <a:gdLst>
              <a:gd name="T0" fmla="*/ 221 w 222"/>
              <a:gd name="T1" fmla="*/ 57 h 134"/>
              <a:gd name="T2" fmla="*/ 188 w 222"/>
              <a:gd name="T3" fmla="*/ 28 h 134"/>
              <a:gd name="T4" fmla="*/ 110 w 222"/>
              <a:gd name="T5" fmla="*/ 0 h 134"/>
              <a:gd name="T6" fmla="*/ 1 w 222"/>
              <a:gd name="T7" fmla="*/ 57 h 134"/>
              <a:gd name="T8" fmla="*/ 0 w 222"/>
              <a:gd name="T9" fmla="*/ 61 h 134"/>
              <a:gd name="T10" fmla="*/ 0 w 222"/>
              <a:gd name="T11" fmla="*/ 63 h 134"/>
              <a:gd name="T12" fmla="*/ 111 w 222"/>
              <a:gd name="T13" fmla="*/ 134 h 134"/>
              <a:gd name="T14" fmla="*/ 222 w 222"/>
              <a:gd name="T15" fmla="*/ 60 h 134"/>
              <a:gd name="T16" fmla="*/ 221 w 222"/>
              <a:gd name="T17" fmla="*/ 57 h 134"/>
              <a:gd name="T18" fmla="*/ 111 w 222"/>
              <a:gd name="T19" fmla="*/ 128 h 134"/>
              <a:gd name="T20" fmla="*/ 6 w 222"/>
              <a:gd name="T21" fmla="*/ 61 h 134"/>
              <a:gd name="T22" fmla="*/ 110 w 222"/>
              <a:gd name="T23" fmla="*/ 6 h 134"/>
              <a:gd name="T24" fmla="*/ 215 w 222"/>
              <a:gd name="T25" fmla="*/ 60 h 134"/>
              <a:gd name="T26" fmla="*/ 111 w 222"/>
              <a:gd name="T27" fmla="*/ 12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2" h="134">
                <a:moveTo>
                  <a:pt x="221" y="57"/>
                </a:moveTo>
                <a:cubicBezTo>
                  <a:pt x="221" y="57"/>
                  <a:pt x="208" y="43"/>
                  <a:pt x="188" y="28"/>
                </a:cubicBezTo>
                <a:cubicBezTo>
                  <a:pt x="170" y="15"/>
                  <a:pt x="141" y="0"/>
                  <a:pt x="110" y="0"/>
                </a:cubicBezTo>
                <a:cubicBezTo>
                  <a:pt x="50" y="0"/>
                  <a:pt x="3" y="55"/>
                  <a:pt x="1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0" y="61"/>
                  <a:pt x="0" y="62"/>
                  <a:pt x="0" y="63"/>
                </a:cubicBezTo>
                <a:cubicBezTo>
                  <a:pt x="1" y="64"/>
                  <a:pt x="36" y="134"/>
                  <a:pt x="111" y="134"/>
                </a:cubicBezTo>
                <a:cubicBezTo>
                  <a:pt x="186" y="134"/>
                  <a:pt x="221" y="61"/>
                  <a:pt x="222" y="60"/>
                </a:cubicBezTo>
                <a:cubicBezTo>
                  <a:pt x="222" y="59"/>
                  <a:pt x="222" y="58"/>
                  <a:pt x="221" y="57"/>
                </a:cubicBezTo>
                <a:close/>
                <a:moveTo>
                  <a:pt x="111" y="128"/>
                </a:moveTo>
                <a:cubicBezTo>
                  <a:pt x="40" y="128"/>
                  <a:pt x="6" y="62"/>
                  <a:pt x="6" y="61"/>
                </a:cubicBezTo>
                <a:cubicBezTo>
                  <a:pt x="10" y="55"/>
                  <a:pt x="55" y="6"/>
                  <a:pt x="110" y="6"/>
                </a:cubicBezTo>
                <a:cubicBezTo>
                  <a:pt x="162" y="6"/>
                  <a:pt x="207" y="51"/>
                  <a:pt x="215" y="60"/>
                </a:cubicBezTo>
                <a:cubicBezTo>
                  <a:pt x="210" y="71"/>
                  <a:pt x="176" y="128"/>
                  <a:pt x="111" y="128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41"/>
          <p:cNvSpPr>
            <a:spLocks noEditPoints="1"/>
          </p:cNvSpPr>
          <p:nvPr/>
        </p:nvSpPr>
        <p:spPr bwMode="auto">
          <a:xfrm>
            <a:off x="5537200" y="2820789"/>
            <a:ext cx="246063" cy="246063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  <a:gd name="T10" fmla="*/ 36 w 72"/>
              <a:gd name="T11" fmla="*/ 66 h 72"/>
              <a:gd name="T12" fmla="*/ 6 w 72"/>
              <a:gd name="T13" fmla="*/ 36 h 72"/>
              <a:gd name="T14" fmla="*/ 36 w 72"/>
              <a:gd name="T15" fmla="*/ 6 h 72"/>
              <a:gd name="T16" fmla="*/ 66 w 72"/>
              <a:gd name="T17" fmla="*/ 36 h 72"/>
              <a:gd name="T18" fmla="*/ 36 w 72"/>
              <a:gd name="T19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2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56" y="72"/>
                  <a:pt x="72" y="56"/>
                  <a:pt x="72" y="36"/>
                </a:cubicBezTo>
                <a:cubicBezTo>
                  <a:pt x="72" y="16"/>
                  <a:pt x="56" y="0"/>
                  <a:pt x="36" y="0"/>
                </a:cubicBezTo>
                <a:close/>
                <a:moveTo>
                  <a:pt x="36" y="66"/>
                </a:moveTo>
                <a:cubicBezTo>
                  <a:pt x="20" y="66"/>
                  <a:pt x="6" y="52"/>
                  <a:pt x="6" y="36"/>
                </a:cubicBezTo>
                <a:cubicBezTo>
                  <a:pt x="6" y="20"/>
                  <a:pt x="20" y="6"/>
                  <a:pt x="36" y="6"/>
                </a:cubicBezTo>
                <a:cubicBezTo>
                  <a:pt x="52" y="6"/>
                  <a:pt x="66" y="20"/>
                  <a:pt x="66" y="36"/>
                </a:cubicBezTo>
                <a:cubicBezTo>
                  <a:pt x="66" y="52"/>
                  <a:pt x="52" y="66"/>
                  <a:pt x="36" y="66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42"/>
          <p:cNvSpPr>
            <a:spLocks noEditPoints="1"/>
          </p:cNvSpPr>
          <p:nvPr/>
        </p:nvSpPr>
        <p:spPr bwMode="auto">
          <a:xfrm>
            <a:off x="5414963" y="1431726"/>
            <a:ext cx="477838" cy="666750"/>
          </a:xfrm>
          <a:custGeom>
            <a:avLst/>
            <a:gdLst>
              <a:gd name="T0" fmla="*/ 70 w 140"/>
              <a:gd name="T1" fmla="*/ 0 h 195"/>
              <a:gd name="T2" fmla="*/ 0 w 140"/>
              <a:gd name="T3" fmla="*/ 70 h 195"/>
              <a:gd name="T4" fmla="*/ 38 w 140"/>
              <a:gd name="T5" fmla="*/ 132 h 195"/>
              <a:gd name="T6" fmla="*/ 38 w 140"/>
              <a:gd name="T7" fmla="*/ 166 h 195"/>
              <a:gd name="T8" fmla="*/ 41 w 140"/>
              <a:gd name="T9" fmla="*/ 169 h 195"/>
              <a:gd name="T10" fmla="*/ 46 w 140"/>
              <a:gd name="T11" fmla="*/ 169 h 195"/>
              <a:gd name="T12" fmla="*/ 46 w 140"/>
              <a:gd name="T13" fmla="*/ 192 h 195"/>
              <a:gd name="T14" fmla="*/ 49 w 140"/>
              <a:gd name="T15" fmla="*/ 195 h 195"/>
              <a:gd name="T16" fmla="*/ 91 w 140"/>
              <a:gd name="T17" fmla="*/ 195 h 195"/>
              <a:gd name="T18" fmla="*/ 94 w 140"/>
              <a:gd name="T19" fmla="*/ 192 h 195"/>
              <a:gd name="T20" fmla="*/ 94 w 140"/>
              <a:gd name="T21" fmla="*/ 169 h 195"/>
              <a:gd name="T22" fmla="*/ 99 w 140"/>
              <a:gd name="T23" fmla="*/ 169 h 195"/>
              <a:gd name="T24" fmla="*/ 102 w 140"/>
              <a:gd name="T25" fmla="*/ 166 h 195"/>
              <a:gd name="T26" fmla="*/ 102 w 140"/>
              <a:gd name="T27" fmla="*/ 132 h 195"/>
              <a:gd name="T28" fmla="*/ 140 w 140"/>
              <a:gd name="T29" fmla="*/ 70 h 195"/>
              <a:gd name="T30" fmla="*/ 70 w 140"/>
              <a:gd name="T31" fmla="*/ 0 h 195"/>
              <a:gd name="T32" fmla="*/ 88 w 140"/>
              <a:gd name="T33" fmla="*/ 189 h 195"/>
              <a:gd name="T34" fmla="*/ 52 w 140"/>
              <a:gd name="T35" fmla="*/ 189 h 195"/>
              <a:gd name="T36" fmla="*/ 52 w 140"/>
              <a:gd name="T37" fmla="*/ 169 h 195"/>
              <a:gd name="T38" fmla="*/ 88 w 140"/>
              <a:gd name="T39" fmla="*/ 169 h 195"/>
              <a:gd name="T40" fmla="*/ 88 w 140"/>
              <a:gd name="T41" fmla="*/ 189 h 195"/>
              <a:gd name="T42" fmla="*/ 97 w 140"/>
              <a:gd name="T43" fmla="*/ 128 h 195"/>
              <a:gd name="T44" fmla="*/ 96 w 140"/>
              <a:gd name="T45" fmla="*/ 130 h 195"/>
              <a:gd name="T46" fmla="*/ 96 w 140"/>
              <a:gd name="T47" fmla="*/ 163 h 195"/>
              <a:gd name="T48" fmla="*/ 91 w 140"/>
              <a:gd name="T49" fmla="*/ 163 h 195"/>
              <a:gd name="T50" fmla="*/ 73 w 140"/>
              <a:gd name="T51" fmla="*/ 163 h 195"/>
              <a:gd name="T52" fmla="*/ 73 w 140"/>
              <a:gd name="T53" fmla="*/ 98 h 195"/>
              <a:gd name="T54" fmla="*/ 89 w 140"/>
              <a:gd name="T55" fmla="*/ 79 h 195"/>
              <a:gd name="T56" fmla="*/ 70 w 140"/>
              <a:gd name="T57" fmla="*/ 60 h 195"/>
              <a:gd name="T58" fmla="*/ 51 w 140"/>
              <a:gd name="T59" fmla="*/ 79 h 195"/>
              <a:gd name="T60" fmla="*/ 67 w 140"/>
              <a:gd name="T61" fmla="*/ 98 h 195"/>
              <a:gd name="T62" fmla="*/ 67 w 140"/>
              <a:gd name="T63" fmla="*/ 163 h 195"/>
              <a:gd name="T64" fmla="*/ 49 w 140"/>
              <a:gd name="T65" fmla="*/ 163 h 195"/>
              <a:gd name="T66" fmla="*/ 44 w 140"/>
              <a:gd name="T67" fmla="*/ 163 h 195"/>
              <a:gd name="T68" fmla="*/ 44 w 140"/>
              <a:gd name="T69" fmla="*/ 130 h 195"/>
              <a:gd name="T70" fmla="*/ 43 w 140"/>
              <a:gd name="T71" fmla="*/ 128 h 195"/>
              <a:gd name="T72" fmla="*/ 6 w 140"/>
              <a:gd name="T73" fmla="*/ 70 h 195"/>
              <a:gd name="T74" fmla="*/ 70 w 140"/>
              <a:gd name="T75" fmla="*/ 6 h 195"/>
              <a:gd name="T76" fmla="*/ 134 w 140"/>
              <a:gd name="T77" fmla="*/ 70 h 195"/>
              <a:gd name="T78" fmla="*/ 97 w 140"/>
              <a:gd name="T79" fmla="*/ 128 h 195"/>
              <a:gd name="T80" fmla="*/ 70 w 140"/>
              <a:gd name="T81" fmla="*/ 92 h 195"/>
              <a:gd name="T82" fmla="*/ 57 w 140"/>
              <a:gd name="T83" fmla="*/ 79 h 195"/>
              <a:gd name="T84" fmla="*/ 70 w 140"/>
              <a:gd name="T85" fmla="*/ 66 h 195"/>
              <a:gd name="T86" fmla="*/ 83 w 140"/>
              <a:gd name="T87" fmla="*/ 79 h 195"/>
              <a:gd name="T88" fmla="*/ 70 w 140"/>
              <a:gd name="T89" fmla="*/ 9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95">
                <a:moveTo>
                  <a:pt x="70" y="0"/>
                </a:moveTo>
                <a:cubicBezTo>
                  <a:pt x="32" y="0"/>
                  <a:pt x="0" y="32"/>
                  <a:pt x="0" y="70"/>
                </a:cubicBezTo>
                <a:cubicBezTo>
                  <a:pt x="0" y="96"/>
                  <a:pt x="15" y="121"/>
                  <a:pt x="38" y="132"/>
                </a:cubicBezTo>
                <a:cubicBezTo>
                  <a:pt x="38" y="166"/>
                  <a:pt x="38" y="166"/>
                  <a:pt x="38" y="166"/>
                </a:cubicBezTo>
                <a:cubicBezTo>
                  <a:pt x="38" y="168"/>
                  <a:pt x="40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8" y="195"/>
                  <a:pt x="49" y="195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92" y="195"/>
                  <a:pt x="94" y="194"/>
                  <a:pt x="94" y="192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100" y="169"/>
                  <a:pt x="102" y="168"/>
                  <a:pt x="102" y="166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25" y="121"/>
                  <a:pt x="140" y="96"/>
                  <a:pt x="140" y="70"/>
                </a:cubicBezTo>
                <a:cubicBezTo>
                  <a:pt x="140" y="32"/>
                  <a:pt x="108" y="0"/>
                  <a:pt x="70" y="0"/>
                </a:cubicBezTo>
                <a:close/>
                <a:moveTo>
                  <a:pt x="88" y="189"/>
                </a:moveTo>
                <a:cubicBezTo>
                  <a:pt x="52" y="189"/>
                  <a:pt x="52" y="189"/>
                  <a:pt x="52" y="189"/>
                </a:cubicBezTo>
                <a:cubicBezTo>
                  <a:pt x="52" y="169"/>
                  <a:pt x="52" y="169"/>
                  <a:pt x="52" y="169"/>
                </a:cubicBezTo>
                <a:cubicBezTo>
                  <a:pt x="88" y="169"/>
                  <a:pt x="88" y="169"/>
                  <a:pt x="88" y="169"/>
                </a:cubicBezTo>
                <a:lnTo>
                  <a:pt x="88" y="189"/>
                </a:lnTo>
                <a:close/>
                <a:moveTo>
                  <a:pt x="97" y="128"/>
                </a:moveTo>
                <a:cubicBezTo>
                  <a:pt x="96" y="128"/>
                  <a:pt x="96" y="129"/>
                  <a:pt x="96" y="130"/>
                </a:cubicBezTo>
                <a:cubicBezTo>
                  <a:pt x="96" y="163"/>
                  <a:pt x="96" y="163"/>
                  <a:pt x="96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73" y="163"/>
                  <a:pt x="73" y="163"/>
                  <a:pt x="73" y="163"/>
                </a:cubicBezTo>
                <a:cubicBezTo>
                  <a:pt x="73" y="98"/>
                  <a:pt x="73" y="98"/>
                  <a:pt x="73" y="98"/>
                </a:cubicBezTo>
                <a:cubicBezTo>
                  <a:pt x="82" y="97"/>
                  <a:pt x="89" y="89"/>
                  <a:pt x="89" y="79"/>
                </a:cubicBezTo>
                <a:cubicBezTo>
                  <a:pt x="89" y="69"/>
                  <a:pt x="81" y="60"/>
                  <a:pt x="70" y="60"/>
                </a:cubicBezTo>
                <a:cubicBezTo>
                  <a:pt x="59" y="60"/>
                  <a:pt x="51" y="69"/>
                  <a:pt x="51" y="79"/>
                </a:cubicBezTo>
                <a:cubicBezTo>
                  <a:pt x="51" y="89"/>
                  <a:pt x="58" y="97"/>
                  <a:pt x="67" y="98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4" y="129"/>
                  <a:pt x="44" y="128"/>
                  <a:pt x="43" y="128"/>
                </a:cubicBezTo>
                <a:cubicBezTo>
                  <a:pt x="21" y="117"/>
                  <a:pt x="6" y="95"/>
                  <a:pt x="6" y="70"/>
                </a:cubicBezTo>
                <a:cubicBezTo>
                  <a:pt x="6" y="35"/>
                  <a:pt x="35" y="6"/>
                  <a:pt x="70" y="6"/>
                </a:cubicBezTo>
                <a:cubicBezTo>
                  <a:pt x="105" y="6"/>
                  <a:pt x="134" y="35"/>
                  <a:pt x="134" y="70"/>
                </a:cubicBezTo>
                <a:cubicBezTo>
                  <a:pt x="134" y="95"/>
                  <a:pt x="119" y="117"/>
                  <a:pt x="97" y="128"/>
                </a:cubicBezTo>
                <a:close/>
                <a:moveTo>
                  <a:pt x="70" y="92"/>
                </a:moveTo>
                <a:cubicBezTo>
                  <a:pt x="63" y="92"/>
                  <a:pt x="57" y="87"/>
                  <a:pt x="57" y="79"/>
                </a:cubicBezTo>
                <a:cubicBezTo>
                  <a:pt x="57" y="72"/>
                  <a:pt x="63" y="66"/>
                  <a:pt x="70" y="66"/>
                </a:cubicBezTo>
                <a:cubicBezTo>
                  <a:pt x="77" y="66"/>
                  <a:pt x="83" y="72"/>
                  <a:pt x="83" y="79"/>
                </a:cubicBezTo>
                <a:cubicBezTo>
                  <a:pt x="83" y="87"/>
                  <a:pt x="77" y="92"/>
                  <a:pt x="70" y="92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414963" y="3851076"/>
            <a:ext cx="560388" cy="731838"/>
            <a:chOff x="5414963" y="4081463"/>
            <a:chExt cx="560388" cy="731838"/>
          </a:xfrm>
        </p:grpSpPr>
        <p:sp>
          <p:nvSpPr>
            <p:cNvPr id="23" name="Freeform 343"/>
            <p:cNvSpPr>
              <a:spLocks noEditPoints="1"/>
            </p:cNvSpPr>
            <p:nvPr/>
          </p:nvSpPr>
          <p:spPr bwMode="auto">
            <a:xfrm>
              <a:off x="5414963" y="4081463"/>
              <a:ext cx="560388" cy="731838"/>
            </a:xfrm>
            <a:custGeom>
              <a:avLst/>
              <a:gdLst>
                <a:gd name="T0" fmla="*/ 164 w 164"/>
                <a:gd name="T1" fmla="*/ 44 h 214"/>
                <a:gd name="T2" fmla="*/ 164 w 164"/>
                <a:gd name="T3" fmla="*/ 43 h 214"/>
                <a:gd name="T4" fmla="*/ 164 w 164"/>
                <a:gd name="T5" fmla="*/ 43 h 214"/>
                <a:gd name="T6" fmla="*/ 163 w 164"/>
                <a:gd name="T7" fmla="*/ 42 h 214"/>
                <a:gd name="T8" fmla="*/ 122 w 164"/>
                <a:gd name="T9" fmla="*/ 1 h 214"/>
                <a:gd name="T10" fmla="*/ 122 w 164"/>
                <a:gd name="T11" fmla="*/ 0 h 214"/>
                <a:gd name="T12" fmla="*/ 121 w 164"/>
                <a:gd name="T13" fmla="*/ 0 h 214"/>
                <a:gd name="T14" fmla="*/ 121 w 164"/>
                <a:gd name="T15" fmla="*/ 0 h 214"/>
                <a:gd name="T16" fmla="*/ 120 w 164"/>
                <a:gd name="T17" fmla="*/ 0 h 214"/>
                <a:gd name="T18" fmla="*/ 3 w 164"/>
                <a:gd name="T19" fmla="*/ 0 h 214"/>
                <a:gd name="T20" fmla="*/ 0 w 164"/>
                <a:gd name="T21" fmla="*/ 3 h 214"/>
                <a:gd name="T22" fmla="*/ 0 w 164"/>
                <a:gd name="T23" fmla="*/ 211 h 214"/>
                <a:gd name="T24" fmla="*/ 3 w 164"/>
                <a:gd name="T25" fmla="*/ 214 h 214"/>
                <a:gd name="T26" fmla="*/ 161 w 164"/>
                <a:gd name="T27" fmla="*/ 214 h 214"/>
                <a:gd name="T28" fmla="*/ 164 w 164"/>
                <a:gd name="T29" fmla="*/ 211 h 214"/>
                <a:gd name="T30" fmla="*/ 164 w 164"/>
                <a:gd name="T31" fmla="*/ 44 h 214"/>
                <a:gd name="T32" fmla="*/ 164 w 164"/>
                <a:gd name="T33" fmla="*/ 44 h 214"/>
                <a:gd name="T34" fmla="*/ 123 w 164"/>
                <a:gd name="T35" fmla="*/ 10 h 214"/>
                <a:gd name="T36" fmla="*/ 154 w 164"/>
                <a:gd name="T37" fmla="*/ 41 h 214"/>
                <a:gd name="T38" fmla="*/ 123 w 164"/>
                <a:gd name="T39" fmla="*/ 41 h 214"/>
                <a:gd name="T40" fmla="*/ 123 w 164"/>
                <a:gd name="T41" fmla="*/ 10 h 214"/>
                <a:gd name="T42" fmla="*/ 158 w 164"/>
                <a:gd name="T43" fmla="*/ 208 h 214"/>
                <a:gd name="T44" fmla="*/ 6 w 164"/>
                <a:gd name="T45" fmla="*/ 208 h 214"/>
                <a:gd name="T46" fmla="*/ 6 w 164"/>
                <a:gd name="T47" fmla="*/ 6 h 214"/>
                <a:gd name="T48" fmla="*/ 117 w 164"/>
                <a:gd name="T49" fmla="*/ 6 h 214"/>
                <a:gd name="T50" fmla="*/ 117 w 164"/>
                <a:gd name="T51" fmla="*/ 44 h 214"/>
                <a:gd name="T52" fmla="*/ 120 w 164"/>
                <a:gd name="T53" fmla="*/ 47 h 214"/>
                <a:gd name="T54" fmla="*/ 158 w 164"/>
                <a:gd name="T55" fmla="*/ 47 h 214"/>
                <a:gd name="T56" fmla="*/ 158 w 164"/>
                <a:gd name="T57" fmla="*/ 20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214">
                  <a:moveTo>
                    <a:pt x="164" y="44"/>
                  </a:moveTo>
                  <a:cubicBezTo>
                    <a:pt x="164" y="44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2"/>
                    <a:pt x="164" y="42"/>
                    <a:pt x="163" y="42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3"/>
                    <a:pt x="1" y="214"/>
                    <a:pt x="3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3" y="214"/>
                    <a:pt x="164" y="213"/>
                    <a:pt x="164" y="211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4" y="44"/>
                    <a:pt x="164" y="44"/>
                  </a:cubicBezTo>
                  <a:close/>
                  <a:moveTo>
                    <a:pt x="123" y="10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10"/>
                  </a:lnTo>
                  <a:close/>
                  <a:moveTo>
                    <a:pt x="158" y="208"/>
                  </a:moveTo>
                  <a:cubicBezTo>
                    <a:pt x="6" y="208"/>
                    <a:pt x="6" y="208"/>
                    <a:pt x="6" y="20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7" y="46"/>
                    <a:pt x="119" y="47"/>
                    <a:pt x="120" y="47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08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4"/>
            <p:cNvSpPr>
              <a:spLocks noEditPoints="1"/>
            </p:cNvSpPr>
            <p:nvPr/>
          </p:nvSpPr>
          <p:spPr bwMode="auto">
            <a:xfrm>
              <a:off x="5605463" y="4251326"/>
              <a:ext cx="82550" cy="381000"/>
            </a:xfrm>
            <a:custGeom>
              <a:avLst/>
              <a:gdLst>
                <a:gd name="T0" fmla="*/ 24 w 24"/>
                <a:gd name="T1" fmla="*/ 89 h 111"/>
                <a:gd name="T2" fmla="*/ 24 w 24"/>
                <a:gd name="T3" fmla="*/ 89 h 111"/>
                <a:gd name="T4" fmla="*/ 24 w 24"/>
                <a:gd name="T5" fmla="*/ 88 h 111"/>
                <a:gd name="T6" fmla="*/ 24 w 24"/>
                <a:gd name="T7" fmla="*/ 88 h 111"/>
                <a:gd name="T8" fmla="*/ 24 w 24"/>
                <a:gd name="T9" fmla="*/ 3 h 111"/>
                <a:gd name="T10" fmla="*/ 21 w 24"/>
                <a:gd name="T11" fmla="*/ 0 h 111"/>
                <a:gd name="T12" fmla="*/ 3 w 24"/>
                <a:gd name="T13" fmla="*/ 0 h 111"/>
                <a:gd name="T14" fmla="*/ 0 w 24"/>
                <a:gd name="T15" fmla="*/ 3 h 111"/>
                <a:gd name="T16" fmla="*/ 0 w 24"/>
                <a:gd name="T17" fmla="*/ 88 h 111"/>
                <a:gd name="T18" fmla="*/ 0 w 24"/>
                <a:gd name="T19" fmla="*/ 88 h 111"/>
                <a:gd name="T20" fmla="*/ 0 w 24"/>
                <a:gd name="T21" fmla="*/ 89 h 111"/>
                <a:gd name="T22" fmla="*/ 0 w 24"/>
                <a:gd name="T23" fmla="*/ 89 h 111"/>
                <a:gd name="T24" fmla="*/ 0 w 24"/>
                <a:gd name="T25" fmla="*/ 89 h 111"/>
                <a:gd name="T26" fmla="*/ 9 w 24"/>
                <a:gd name="T27" fmla="*/ 109 h 111"/>
                <a:gd name="T28" fmla="*/ 12 w 24"/>
                <a:gd name="T29" fmla="*/ 111 h 111"/>
                <a:gd name="T30" fmla="*/ 15 w 24"/>
                <a:gd name="T31" fmla="*/ 109 h 111"/>
                <a:gd name="T32" fmla="*/ 24 w 24"/>
                <a:gd name="T33" fmla="*/ 89 h 111"/>
                <a:gd name="T34" fmla="*/ 24 w 24"/>
                <a:gd name="T35" fmla="*/ 89 h 111"/>
                <a:gd name="T36" fmla="*/ 12 w 24"/>
                <a:gd name="T37" fmla="*/ 101 h 111"/>
                <a:gd name="T38" fmla="*/ 7 w 24"/>
                <a:gd name="T39" fmla="*/ 91 h 111"/>
                <a:gd name="T40" fmla="*/ 17 w 24"/>
                <a:gd name="T41" fmla="*/ 91 h 111"/>
                <a:gd name="T42" fmla="*/ 12 w 24"/>
                <a:gd name="T43" fmla="*/ 101 h 111"/>
                <a:gd name="T44" fmla="*/ 18 w 24"/>
                <a:gd name="T45" fmla="*/ 85 h 111"/>
                <a:gd name="T46" fmla="*/ 6 w 24"/>
                <a:gd name="T47" fmla="*/ 85 h 111"/>
                <a:gd name="T48" fmla="*/ 6 w 24"/>
                <a:gd name="T49" fmla="*/ 6 h 111"/>
                <a:gd name="T50" fmla="*/ 18 w 24"/>
                <a:gd name="T51" fmla="*/ 6 h 111"/>
                <a:gd name="T52" fmla="*/ 18 w 24"/>
                <a:gd name="T53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111">
                  <a:moveTo>
                    <a:pt x="24" y="89"/>
                  </a:move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11"/>
                    <a:pt x="11" y="111"/>
                    <a:pt x="12" y="111"/>
                  </a:cubicBezTo>
                  <a:cubicBezTo>
                    <a:pt x="13" y="111"/>
                    <a:pt x="14" y="111"/>
                    <a:pt x="15" y="10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lose/>
                  <a:moveTo>
                    <a:pt x="12" y="10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2" y="101"/>
                  </a:lnTo>
                  <a:close/>
                  <a:moveTo>
                    <a:pt x="18" y="85"/>
                  </a:moveTo>
                  <a:cubicBezTo>
                    <a:pt x="6" y="85"/>
                    <a:pt x="6" y="85"/>
                    <a:pt x="6" y="8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8" y="85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45"/>
            <p:cNvSpPr/>
            <p:nvPr/>
          </p:nvSpPr>
          <p:spPr bwMode="auto">
            <a:xfrm>
              <a:off x="5684838" y="4621213"/>
              <a:ext cx="187325" cy="20638"/>
            </a:xfrm>
            <a:custGeom>
              <a:avLst/>
              <a:gdLst>
                <a:gd name="T0" fmla="*/ 0 w 55"/>
                <a:gd name="T1" fmla="*/ 3 h 6"/>
                <a:gd name="T2" fmla="*/ 3 w 55"/>
                <a:gd name="T3" fmla="*/ 6 h 6"/>
                <a:gd name="T4" fmla="*/ 52 w 55"/>
                <a:gd name="T5" fmla="*/ 6 h 6"/>
                <a:gd name="T6" fmla="*/ 55 w 55"/>
                <a:gd name="T7" fmla="*/ 3 h 6"/>
                <a:gd name="T8" fmla="*/ 52 w 55"/>
                <a:gd name="T9" fmla="*/ 0 h 6"/>
                <a:gd name="T10" fmla="*/ 3 w 55"/>
                <a:gd name="T11" fmla="*/ 0 h 6"/>
                <a:gd name="T12" fmla="*/ 0 w 5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0" y="3"/>
                  </a:moveTo>
                  <a:cubicBezTo>
                    <a:pt x="0" y="4"/>
                    <a:pt x="1" y="6"/>
                    <a:pt x="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4" y="6"/>
                    <a:pt x="55" y="4"/>
                    <a:pt x="55" y="3"/>
                  </a:cubicBezTo>
                  <a:cubicBezTo>
                    <a:pt x="55" y="1"/>
                    <a:pt x="54" y="0"/>
                    <a:pt x="5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124"/>
          <p:cNvSpPr>
            <a:spLocks noChangeArrowheads="1"/>
          </p:cNvSpPr>
          <p:nvPr/>
        </p:nvSpPr>
        <p:spPr bwMode="auto">
          <a:xfrm>
            <a:off x="1453616" y="5396408"/>
            <a:ext cx="9679522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sz="1600" dirty="0">
              <a:solidFill>
                <a:srgbClr val="262423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75520" y="1513969"/>
            <a:ext cx="3374553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60304" y="1082776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775520" y="2853823"/>
            <a:ext cx="3374553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60304" y="242263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47528" y="4198014"/>
            <a:ext cx="33025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460304" y="3766821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  <a:endParaRPr kumimoji="1" lang="zh-CN" altLang="en-US" sz="2400" b="1" dirty="0">
              <a:solidFill>
                <a:schemeClr val="accent3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3" name="Rectangle 161"/>
          <p:cNvSpPr>
            <a:spLocks noChangeArrowheads="1"/>
          </p:cNvSpPr>
          <p:nvPr/>
        </p:nvSpPr>
        <p:spPr bwMode="auto">
          <a:xfrm>
            <a:off x="8573905" y="1431726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161"/>
          <p:cNvSpPr>
            <a:spLocks noChangeArrowheads="1"/>
          </p:cNvSpPr>
          <p:nvPr/>
        </p:nvSpPr>
        <p:spPr bwMode="auto">
          <a:xfrm>
            <a:off x="8573905" y="2806563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en-US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161"/>
          <p:cNvSpPr>
            <a:spLocks noChangeArrowheads="1"/>
          </p:cNvSpPr>
          <p:nvPr/>
        </p:nvSpPr>
        <p:spPr bwMode="auto">
          <a:xfrm>
            <a:off x="8573905" y="4098787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en-US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55988" y="4361093"/>
            <a:ext cx="266065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745538" y="4361093"/>
            <a:ext cx="2660650" cy="604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5988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02351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745538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08038" y="1243243"/>
            <a:ext cx="26622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02351" y="1243243"/>
            <a:ext cx="2657475" cy="604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75"/>
          <p:cNvSpPr>
            <a:spLocks noChangeArrowheads="1"/>
          </p:cNvSpPr>
          <p:nvPr/>
        </p:nvSpPr>
        <p:spPr bwMode="auto">
          <a:xfrm>
            <a:off x="1773238" y="13750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6"/>
          <p:cNvSpPr>
            <a:spLocks noChangeArrowheads="1"/>
          </p:cNvSpPr>
          <p:nvPr/>
        </p:nvSpPr>
        <p:spPr bwMode="auto">
          <a:xfrm>
            <a:off x="1869249" y="21906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7"/>
          <p:cNvSpPr>
            <a:spLocks noChangeArrowheads="1"/>
          </p:cNvSpPr>
          <p:nvPr/>
        </p:nvSpPr>
        <p:spPr bwMode="auto">
          <a:xfrm>
            <a:off x="4397376" y="4526193"/>
            <a:ext cx="54610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5</a:t>
            </a:r>
            <a:endParaRPr kumimoji="0" lang="en-US" altLang="zh-CN" sz="2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Myriad Pro" panose="020B0503030403020204" pitchFamily="34" charset="0"/>
            </a:endParaRPr>
          </a:p>
        </p:txBody>
      </p:sp>
      <p:sp>
        <p:nvSpPr>
          <p:cNvPr id="19" name="Rectangle 178"/>
          <p:cNvSpPr>
            <a:spLocks noChangeArrowheads="1"/>
          </p:cNvSpPr>
          <p:nvPr/>
        </p:nvSpPr>
        <p:spPr bwMode="auto">
          <a:xfrm>
            <a:off x="7078663" y="13750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9"/>
          <p:cNvSpPr>
            <a:spLocks noChangeArrowheads="1"/>
          </p:cNvSpPr>
          <p:nvPr/>
        </p:nvSpPr>
        <p:spPr bwMode="auto">
          <a:xfrm>
            <a:off x="9780588" y="4526193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7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390"/>
          <p:cNvSpPr>
            <a:spLocks noEditPoints="1"/>
          </p:cNvSpPr>
          <p:nvPr/>
        </p:nvSpPr>
        <p:spPr bwMode="auto">
          <a:xfrm>
            <a:off x="1428751" y="1971903"/>
            <a:ext cx="1216025" cy="1222375"/>
          </a:xfrm>
          <a:custGeom>
            <a:avLst/>
            <a:gdLst>
              <a:gd name="T0" fmla="*/ 162 w 324"/>
              <a:gd name="T1" fmla="*/ 325 h 325"/>
              <a:gd name="T2" fmla="*/ 0 w 324"/>
              <a:gd name="T3" fmla="*/ 162 h 325"/>
              <a:gd name="T4" fmla="*/ 162 w 324"/>
              <a:gd name="T5" fmla="*/ 0 h 325"/>
              <a:gd name="T6" fmla="*/ 324 w 324"/>
              <a:gd name="T7" fmla="*/ 162 h 325"/>
              <a:gd name="T8" fmla="*/ 162 w 324"/>
              <a:gd name="T9" fmla="*/ 325 h 325"/>
              <a:gd name="T10" fmla="*/ 162 w 324"/>
              <a:gd name="T11" fmla="*/ 8 h 325"/>
              <a:gd name="T12" fmla="*/ 8 w 324"/>
              <a:gd name="T13" fmla="*/ 162 h 325"/>
              <a:gd name="T14" fmla="*/ 162 w 324"/>
              <a:gd name="T15" fmla="*/ 317 h 325"/>
              <a:gd name="T16" fmla="*/ 316 w 324"/>
              <a:gd name="T17" fmla="*/ 162 h 325"/>
              <a:gd name="T18" fmla="*/ 162 w 324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52" y="0"/>
                  <a:pt x="324" y="73"/>
                  <a:pt x="324" y="162"/>
                </a:cubicBezTo>
                <a:cubicBezTo>
                  <a:pt x="324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7" y="317"/>
                  <a:pt x="316" y="247"/>
                  <a:pt x="316" y="162"/>
                </a:cubicBezTo>
                <a:cubicBezTo>
                  <a:pt x="316" y="77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391"/>
          <p:cNvSpPr>
            <a:spLocks noChangeArrowheads="1"/>
          </p:cNvSpPr>
          <p:nvPr/>
        </p:nvSpPr>
        <p:spPr bwMode="auto">
          <a:xfrm>
            <a:off x="4618799" y="14688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reeform 392"/>
          <p:cNvSpPr>
            <a:spLocks noEditPoints="1"/>
          </p:cNvSpPr>
          <p:nvPr/>
        </p:nvSpPr>
        <p:spPr bwMode="auto">
          <a:xfrm>
            <a:off x="4176713" y="1250098"/>
            <a:ext cx="1219200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3 h 325"/>
              <a:gd name="T4" fmla="*/ 162 w 325"/>
              <a:gd name="T5" fmla="*/ 0 h 325"/>
              <a:gd name="T6" fmla="*/ 325 w 325"/>
              <a:gd name="T7" fmla="*/ 163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3 h 325"/>
              <a:gd name="T14" fmla="*/ 162 w 325"/>
              <a:gd name="T15" fmla="*/ 317 h 325"/>
              <a:gd name="T16" fmla="*/ 317 w 325"/>
              <a:gd name="T17" fmla="*/ 163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3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3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8"/>
                  <a:pt x="8" y="163"/>
                </a:cubicBezTo>
                <a:cubicBezTo>
                  <a:pt x="8" y="248"/>
                  <a:pt x="77" y="317"/>
                  <a:pt x="162" y="317"/>
                </a:cubicBezTo>
                <a:cubicBezTo>
                  <a:pt x="247" y="317"/>
                  <a:pt x="317" y="248"/>
                  <a:pt x="317" y="163"/>
                </a:cubicBezTo>
                <a:cubicBezTo>
                  <a:pt x="317" y="78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393"/>
          <p:cNvSpPr>
            <a:spLocks noChangeArrowheads="1"/>
          </p:cNvSpPr>
          <p:nvPr/>
        </p:nvSpPr>
        <p:spPr bwMode="auto">
          <a:xfrm>
            <a:off x="7235052" y="21906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 dirty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394"/>
          <p:cNvSpPr>
            <a:spLocks noEditPoints="1"/>
          </p:cNvSpPr>
          <p:nvPr/>
        </p:nvSpPr>
        <p:spPr bwMode="auto">
          <a:xfrm>
            <a:off x="6818313" y="1971903"/>
            <a:ext cx="1220788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2 h 325"/>
              <a:gd name="T4" fmla="*/ 162 w 325"/>
              <a:gd name="T5" fmla="*/ 0 h 325"/>
              <a:gd name="T6" fmla="*/ 325 w 325"/>
              <a:gd name="T7" fmla="*/ 162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2 h 325"/>
              <a:gd name="T14" fmla="*/ 162 w 325"/>
              <a:gd name="T15" fmla="*/ 317 h 325"/>
              <a:gd name="T16" fmla="*/ 317 w 325"/>
              <a:gd name="T17" fmla="*/ 162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2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2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8" y="317"/>
                  <a:pt x="317" y="247"/>
                  <a:pt x="317" y="162"/>
                </a:cubicBezTo>
                <a:cubicBezTo>
                  <a:pt x="317" y="77"/>
                  <a:pt x="248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395"/>
          <p:cNvSpPr>
            <a:spLocks noChangeArrowheads="1"/>
          </p:cNvSpPr>
          <p:nvPr/>
        </p:nvSpPr>
        <p:spPr bwMode="auto">
          <a:xfrm>
            <a:off x="9908349" y="14688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396"/>
          <p:cNvSpPr>
            <a:spLocks noEditPoints="1"/>
          </p:cNvSpPr>
          <p:nvPr/>
        </p:nvSpPr>
        <p:spPr bwMode="auto">
          <a:xfrm>
            <a:off x="9466263" y="1252479"/>
            <a:ext cx="1219200" cy="1217613"/>
          </a:xfrm>
          <a:custGeom>
            <a:avLst/>
            <a:gdLst>
              <a:gd name="T0" fmla="*/ 163 w 325"/>
              <a:gd name="T1" fmla="*/ 324 h 324"/>
              <a:gd name="T2" fmla="*/ 0 w 325"/>
              <a:gd name="T3" fmla="*/ 162 h 324"/>
              <a:gd name="T4" fmla="*/ 163 w 325"/>
              <a:gd name="T5" fmla="*/ 0 h 324"/>
              <a:gd name="T6" fmla="*/ 325 w 325"/>
              <a:gd name="T7" fmla="*/ 162 h 324"/>
              <a:gd name="T8" fmla="*/ 163 w 325"/>
              <a:gd name="T9" fmla="*/ 324 h 324"/>
              <a:gd name="T10" fmla="*/ 163 w 325"/>
              <a:gd name="T11" fmla="*/ 8 h 324"/>
              <a:gd name="T12" fmla="*/ 8 w 325"/>
              <a:gd name="T13" fmla="*/ 162 h 324"/>
              <a:gd name="T14" fmla="*/ 163 w 325"/>
              <a:gd name="T15" fmla="*/ 316 h 324"/>
              <a:gd name="T16" fmla="*/ 317 w 325"/>
              <a:gd name="T17" fmla="*/ 162 h 324"/>
              <a:gd name="T18" fmla="*/ 163 w 325"/>
              <a:gd name="T19" fmla="*/ 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4">
                <a:moveTo>
                  <a:pt x="163" y="324"/>
                </a:moveTo>
                <a:cubicBezTo>
                  <a:pt x="73" y="324"/>
                  <a:pt x="0" y="251"/>
                  <a:pt x="0" y="162"/>
                </a:cubicBezTo>
                <a:cubicBezTo>
                  <a:pt x="0" y="72"/>
                  <a:pt x="73" y="0"/>
                  <a:pt x="163" y="0"/>
                </a:cubicBezTo>
                <a:cubicBezTo>
                  <a:pt x="252" y="0"/>
                  <a:pt x="325" y="72"/>
                  <a:pt x="325" y="162"/>
                </a:cubicBezTo>
                <a:cubicBezTo>
                  <a:pt x="325" y="251"/>
                  <a:pt x="252" y="324"/>
                  <a:pt x="163" y="324"/>
                </a:cubicBezTo>
                <a:close/>
                <a:moveTo>
                  <a:pt x="163" y="8"/>
                </a:moveTo>
                <a:cubicBezTo>
                  <a:pt x="78" y="8"/>
                  <a:pt x="8" y="77"/>
                  <a:pt x="8" y="162"/>
                </a:cubicBezTo>
                <a:cubicBezTo>
                  <a:pt x="8" y="247"/>
                  <a:pt x="78" y="316"/>
                  <a:pt x="163" y="316"/>
                </a:cubicBezTo>
                <a:cubicBezTo>
                  <a:pt x="248" y="316"/>
                  <a:pt x="317" y="247"/>
                  <a:pt x="317" y="162"/>
                </a:cubicBezTo>
                <a:cubicBezTo>
                  <a:pt x="317" y="77"/>
                  <a:pt x="248" y="8"/>
                  <a:pt x="163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矩形 124"/>
          <p:cNvSpPr>
            <a:spLocks noChangeArrowheads="1"/>
          </p:cNvSpPr>
          <p:nvPr/>
        </p:nvSpPr>
        <p:spPr bwMode="auto">
          <a:xfrm>
            <a:off x="804671" y="5345917"/>
            <a:ext cx="10598149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sz="1600" dirty="0">
              <a:solidFill>
                <a:srgbClr val="262423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1424" y="3696680"/>
            <a:ext cx="2347336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36776" y="32654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75720" y="3022380"/>
            <a:ext cx="238967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68263" y="25911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2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26537" y="3663394"/>
            <a:ext cx="241151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30061" y="32322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3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882540" y="3022380"/>
            <a:ext cx="2395346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67369" y="25911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  <a:endParaRPr kumimoji="1" lang="zh-CN" altLang="en-US" sz="2400" b="1" dirty="0">
              <a:solidFill>
                <a:schemeClr val="accent4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46188" y="46148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1.0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46188" y="39417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2.0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46188" y="32686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3.0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46188" y="2613025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4.0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46188" y="1944688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5.0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46263" y="2095500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46263" y="2757488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46263" y="34385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846263" y="41116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846263" y="4779963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1"/>
          <p:cNvSpPr/>
          <p:nvPr/>
        </p:nvSpPr>
        <p:spPr bwMode="auto">
          <a:xfrm>
            <a:off x="66976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0"/>
          <p:cNvSpPr/>
          <p:nvPr/>
        </p:nvSpPr>
        <p:spPr bwMode="auto">
          <a:xfrm>
            <a:off x="4648200" y="1193800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9"/>
          <p:cNvSpPr/>
          <p:nvPr/>
        </p:nvSpPr>
        <p:spPr bwMode="auto">
          <a:xfrm>
            <a:off x="26082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0"/>
          <p:cNvSpPr/>
          <p:nvPr/>
        </p:nvSpPr>
        <p:spPr bwMode="auto">
          <a:xfrm>
            <a:off x="8521700" y="1193800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91"/>
          <p:cNvSpPr>
            <a:spLocks noChangeArrowheads="1"/>
          </p:cNvSpPr>
          <p:nvPr/>
        </p:nvSpPr>
        <p:spPr bwMode="auto">
          <a:xfrm>
            <a:off x="2740025" y="4227513"/>
            <a:ext cx="811212" cy="981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92"/>
          <p:cNvSpPr>
            <a:spLocks noChangeArrowheads="1"/>
          </p:cNvSpPr>
          <p:nvPr/>
        </p:nvSpPr>
        <p:spPr bwMode="auto">
          <a:xfrm>
            <a:off x="2740025" y="4227513"/>
            <a:ext cx="176212" cy="981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4943475" y="2960688"/>
            <a:ext cx="811212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94"/>
          <p:cNvSpPr>
            <a:spLocks noChangeArrowheads="1"/>
          </p:cNvSpPr>
          <p:nvPr/>
        </p:nvSpPr>
        <p:spPr bwMode="auto">
          <a:xfrm>
            <a:off x="4940300" y="2960688"/>
            <a:ext cx="176212" cy="2247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95"/>
          <p:cNvSpPr>
            <a:spLocks noChangeArrowheads="1"/>
          </p:cNvSpPr>
          <p:nvPr/>
        </p:nvSpPr>
        <p:spPr bwMode="auto">
          <a:xfrm>
            <a:off x="7050088" y="2339975"/>
            <a:ext cx="811212" cy="2879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96"/>
          <p:cNvSpPr>
            <a:spLocks noChangeArrowheads="1"/>
          </p:cNvSpPr>
          <p:nvPr/>
        </p:nvSpPr>
        <p:spPr bwMode="auto">
          <a:xfrm>
            <a:off x="7050088" y="2339975"/>
            <a:ext cx="173037" cy="28797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97"/>
          <p:cNvSpPr>
            <a:spLocks noChangeArrowheads="1"/>
          </p:cNvSpPr>
          <p:nvPr/>
        </p:nvSpPr>
        <p:spPr bwMode="auto">
          <a:xfrm>
            <a:off x="9255125" y="3652838"/>
            <a:ext cx="809625" cy="1571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9255125" y="3652838"/>
            <a:ext cx="171450" cy="1571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15"/>
          <p:cNvSpPr txBox="1"/>
          <p:nvPr/>
        </p:nvSpPr>
        <p:spPr>
          <a:xfrm>
            <a:off x="2178540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4381990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6488603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8722593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3047500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507523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711598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8950325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6224588" y="1831975"/>
            <a:ext cx="1212850" cy="10350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6284913" y="3556000"/>
            <a:ext cx="1128712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9"/>
          <p:cNvSpPr/>
          <p:nvPr/>
        </p:nvSpPr>
        <p:spPr bwMode="auto">
          <a:xfrm>
            <a:off x="6300788" y="5137150"/>
            <a:ext cx="1185862" cy="744538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7669213" y="183451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7669213" y="3438208"/>
            <a:ext cx="39131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文本框 47"/>
          <p:cNvSpPr txBox="1">
            <a:spLocks noChangeArrowheads="1"/>
          </p:cNvSpPr>
          <p:nvPr/>
        </p:nvSpPr>
        <p:spPr bwMode="auto">
          <a:xfrm>
            <a:off x="7669213" y="5015230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2695575" y="142716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2254250" y="2751138"/>
            <a:ext cx="1465263" cy="1239837"/>
          </a:xfrm>
          <a:custGeom>
            <a:avLst/>
            <a:gdLst>
              <a:gd name="T0" fmla="*/ 2147483646 w 456"/>
              <a:gd name="T1" fmla="*/ 2147483646 h 386"/>
              <a:gd name="T2" fmla="*/ 2147483646 w 456"/>
              <a:gd name="T3" fmla="*/ 2147483646 h 386"/>
              <a:gd name="T4" fmla="*/ 2147483646 w 456"/>
              <a:gd name="T5" fmla="*/ 2147483646 h 386"/>
              <a:gd name="T6" fmla="*/ 2147483646 w 456"/>
              <a:gd name="T7" fmla="*/ 2147483646 h 386"/>
              <a:gd name="T8" fmla="*/ 2147483646 w 456"/>
              <a:gd name="T9" fmla="*/ 2147483646 h 386"/>
              <a:gd name="T10" fmla="*/ 2147483646 w 456"/>
              <a:gd name="T11" fmla="*/ 2147483646 h 386"/>
              <a:gd name="T12" fmla="*/ 2147483646 w 456"/>
              <a:gd name="T13" fmla="*/ 2147483646 h 386"/>
              <a:gd name="T14" fmla="*/ 2147483646 w 456"/>
              <a:gd name="T15" fmla="*/ 2147483646 h 386"/>
              <a:gd name="T16" fmla="*/ 2147483646 w 456"/>
              <a:gd name="T17" fmla="*/ 2147483646 h 386"/>
              <a:gd name="T18" fmla="*/ 2147483646 w 456"/>
              <a:gd name="T19" fmla="*/ 2147483646 h 386"/>
              <a:gd name="T20" fmla="*/ 2147483646 w 456"/>
              <a:gd name="T21" fmla="*/ 2147483646 h 386"/>
              <a:gd name="T22" fmla="*/ 2147483646 w 456"/>
              <a:gd name="T23" fmla="*/ 2147483646 h 386"/>
              <a:gd name="T24" fmla="*/ 2147483646 w 456"/>
              <a:gd name="T25" fmla="*/ 2147483646 h 386"/>
              <a:gd name="T26" fmla="*/ 2147483646 w 456"/>
              <a:gd name="T27" fmla="*/ 2147483646 h 386"/>
              <a:gd name="T28" fmla="*/ 2147483646 w 456"/>
              <a:gd name="T29" fmla="*/ 2147483646 h 386"/>
              <a:gd name="T30" fmla="*/ 2147483646 w 456"/>
              <a:gd name="T31" fmla="*/ 2147483646 h 386"/>
              <a:gd name="T32" fmla="*/ 2147483646 w 456"/>
              <a:gd name="T33" fmla="*/ 2147483646 h 386"/>
              <a:gd name="T34" fmla="*/ 2147483646 w 456"/>
              <a:gd name="T35" fmla="*/ 2147483646 h 386"/>
              <a:gd name="T36" fmla="*/ 2147483646 w 456"/>
              <a:gd name="T37" fmla="*/ 2147483646 h 386"/>
              <a:gd name="T38" fmla="*/ 2147483646 w 456"/>
              <a:gd name="T39" fmla="*/ 2147483646 h 386"/>
              <a:gd name="T40" fmla="*/ 2147483646 w 456"/>
              <a:gd name="T41" fmla="*/ 2147483646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7483646 h 386"/>
              <a:gd name="T102" fmla="*/ 2147483646 w 456"/>
              <a:gd name="T103" fmla="*/ 2147483646 h 386"/>
              <a:gd name="T104" fmla="*/ 2147483646 w 456"/>
              <a:gd name="T105" fmla="*/ 2147483646 h 386"/>
              <a:gd name="T106" fmla="*/ 2147483646 w 456"/>
              <a:gd name="T107" fmla="*/ 2147483646 h 386"/>
              <a:gd name="T108" fmla="*/ 2147483646 w 456"/>
              <a:gd name="T109" fmla="*/ 214748364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7"/>
          <p:cNvSpPr/>
          <p:nvPr/>
        </p:nvSpPr>
        <p:spPr bwMode="auto">
          <a:xfrm>
            <a:off x="3294063" y="3181350"/>
            <a:ext cx="296862" cy="487363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2147483646 w 92"/>
              <a:gd name="T13" fmla="*/ 2147483646 h 152"/>
              <a:gd name="T14" fmla="*/ 2147483646 w 92"/>
              <a:gd name="T15" fmla="*/ 2147483646 h 152"/>
              <a:gd name="T16" fmla="*/ 2147483646 w 92"/>
              <a:gd name="T17" fmla="*/ 2147483646 h 152"/>
              <a:gd name="T18" fmla="*/ 2147483646 w 92"/>
              <a:gd name="T19" fmla="*/ 2147483646 h 152"/>
              <a:gd name="T20" fmla="*/ 2147483646 w 92"/>
              <a:gd name="T21" fmla="*/ 2147483646 h 152"/>
              <a:gd name="T22" fmla="*/ 2147483646 w 92"/>
              <a:gd name="T23" fmla="*/ 2147483646 h 152"/>
              <a:gd name="T24" fmla="*/ 2147483646 w 92"/>
              <a:gd name="T25" fmla="*/ 2147483646 h 152"/>
              <a:gd name="T26" fmla="*/ 2147483646 w 92"/>
              <a:gd name="T27" fmla="*/ 2147483646 h 152"/>
              <a:gd name="T28" fmla="*/ 2147483646 w 92"/>
              <a:gd name="T29" fmla="*/ 2147483646 h 152"/>
              <a:gd name="T30" fmla="*/ 2147483646 w 92"/>
              <a:gd name="T31" fmla="*/ 2147483646 h 152"/>
              <a:gd name="T32" fmla="*/ 2147483646 w 92"/>
              <a:gd name="T33" fmla="*/ 2147483646 h 152"/>
              <a:gd name="T34" fmla="*/ 2147483646 w 92"/>
              <a:gd name="T35" fmla="*/ 2147483646 h 152"/>
              <a:gd name="T36" fmla="*/ 2147483646 w 92"/>
              <a:gd name="T37" fmla="*/ 2147483646 h 152"/>
              <a:gd name="T38" fmla="*/ 2147483646 w 92"/>
              <a:gd name="T39" fmla="*/ 2147483646 h 152"/>
              <a:gd name="T40" fmla="*/ 2147483646 w 92"/>
              <a:gd name="T41" fmla="*/ 2147483646 h 152"/>
              <a:gd name="T42" fmla="*/ 2147483646 w 92"/>
              <a:gd name="T43" fmla="*/ 2147483646 h 152"/>
              <a:gd name="T44" fmla="*/ 2147483646 w 92"/>
              <a:gd name="T45" fmla="*/ 2147483646 h 152"/>
              <a:gd name="T46" fmla="*/ 2147483646 w 92"/>
              <a:gd name="T47" fmla="*/ 2147483646 h 152"/>
              <a:gd name="T48" fmla="*/ 2147483646 w 92"/>
              <a:gd name="T49" fmla="*/ 2147483646 h 152"/>
              <a:gd name="T50" fmla="*/ 2147483646 w 92"/>
              <a:gd name="T51" fmla="*/ 2147483646 h 152"/>
              <a:gd name="T52" fmla="*/ 2147483646 w 92"/>
              <a:gd name="T53" fmla="*/ 2147483646 h 152"/>
              <a:gd name="T54" fmla="*/ 2147483646 w 92"/>
              <a:gd name="T55" fmla="*/ 2147483646 h 152"/>
              <a:gd name="T56" fmla="*/ 2147483646 w 92"/>
              <a:gd name="T57" fmla="*/ 2147483646 h 152"/>
              <a:gd name="T58" fmla="*/ 2147483646 w 92"/>
              <a:gd name="T59" fmla="*/ 2147483646 h 152"/>
              <a:gd name="T60" fmla="*/ 2147483646 w 92"/>
              <a:gd name="T61" fmla="*/ 2147483646 h 152"/>
              <a:gd name="T62" fmla="*/ 2147483646 w 92"/>
              <a:gd name="T63" fmla="*/ 2147483646 h 152"/>
              <a:gd name="T64" fmla="*/ 2147483646 w 92"/>
              <a:gd name="T65" fmla="*/ 2147483646 h 152"/>
              <a:gd name="T66" fmla="*/ 2147483646 w 92"/>
              <a:gd name="T67" fmla="*/ 2147483646 h 152"/>
              <a:gd name="T68" fmla="*/ 2147483646 w 92"/>
              <a:gd name="T69" fmla="*/ 2147483646 h 152"/>
              <a:gd name="T70" fmla="*/ 2147483646 w 92"/>
              <a:gd name="T71" fmla="*/ 2147483646 h 152"/>
              <a:gd name="T72" fmla="*/ 2147483646 w 92"/>
              <a:gd name="T73" fmla="*/ 2147483646 h 152"/>
              <a:gd name="T74" fmla="*/ 2147483646 w 92"/>
              <a:gd name="T75" fmla="*/ 2147483646 h 152"/>
              <a:gd name="T76" fmla="*/ 2147483646 w 92"/>
              <a:gd name="T77" fmla="*/ 2147483646 h 152"/>
              <a:gd name="T78" fmla="*/ 2147483646 w 92"/>
              <a:gd name="T79" fmla="*/ 2147483646 h 152"/>
              <a:gd name="T80" fmla="*/ 2147483646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8"/>
          <p:cNvSpPr/>
          <p:nvPr/>
        </p:nvSpPr>
        <p:spPr bwMode="auto">
          <a:xfrm>
            <a:off x="496888" y="189547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47483646 h 493"/>
              <a:gd name="T4" fmla="*/ 2147483646 w 652"/>
              <a:gd name="T5" fmla="*/ 2147483646 h 493"/>
              <a:gd name="T6" fmla="*/ 2147483646 w 652"/>
              <a:gd name="T7" fmla="*/ 2147483646 h 493"/>
              <a:gd name="T8" fmla="*/ 2147483646 w 652"/>
              <a:gd name="T9" fmla="*/ 2147483646 h 493"/>
              <a:gd name="T10" fmla="*/ 2147483646 w 652"/>
              <a:gd name="T11" fmla="*/ 2147483646 h 493"/>
              <a:gd name="T12" fmla="*/ 2147483646 w 652"/>
              <a:gd name="T13" fmla="*/ 2147483646 h 493"/>
              <a:gd name="T14" fmla="*/ 2147483646 w 652"/>
              <a:gd name="T15" fmla="*/ 2147483646 h 493"/>
              <a:gd name="T16" fmla="*/ 2147483646 w 652"/>
              <a:gd name="T17" fmla="*/ 2147483646 h 493"/>
              <a:gd name="T18" fmla="*/ 2147483646 w 652"/>
              <a:gd name="T19" fmla="*/ 2147483646 h 493"/>
              <a:gd name="T20" fmla="*/ 2147483646 w 652"/>
              <a:gd name="T21" fmla="*/ 2147483646 h 493"/>
              <a:gd name="T22" fmla="*/ 2147483646 w 652"/>
              <a:gd name="T23" fmla="*/ 2147483646 h 493"/>
              <a:gd name="T24" fmla="*/ 2147483646 w 652"/>
              <a:gd name="T25" fmla="*/ 2147483646 h 493"/>
              <a:gd name="T26" fmla="*/ 2147483646 w 652"/>
              <a:gd name="T27" fmla="*/ 2147483646 h 493"/>
              <a:gd name="T28" fmla="*/ 2147483646 w 652"/>
              <a:gd name="T29" fmla="*/ 2147483646 h 493"/>
              <a:gd name="T30" fmla="*/ 2147483646 w 652"/>
              <a:gd name="T31" fmla="*/ 2147483646 h 493"/>
              <a:gd name="T32" fmla="*/ 2147483646 w 652"/>
              <a:gd name="T33" fmla="*/ 2147483646 h 493"/>
              <a:gd name="T34" fmla="*/ 2147483646 w 652"/>
              <a:gd name="T35" fmla="*/ 2147483646 h 493"/>
              <a:gd name="T36" fmla="*/ 2147483646 w 652"/>
              <a:gd name="T37" fmla="*/ 2147483646 h 493"/>
              <a:gd name="T38" fmla="*/ 2147483646 w 652"/>
              <a:gd name="T39" fmla="*/ 2147483646 h 493"/>
              <a:gd name="T40" fmla="*/ 2147483646 w 652"/>
              <a:gd name="T41" fmla="*/ 2147483646 h 493"/>
              <a:gd name="T42" fmla="*/ 2147483646 w 652"/>
              <a:gd name="T43" fmla="*/ 2147483646 h 493"/>
              <a:gd name="T44" fmla="*/ 2147483646 w 652"/>
              <a:gd name="T45" fmla="*/ 2147483646 h 493"/>
              <a:gd name="T46" fmla="*/ 2147483646 w 652"/>
              <a:gd name="T47" fmla="*/ 2147483646 h 493"/>
              <a:gd name="T48" fmla="*/ 2147483646 w 652"/>
              <a:gd name="T49" fmla="*/ 2147483646 h 493"/>
              <a:gd name="T50" fmla="*/ 2147483646 w 652"/>
              <a:gd name="T51" fmla="*/ 2147483646 h 493"/>
              <a:gd name="T52" fmla="*/ 2147483646 w 652"/>
              <a:gd name="T53" fmla="*/ 2147483646 h 493"/>
              <a:gd name="T54" fmla="*/ 2147483646 w 652"/>
              <a:gd name="T55" fmla="*/ 2147483646 h 493"/>
              <a:gd name="T56" fmla="*/ 2147483646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9"/>
          <p:cNvSpPr/>
          <p:nvPr/>
        </p:nvSpPr>
        <p:spPr bwMode="auto">
          <a:xfrm>
            <a:off x="1857375" y="3138488"/>
            <a:ext cx="1303338" cy="935037"/>
          </a:xfrm>
          <a:custGeom>
            <a:avLst/>
            <a:gdLst>
              <a:gd name="T0" fmla="*/ 2147483646 w 406"/>
              <a:gd name="T1" fmla="*/ 2147483646 h 291"/>
              <a:gd name="T2" fmla="*/ 2147483646 w 406"/>
              <a:gd name="T3" fmla="*/ 2147483646 h 291"/>
              <a:gd name="T4" fmla="*/ 2147483646 w 406"/>
              <a:gd name="T5" fmla="*/ 2147483646 h 291"/>
              <a:gd name="T6" fmla="*/ 2147483646 w 406"/>
              <a:gd name="T7" fmla="*/ 2147483646 h 291"/>
              <a:gd name="T8" fmla="*/ 2147483646 w 406"/>
              <a:gd name="T9" fmla="*/ 2147483646 h 291"/>
              <a:gd name="T10" fmla="*/ 2147483646 w 406"/>
              <a:gd name="T11" fmla="*/ 2147483646 h 291"/>
              <a:gd name="T12" fmla="*/ 2147483646 w 406"/>
              <a:gd name="T13" fmla="*/ 2147483646 h 291"/>
              <a:gd name="T14" fmla="*/ 2147483646 w 406"/>
              <a:gd name="T15" fmla="*/ 2147483646 h 291"/>
              <a:gd name="T16" fmla="*/ 2147483646 w 406"/>
              <a:gd name="T17" fmla="*/ 2147483646 h 291"/>
              <a:gd name="T18" fmla="*/ 2147483646 w 406"/>
              <a:gd name="T19" fmla="*/ 2147483646 h 291"/>
              <a:gd name="T20" fmla="*/ 2147483646 w 406"/>
              <a:gd name="T21" fmla="*/ 2147483646 h 291"/>
              <a:gd name="T22" fmla="*/ 2147483646 w 406"/>
              <a:gd name="T23" fmla="*/ 2147483646 h 291"/>
              <a:gd name="T24" fmla="*/ 2147483646 w 406"/>
              <a:gd name="T25" fmla="*/ 2147483646 h 291"/>
              <a:gd name="T26" fmla="*/ 2147483646 w 406"/>
              <a:gd name="T27" fmla="*/ 2147483646 h 291"/>
              <a:gd name="T28" fmla="*/ 2147483646 w 406"/>
              <a:gd name="T29" fmla="*/ 2147483646 h 291"/>
              <a:gd name="T30" fmla="*/ 2147483646 w 406"/>
              <a:gd name="T31" fmla="*/ 2147483646 h 291"/>
              <a:gd name="T32" fmla="*/ 2147483646 w 406"/>
              <a:gd name="T33" fmla="*/ 2147483646 h 291"/>
              <a:gd name="T34" fmla="*/ 2147483646 w 406"/>
              <a:gd name="T35" fmla="*/ 2147483646 h 291"/>
              <a:gd name="T36" fmla="*/ 2147483646 w 406"/>
              <a:gd name="T37" fmla="*/ 2147483646 h 291"/>
              <a:gd name="T38" fmla="*/ 2147483646 w 406"/>
              <a:gd name="T39" fmla="*/ 2147483646 h 291"/>
              <a:gd name="T40" fmla="*/ 2147483646 w 406"/>
              <a:gd name="T41" fmla="*/ 2147483646 h 291"/>
              <a:gd name="T42" fmla="*/ 2147483646 w 406"/>
              <a:gd name="T43" fmla="*/ 2147483646 h 291"/>
              <a:gd name="T44" fmla="*/ 2147483646 w 406"/>
              <a:gd name="T45" fmla="*/ 2147483646 h 291"/>
              <a:gd name="T46" fmla="*/ 2147483646 w 406"/>
              <a:gd name="T47" fmla="*/ 2147483646 h 291"/>
              <a:gd name="T48" fmla="*/ 2147483646 w 406"/>
              <a:gd name="T49" fmla="*/ 2147483646 h 291"/>
              <a:gd name="T50" fmla="*/ 2147483646 w 406"/>
              <a:gd name="T51" fmla="*/ 2147483646 h 291"/>
              <a:gd name="T52" fmla="*/ 2147483646 w 406"/>
              <a:gd name="T53" fmla="*/ 2147483646 h 291"/>
              <a:gd name="T54" fmla="*/ 2147483646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147483646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147483646 h 291"/>
              <a:gd name="T86" fmla="*/ 2147483646 w 406"/>
              <a:gd name="T87" fmla="*/ 2147483646 h 291"/>
              <a:gd name="T88" fmla="*/ 2147483646 w 406"/>
              <a:gd name="T89" fmla="*/ 2147483646 h 291"/>
              <a:gd name="T90" fmla="*/ 2147483646 w 406"/>
              <a:gd name="T91" fmla="*/ 2147483646 h 291"/>
              <a:gd name="T92" fmla="*/ 2147483646 w 406"/>
              <a:gd name="T93" fmla="*/ 2147483646 h 291"/>
              <a:gd name="T94" fmla="*/ 2147483646 w 406"/>
              <a:gd name="T95" fmla="*/ 2147483646 h 291"/>
              <a:gd name="T96" fmla="*/ 2147483646 w 406"/>
              <a:gd name="T97" fmla="*/ 2147483646 h 291"/>
              <a:gd name="T98" fmla="*/ 2147483646 w 406"/>
              <a:gd name="T99" fmla="*/ 2147483646 h 291"/>
              <a:gd name="T100" fmla="*/ 2147483646 w 406"/>
              <a:gd name="T101" fmla="*/ 2147483646 h 291"/>
              <a:gd name="T102" fmla="*/ 2147483646 w 406"/>
              <a:gd name="T103" fmla="*/ 2147483646 h 291"/>
              <a:gd name="T104" fmla="*/ 2147483646 w 406"/>
              <a:gd name="T105" fmla="*/ 2147483646 h 291"/>
              <a:gd name="T106" fmla="*/ 2147483646 w 406"/>
              <a:gd name="T107" fmla="*/ 2147483646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0"/>
          <p:cNvSpPr/>
          <p:nvPr/>
        </p:nvSpPr>
        <p:spPr bwMode="auto">
          <a:xfrm>
            <a:off x="2603500" y="3794125"/>
            <a:ext cx="1128713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1"/>
          <p:cNvSpPr/>
          <p:nvPr/>
        </p:nvSpPr>
        <p:spPr bwMode="auto">
          <a:xfrm>
            <a:off x="728663" y="3394075"/>
            <a:ext cx="2020887" cy="1225550"/>
          </a:xfrm>
          <a:custGeom>
            <a:avLst/>
            <a:gdLst>
              <a:gd name="T0" fmla="*/ 2147483646 w 629"/>
              <a:gd name="T1" fmla="*/ 2147483646 h 382"/>
              <a:gd name="T2" fmla="*/ 2147483646 w 629"/>
              <a:gd name="T3" fmla="*/ 2147483646 h 382"/>
              <a:gd name="T4" fmla="*/ 2147483646 w 629"/>
              <a:gd name="T5" fmla="*/ 2147483646 h 382"/>
              <a:gd name="T6" fmla="*/ 2147483646 w 629"/>
              <a:gd name="T7" fmla="*/ 2147483646 h 382"/>
              <a:gd name="T8" fmla="*/ 2147483646 w 629"/>
              <a:gd name="T9" fmla="*/ 2147483646 h 382"/>
              <a:gd name="T10" fmla="*/ 2147483646 w 629"/>
              <a:gd name="T11" fmla="*/ 2147483646 h 382"/>
              <a:gd name="T12" fmla="*/ 2147483646 w 629"/>
              <a:gd name="T13" fmla="*/ 2147483646 h 382"/>
              <a:gd name="T14" fmla="*/ 2147483646 w 629"/>
              <a:gd name="T15" fmla="*/ 2147483646 h 382"/>
              <a:gd name="T16" fmla="*/ 2147483646 w 629"/>
              <a:gd name="T17" fmla="*/ 2147483646 h 382"/>
              <a:gd name="T18" fmla="*/ 2147483646 w 629"/>
              <a:gd name="T19" fmla="*/ 2147483646 h 382"/>
              <a:gd name="T20" fmla="*/ 2147483646 w 629"/>
              <a:gd name="T21" fmla="*/ 2147483646 h 382"/>
              <a:gd name="T22" fmla="*/ 2147483646 w 629"/>
              <a:gd name="T23" fmla="*/ 2147483646 h 382"/>
              <a:gd name="T24" fmla="*/ 2147483646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47483646 h 382"/>
              <a:gd name="T54" fmla="*/ 2147483646 w 629"/>
              <a:gd name="T55" fmla="*/ 2147483646 h 382"/>
              <a:gd name="T56" fmla="*/ 2147483646 w 629"/>
              <a:gd name="T57" fmla="*/ 2147483646 h 382"/>
              <a:gd name="T58" fmla="*/ 2147483646 w 629"/>
              <a:gd name="T59" fmla="*/ 2147483646 h 382"/>
              <a:gd name="T60" fmla="*/ 2147483646 w 629"/>
              <a:gd name="T61" fmla="*/ 2147483646 h 382"/>
              <a:gd name="T62" fmla="*/ 2147483646 w 629"/>
              <a:gd name="T63" fmla="*/ 2147483646 h 382"/>
              <a:gd name="T64" fmla="*/ 2147483646 w 629"/>
              <a:gd name="T65" fmla="*/ 2147483646 h 382"/>
              <a:gd name="T66" fmla="*/ 2147483646 w 629"/>
              <a:gd name="T67" fmla="*/ 2147483646 h 382"/>
              <a:gd name="T68" fmla="*/ 2147483646 w 629"/>
              <a:gd name="T69" fmla="*/ 2147483646 h 382"/>
              <a:gd name="T70" fmla="*/ 2147483646 w 629"/>
              <a:gd name="T71" fmla="*/ 2147483646 h 382"/>
              <a:gd name="T72" fmla="*/ 2147483646 w 629"/>
              <a:gd name="T73" fmla="*/ 2147483646 h 382"/>
              <a:gd name="T74" fmla="*/ 2147483646 w 629"/>
              <a:gd name="T75" fmla="*/ 2147483646 h 382"/>
              <a:gd name="T76" fmla="*/ 2147483646 w 629"/>
              <a:gd name="T77" fmla="*/ 2147483646 h 382"/>
              <a:gd name="T78" fmla="*/ 2147483646 w 629"/>
              <a:gd name="T79" fmla="*/ 2147483646 h 382"/>
              <a:gd name="T80" fmla="*/ 2147483646 w 629"/>
              <a:gd name="T81" fmla="*/ 2147483646 h 382"/>
              <a:gd name="T82" fmla="*/ 2147483646 w 629"/>
              <a:gd name="T83" fmla="*/ 2147483646 h 382"/>
              <a:gd name="T84" fmla="*/ 2147483646 w 629"/>
              <a:gd name="T85" fmla="*/ 2147483646 h 382"/>
              <a:gd name="T86" fmla="*/ 2147483646 w 629"/>
              <a:gd name="T87" fmla="*/ 2147483646 h 382"/>
              <a:gd name="T88" fmla="*/ 2147483646 w 629"/>
              <a:gd name="T89" fmla="*/ 2147483646 h 382"/>
              <a:gd name="T90" fmla="*/ 2147483646 w 629"/>
              <a:gd name="T91" fmla="*/ 2147483646 h 382"/>
              <a:gd name="T92" fmla="*/ 2147483646 w 629"/>
              <a:gd name="T93" fmla="*/ 2147483646 h 382"/>
              <a:gd name="T94" fmla="*/ 2147483646 w 629"/>
              <a:gd name="T95" fmla="*/ 2147483646 h 382"/>
              <a:gd name="T96" fmla="*/ 2147483646 w 629"/>
              <a:gd name="T97" fmla="*/ 0 h 382"/>
              <a:gd name="T98" fmla="*/ 2147483646 w 629"/>
              <a:gd name="T99" fmla="*/ 2147483646 h 382"/>
              <a:gd name="T100" fmla="*/ 2147483646 w 629"/>
              <a:gd name="T101" fmla="*/ 2147483646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>
            <a:off x="2568575" y="4413250"/>
            <a:ext cx="912813" cy="950913"/>
          </a:xfrm>
          <a:custGeom>
            <a:avLst/>
            <a:gdLst>
              <a:gd name="T0" fmla="*/ 2147483646 w 284"/>
              <a:gd name="T1" fmla="*/ 2147483646 h 296"/>
              <a:gd name="T2" fmla="*/ 2147483646 w 284"/>
              <a:gd name="T3" fmla="*/ 2147483646 h 296"/>
              <a:gd name="T4" fmla="*/ 2147483646 w 284"/>
              <a:gd name="T5" fmla="*/ 2147483646 h 296"/>
              <a:gd name="T6" fmla="*/ 2147483646 w 284"/>
              <a:gd name="T7" fmla="*/ 2147483646 h 296"/>
              <a:gd name="T8" fmla="*/ 2147483646 w 284"/>
              <a:gd name="T9" fmla="*/ 2147483646 h 296"/>
              <a:gd name="T10" fmla="*/ 2147483646 w 284"/>
              <a:gd name="T11" fmla="*/ 2147483646 h 296"/>
              <a:gd name="T12" fmla="*/ 2147483646 w 284"/>
              <a:gd name="T13" fmla="*/ 2147483646 h 296"/>
              <a:gd name="T14" fmla="*/ 2147483646 w 284"/>
              <a:gd name="T15" fmla="*/ 2147483646 h 296"/>
              <a:gd name="T16" fmla="*/ 2147483646 w 284"/>
              <a:gd name="T17" fmla="*/ 2147483646 h 296"/>
              <a:gd name="T18" fmla="*/ 2147483646 w 284"/>
              <a:gd name="T19" fmla="*/ 2147483646 h 296"/>
              <a:gd name="T20" fmla="*/ 2147483646 w 284"/>
              <a:gd name="T21" fmla="*/ 2147483646 h 296"/>
              <a:gd name="T22" fmla="*/ 214748364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47483646 h 296"/>
              <a:gd name="T34" fmla="*/ 2147483646 w 284"/>
              <a:gd name="T35" fmla="*/ 2147483646 h 296"/>
              <a:gd name="T36" fmla="*/ 2147483646 w 284"/>
              <a:gd name="T37" fmla="*/ 2147483646 h 296"/>
              <a:gd name="T38" fmla="*/ 2147483646 w 284"/>
              <a:gd name="T39" fmla="*/ 2147483646 h 296"/>
              <a:gd name="T40" fmla="*/ 2147483646 w 284"/>
              <a:gd name="T41" fmla="*/ 2147483646 h 296"/>
              <a:gd name="T42" fmla="*/ 2147483646 w 284"/>
              <a:gd name="T43" fmla="*/ 2147483646 h 296"/>
              <a:gd name="T44" fmla="*/ 2147483646 w 284"/>
              <a:gd name="T45" fmla="*/ 2147483646 h 296"/>
              <a:gd name="T46" fmla="*/ 2147483646 w 284"/>
              <a:gd name="T47" fmla="*/ 2147483646 h 296"/>
              <a:gd name="T48" fmla="*/ 2147483646 w 284"/>
              <a:gd name="T49" fmla="*/ 2147483646 h 296"/>
              <a:gd name="T50" fmla="*/ 2147483646 w 284"/>
              <a:gd name="T51" fmla="*/ 2147483646 h 296"/>
              <a:gd name="T52" fmla="*/ 2147483646 w 284"/>
              <a:gd name="T53" fmla="*/ 2147483646 h 296"/>
              <a:gd name="T54" fmla="*/ 2147483646 w 284"/>
              <a:gd name="T55" fmla="*/ 2147483646 h 296"/>
              <a:gd name="T56" fmla="*/ 2147483646 w 284"/>
              <a:gd name="T57" fmla="*/ 2147483646 h 296"/>
              <a:gd name="T58" fmla="*/ 2147483646 w 284"/>
              <a:gd name="T59" fmla="*/ 2147483646 h 296"/>
              <a:gd name="T60" fmla="*/ 2147483646 w 284"/>
              <a:gd name="T61" fmla="*/ 2147483646 h 296"/>
              <a:gd name="T62" fmla="*/ 2147483646 w 284"/>
              <a:gd name="T63" fmla="*/ 2147483646 h 296"/>
              <a:gd name="T64" fmla="*/ 2147483646 w 284"/>
              <a:gd name="T65" fmla="*/ 2147483646 h 296"/>
              <a:gd name="T66" fmla="*/ 2147483646 w 284"/>
              <a:gd name="T67" fmla="*/ 2147483646 h 296"/>
              <a:gd name="T68" fmla="*/ 2147483646 w 284"/>
              <a:gd name="T69" fmla="*/ 2147483646 h 296"/>
              <a:gd name="T70" fmla="*/ 2147483646 w 284"/>
              <a:gd name="T71" fmla="*/ 2147483646 h 296"/>
              <a:gd name="T72" fmla="*/ 2147483646 w 284"/>
              <a:gd name="T73" fmla="*/ 2147483646 h 296"/>
              <a:gd name="T74" fmla="*/ 2147483646 w 284"/>
              <a:gd name="T75" fmla="*/ 2147483646 h 296"/>
              <a:gd name="T76" fmla="*/ 2147483646 w 284"/>
              <a:gd name="T77" fmla="*/ 2147483646 h 296"/>
              <a:gd name="T78" fmla="*/ 2147483646 w 284"/>
              <a:gd name="T79" fmla="*/ 2147483646 h 296"/>
              <a:gd name="T80" fmla="*/ 2147483646 w 284"/>
              <a:gd name="T81" fmla="*/ 2147483646 h 296"/>
              <a:gd name="T82" fmla="*/ 2147483646 w 284"/>
              <a:gd name="T83" fmla="*/ 2147483646 h 296"/>
              <a:gd name="T84" fmla="*/ 2147483646 w 284"/>
              <a:gd name="T85" fmla="*/ 2147483646 h 296"/>
              <a:gd name="T86" fmla="*/ 2147483646 w 284"/>
              <a:gd name="T87" fmla="*/ 2147483646 h 296"/>
              <a:gd name="T88" fmla="*/ 2147483646 w 284"/>
              <a:gd name="T89" fmla="*/ 2147483646 h 296"/>
              <a:gd name="T90" fmla="*/ 2147483646 w 284"/>
              <a:gd name="T91" fmla="*/ 2147483646 h 296"/>
              <a:gd name="T92" fmla="*/ 2147483646 w 284"/>
              <a:gd name="T93" fmla="*/ 2147483646 h 296"/>
              <a:gd name="T94" fmla="*/ 2147483646 w 284"/>
              <a:gd name="T95" fmla="*/ 2147483646 h 296"/>
              <a:gd name="T96" fmla="*/ 2147483646 w 284"/>
              <a:gd name="T97" fmla="*/ 2147483646 h 296"/>
              <a:gd name="T98" fmla="*/ 2147483646 w 284"/>
              <a:gd name="T99" fmla="*/ 2147483646 h 296"/>
              <a:gd name="T100" fmla="*/ 2147483646 w 284"/>
              <a:gd name="T101" fmla="*/ 2147483646 h 296"/>
              <a:gd name="T102" fmla="*/ 2147483646 w 284"/>
              <a:gd name="T103" fmla="*/ 2147483646 h 296"/>
              <a:gd name="T104" fmla="*/ 2147483646 w 284"/>
              <a:gd name="T105" fmla="*/ 2147483646 h 296"/>
              <a:gd name="T106" fmla="*/ 2147483646 w 284"/>
              <a:gd name="T107" fmla="*/ 2147483646 h 296"/>
              <a:gd name="T108" fmla="*/ 2147483646 w 284"/>
              <a:gd name="T109" fmla="*/ 2147483646 h 296"/>
              <a:gd name="T110" fmla="*/ 2147483646 w 284"/>
              <a:gd name="T111" fmla="*/ 2147483646 h 296"/>
              <a:gd name="T112" fmla="*/ 2147483646 w 284"/>
              <a:gd name="T113" fmla="*/ 2147483646 h 296"/>
              <a:gd name="T114" fmla="*/ 2147483646 w 284"/>
              <a:gd name="T115" fmla="*/ 2147483646 h 296"/>
              <a:gd name="T116" fmla="*/ 2147483646 w 284"/>
              <a:gd name="T117" fmla="*/ 2147483646 h 296"/>
              <a:gd name="T118" fmla="*/ 2147483646 w 284"/>
              <a:gd name="T119" fmla="*/ 2147483646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"/>
          <p:cNvSpPr/>
          <p:nvPr/>
        </p:nvSpPr>
        <p:spPr bwMode="auto">
          <a:xfrm>
            <a:off x="3224213" y="4402138"/>
            <a:ext cx="617537" cy="533400"/>
          </a:xfrm>
          <a:custGeom>
            <a:avLst/>
            <a:gdLst>
              <a:gd name="T0" fmla="*/ 2147483646 w 192"/>
              <a:gd name="T1" fmla="*/ 2147483646 h 166"/>
              <a:gd name="T2" fmla="*/ 2147483646 w 192"/>
              <a:gd name="T3" fmla="*/ 2147483646 h 166"/>
              <a:gd name="T4" fmla="*/ 2147483646 w 192"/>
              <a:gd name="T5" fmla="*/ 0 h 166"/>
              <a:gd name="T6" fmla="*/ 2147483646 w 192"/>
              <a:gd name="T7" fmla="*/ 2147483646 h 166"/>
              <a:gd name="T8" fmla="*/ 2147483646 w 192"/>
              <a:gd name="T9" fmla="*/ 2147483646 h 166"/>
              <a:gd name="T10" fmla="*/ 2147483646 w 192"/>
              <a:gd name="T11" fmla="*/ 2147483646 h 166"/>
              <a:gd name="T12" fmla="*/ 2147483646 w 192"/>
              <a:gd name="T13" fmla="*/ 2147483646 h 166"/>
              <a:gd name="T14" fmla="*/ 2147483646 w 192"/>
              <a:gd name="T15" fmla="*/ 2147483646 h 166"/>
              <a:gd name="T16" fmla="*/ 2147483646 w 192"/>
              <a:gd name="T17" fmla="*/ 2147483646 h 166"/>
              <a:gd name="T18" fmla="*/ 2147483646 w 192"/>
              <a:gd name="T19" fmla="*/ 2147483646 h 166"/>
              <a:gd name="T20" fmla="*/ 2147483646 w 192"/>
              <a:gd name="T21" fmla="*/ 2147483646 h 166"/>
              <a:gd name="T22" fmla="*/ 2147483646 w 192"/>
              <a:gd name="T23" fmla="*/ 2147483646 h 166"/>
              <a:gd name="T24" fmla="*/ 2147483646 w 192"/>
              <a:gd name="T25" fmla="*/ 2147483646 h 166"/>
              <a:gd name="T26" fmla="*/ 2147483646 w 192"/>
              <a:gd name="T27" fmla="*/ 2147483646 h 166"/>
              <a:gd name="T28" fmla="*/ 2147483646 w 192"/>
              <a:gd name="T29" fmla="*/ 2147483646 h 166"/>
              <a:gd name="T30" fmla="*/ 2147483646 w 192"/>
              <a:gd name="T31" fmla="*/ 2147483646 h 166"/>
              <a:gd name="T32" fmla="*/ 2147483646 w 192"/>
              <a:gd name="T33" fmla="*/ 2147483646 h 166"/>
              <a:gd name="T34" fmla="*/ 2147483646 w 192"/>
              <a:gd name="T35" fmla="*/ 2147483646 h 166"/>
              <a:gd name="T36" fmla="*/ 2147483646 w 192"/>
              <a:gd name="T37" fmla="*/ 2147483646 h 166"/>
              <a:gd name="T38" fmla="*/ 2147483646 w 192"/>
              <a:gd name="T39" fmla="*/ 2147483646 h 166"/>
              <a:gd name="T40" fmla="*/ 2147483646 w 192"/>
              <a:gd name="T41" fmla="*/ 2147483646 h 166"/>
              <a:gd name="T42" fmla="*/ 2147483646 w 192"/>
              <a:gd name="T43" fmla="*/ 2147483646 h 166"/>
              <a:gd name="T44" fmla="*/ 2147483646 w 192"/>
              <a:gd name="T45" fmla="*/ 2147483646 h 166"/>
              <a:gd name="T46" fmla="*/ 2147483646 w 192"/>
              <a:gd name="T47" fmla="*/ 2147483646 h 166"/>
              <a:gd name="T48" fmla="*/ 2147483646 w 192"/>
              <a:gd name="T49" fmla="*/ 2147483646 h 166"/>
              <a:gd name="T50" fmla="*/ 2147483646 w 192"/>
              <a:gd name="T51" fmla="*/ 2147483646 h 166"/>
              <a:gd name="T52" fmla="*/ 2147483646 w 192"/>
              <a:gd name="T53" fmla="*/ 2147483646 h 166"/>
              <a:gd name="T54" fmla="*/ 2147483646 w 192"/>
              <a:gd name="T55" fmla="*/ 2147483646 h 166"/>
              <a:gd name="T56" fmla="*/ 2147483646 w 192"/>
              <a:gd name="T57" fmla="*/ 2147483646 h 166"/>
              <a:gd name="T58" fmla="*/ 2147483646 w 192"/>
              <a:gd name="T59" fmla="*/ 2147483646 h 166"/>
              <a:gd name="T60" fmla="*/ 2147483646 w 192"/>
              <a:gd name="T61" fmla="*/ 2147483646 h 166"/>
              <a:gd name="T62" fmla="*/ 2147483646 w 192"/>
              <a:gd name="T63" fmla="*/ 2147483646 h 166"/>
              <a:gd name="T64" fmla="*/ 2147483646 w 192"/>
              <a:gd name="T65" fmla="*/ 2147483646 h 166"/>
              <a:gd name="T66" fmla="*/ 2147483646 w 192"/>
              <a:gd name="T67" fmla="*/ 2147483646 h 166"/>
              <a:gd name="T68" fmla="*/ 2147483646 w 192"/>
              <a:gd name="T69" fmla="*/ 2147483646 h 166"/>
              <a:gd name="T70" fmla="*/ 2147483646 w 192"/>
              <a:gd name="T71" fmla="*/ 2147483646 h 166"/>
              <a:gd name="T72" fmla="*/ 2147483646 w 192"/>
              <a:gd name="T73" fmla="*/ 2147483646 h 166"/>
              <a:gd name="T74" fmla="*/ 2147483646 w 192"/>
              <a:gd name="T75" fmla="*/ 2147483646 h 166"/>
              <a:gd name="T76" fmla="*/ 2147483646 w 192"/>
              <a:gd name="T77" fmla="*/ 2147483646 h 166"/>
              <a:gd name="T78" fmla="*/ 2147483646 w 192"/>
              <a:gd name="T79" fmla="*/ 2147483646 h 166"/>
              <a:gd name="T80" fmla="*/ 2147483646 w 192"/>
              <a:gd name="T81" fmla="*/ 2147483646 h 166"/>
              <a:gd name="T82" fmla="*/ 2147483646 w 192"/>
              <a:gd name="T83" fmla="*/ 2147483646 h 166"/>
              <a:gd name="T84" fmla="*/ 2147483646 w 192"/>
              <a:gd name="T85" fmla="*/ 2147483646 h 166"/>
              <a:gd name="T86" fmla="*/ 2147483646 w 192"/>
              <a:gd name="T87" fmla="*/ 2147483646 h 166"/>
              <a:gd name="T88" fmla="*/ 2147483646 w 192"/>
              <a:gd name="T89" fmla="*/ 2147483646 h 166"/>
              <a:gd name="T90" fmla="*/ 2147483646 w 192"/>
              <a:gd name="T91" fmla="*/ 2147483646 h 166"/>
              <a:gd name="T92" fmla="*/ 2147483646 w 192"/>
              <a:gd name="T93" fmla="*/ 2147483646 h 166"/>
              <a:gd name="T94" fmla="*/ 2147483646 w 192"/>
              <a:gd name="T95" fmla="*/ 2147483646 h 166"/>
              <a:gd name="T96" fmla="*/ 2147483646 w 192"/>
              <a:gd name="T97" fmla="*/ 2147483646 h 166"/>
              <a:gd name="T98" fmla="*/ 2147483646 w 192"/>
              <a:gd name="T99" fmla="*/ 2147483646 h 166"/>
              <a:gd name="T100" fmla="*/ 2147483646 w 192"/>
              <a:gd name="T101" fmla="*/ 2147483646 h 166"/>
              <a:gd name="T102" fmla="*/ 2147483646 w 192"/>
              <a:gd name="T103" fmla="*/ 2147483646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4"/>
          <p:cNvSpPr/>
          <p:nvPr/>
        </p:nvSpPr>
        <p:spPr bwMode="auto">
          <a:xfrm>
            <a:off x="3324225" y="4729163"/>
            <a:ext cx="806450" cy="614362"/>
          </a:xfrm>
          <a:custGeom>
            <a:avLst/>
            <a:gdLst>
              <a:gd name="T0" fmla="*/ 2147483646 w 251"/>
              <a:gd name="T1" fmla="*/ 2147483646 h 191"/>
              <a:gd name="T2" fmla="*/ 2147483646 w 251"/>
              <a:gd name="T3" fmla="*/ 2147483646 h 191"/>
              <a:gd name="T4" fmla="*/ 2147483646 w 251"/>
              <a:gd name="T5" fmla="*/ 2147483646 h 191"/>
              <a:gd name="T6" fmla="*/ 2147483646 w 251"/>
              <a:gd name="T7" fmla="*/ 2147483646 h 191"/>
              <a:gd name="T8" fmla="*/ 2147483646 w 251"/>
              <a:gd name="T9" fmla="*/ 2147483646 h 191"/>
              <a:gd name="T10" fmla="*/ 2147483646 w 251"/>
              <a:gd name="T11" fmla="*/ 2147483646 h 191"/>
              <a:gd name="T12" fmla="*/ 2147483646 w 251"/>
              <a:gd name="T13" fmla="*/ 2147483646 h 191"/>
              <a:gd name="T14" fmla="*/ 2147483646 w 251"/>
              <a:gd name="T15" fmla="*/ 2147483646 h 191"/>
              <a:gd name="T16" fmla="*/ 2147483646 w 251"/>
              <a:gd name="T17" fmla="*/ 2147483646 h 191"/>
              <a:gd name="T18" fmla="*/ 2147483646 w 251"/>
              <a:gd name="T19" fmla="*/ 2147483646 h 191"/>
              <a:gd name="T20" fmla="*/ 2147483646 w 251"/>
              <a:gd name="T21" fmla="*/ 2147483646 h 191"/>
              <a:gd name="T22" fmla="*/ 2147483646 w 251"/>
              <a:gd name="T23" fmla="*/ 2147483646 h 191"/>
              <a:gd name="T24" fmla="*/ 2147483646 w 251"/>
              <a:gd name="T25" fmla="*/ 2147483646 h 191"/>
              <a:gd name="T26" fmla="*/ 2147483646 w 251"/>
              <a:gd name="T27" fmla="*/ 2147483646 h 191"/>
              <a:gd name="T28" fmla="*/ 2147483646 w 251"/>
              <a:gd name="T29" fmla="*/ 2147483646 h 191"/>
              <a:gd name="T30" fmla="*/ 2147483646 w 251"/>
              <a:gd name="T31" fmla="*/ 2147483646 h 191"/>
              <a:gd name="T32" fmla="*/ 2147483646 w 251"/>
              <a:gd name="T33" fmla="*/ 2147483646 h 191"/>
              <a:gd name="T34" fmla="*/ 2147483646 w 251"/>
              <a:gd name="T35" fmla="*/ 2147483646 h 191"/>
              <a:gd name="T36" fmla="*/ 2147483646 w 251"/>
              <a:gd name="T37" fmla="*/ 2147483646 h 191"/>
              <a:gd name="T38" fmla="*/ 2147483646 w 251"/>
              <a:gd name="T39" fmla="*/ 2147483646 h 191"/>
              <a:gd name="T40" fmla="*/ 2147483646 w 251"/>
              <a:gd name="T41" fmla="*/ 2147483646 h 191"/>
              <a:gd name="T42" fmla="*/ 2147483646 w 251"/>
              <a:gd name="T43" fmla="*/ 2147483646 h 191"/>
              <a:gd name="T44" fmla="*/ 2147483646 w 251"/>
              <a:gd name="T45" fmla="*/ 2147483646 h 191"/>
              <a:gd name="T46" fmla="*/ 2147483646 w 251"/>
              <a:gd name="T47" fmla="*/ 2147483646 h 191"/>
              <a:gd name="T48" fmla="*/ 2147483646 w 251"/>
              <a:gd name="T49" fmla="*/ 2147483646 h 191"/>
              <a:gd name="T50" fmla="*/ 2147483646 w 251"/>
              <a:gd name="T51" fmla="*/ 2147483646 h 191"/>
              <a:gd name="T52" fmla="*/ 2147483646 w 251"/>
              <a:gd name="T53" fmla="*/ 2147483646 h 191"/>
              <a:gd name="T54" fmla="*/ 2147483646 w 251"/>
              <a:gd name="T55" fmla="*/ 2147483646 h 191"/>
              <a:gd name="T56" fmla="*/ 2147483646 w 251"/>
              <a:gd name="T57" fmla="*/ 2147483646 h 191"/>
              <a:gd name="T58" fmla="*/ 2147483646 w 251"/>
              <a:gd name="T59" fmla="*/ 2147483646 h 191"/>
              <a:gd name="T60" fmla="*/ 2147483646 w 251"/>
              <a:gd name="T61" fmla="*/ 2147483646 h 191"/>
              <a:gd name="T62" fmla="*/ 2147483646 w 251"/>
              <a:gd name="T63" fmla="*/ 2147483646 h 191"/>
              <a:gd name="T64" fmla="*/ 2147483646 w 251"/>
              <a:gd name="T65" fmla="*/ 2147483646 h 191"/>
              <a:gd name="T66" fmla="*/ 2147483646 w 251"/>
              <a:gd name="T67" fmla="*/ 2147483646 h 191"/>
              <a:gd name="T68" fmla="*/ 2147483646 w 251"/>
              <a:gd name="T69" fmla="*/ 2147483646 h 191"/>
              <a:gd name="T70" fmla="*/ 2147483646 w 251"/>
              <a:gd name="T71" fmla="*/ 2147483646 h 191"/>
              <a:gd name="T72" fmla="*/ 2147483646 w 251"/>
              <a:gd name="T73" fmla="*/ 2147483646 h 191"/>
              <a:gd name="T74" fmla="*/ 2147483646 w 251"/>
              <a:gd name="T75" fmla="*/ 2147483646 h 191"/>
              <a:gd name="T76" fmla="*/ 2147483646 w 251"/>
              <a:gd name="T77" fmla="*/ 2147483646 h 191"/>
              <a:gd name="T78" fmla="*/ 2147483646 w 251"/>
              <a:gd name="T79" fmla="*/ 2147483646 h 191"/>
              <a:gd name="T80" fmla="*/ 2147483646 w 251"/>
              <a:gd name="T81" fmla="*/ 2147483646 h 191"/>
              <a:gd name="T82" fmla="*/ 2147483646 w 251"/>
              <a:gd name="T83" fmla="*/ 2147483646 h 191"/>
              <a:gd name="T84" fmla="*/ 2147483646 w 251"/>
              <a:gd name="T85" fmla="*/ 2147483646 h 191"/>
              <a:gd name="T86" fmla="*/ 2147483646 w 251"/>
              <a:gd name="T87" fmla="*/ 2147483646 h 191"/>
              <a:gd name="T88" fmla="*/ 2147483646 w 251"/>
              <a:gd name="T89" fmla="*/ 2147483646 h 191"/>
              <a:gd name="T90" fmla="*/ 2147483646 w 251"/>
              <a:gd name="T91" fmla="*/ 2147483646 h 191"/>
              <a:gd name="T92" fmla="*/ 2147483646 w 251"/>
              <a:gd name="T93" fmla="*/ 2147483646 h 191"/>
              <a:gd name="T94" fmla="*/ 2147483646 w 251"/>
              <a:gd name="T95" fmla="*/ 2147483646 h 191"/>
              <a:gd name="T96" fmla="*/ 2147483646 w 251"/>
              <a:gd name="T97" fmla="*/ 2147483646 h 191"/>
              <a:gd name="T98" fmla="*/ 2147483646 w 251"/>
              <a:gd name="T99" fmla="*/ 2147483646 h 191"/>
              <a:gd name="T100" fmla="*/ 2147483646 w 251"/>
              <a:gd name="T101" fmla="*/ 2147483646 h 191"/>
              <a:gd name="T102" fmla="*/ 2147483646 w 251"/>
              <a:gd name="T103" fmla="*/ 2147483646 h 191"/>
              <a:gd name="T104" fmla="*/ 2147483646 w 251"/>
              <a:gd name="T105" fmla="*/ 2147483646 h 191"/>
              <a:gd name="T106" fmla="*/ 2147483646 w 251"/>
              <a:gd name="T107" fmla="*/ 2147483646 h 191"/>
              <a:gd name="T108" fmla="*/ 2147483646 w 251"/>
              <a:gd name="T109" fmla="*/ 2147483646 h 191"/>
              <a:gd name="T110" fmla="*/ 2147483646 w 251"/>
              <a:gd name="T111" fmla="*/ 2147483646 h 191"/>
              <a:gd name="T112" fmla="*/ 2147483646 w 251"/>
              <a:gd name="T113" fmla="*/ 2147483646 h 191"/>
              <a:gd name="T114" fmla="*/ 2147483646 w 251"/>
              <a:gd name="T115" fmla="*/ 0 h 191"/>
              <a:gd name="T116" fmla="*/ 2147483646 w 251"/>
              <a:gd name="T117" fmla="*/ 2147483646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5"/>
          <p:cNvSpPr/>
          <p:nvPr/>
        </p:nvSpPr>
        <p:spPr bwMode="auto">
          <a:xfrm>
            <a:off x="3435350" y="4054475"/>
            <a:ext cx="457200" cy="461963"/>
          </a:xfrm>
          <a:custGeom>
            <a:avLst/>
            <a:gdLst>
              <a:gd name="T0" fmla="*/ 2147483646 w 142"/>
              <a:gd name="T1" fmla="*/ 2147483646 h 144"/>
              <a:gd name="T2" fmla="*/ 2147483646 w 142"/>
              <a:gd name="T3" fmla="*/ 2147483646 h 144"/>
              <a:gd name="T4" fmla="*/ 2147483646 w 142"/>
              <a:gd name="T5" fmla="*/ 2147483646 h 144"/>
              <a:gd name="T6" fmla="*/ 2147483646 w 142"/>
              <a:gd name="T7" fmla="*/ 2147483646 h 144"/>
              <a:gd name="T8" fmla="*/ 2147483646 w 142"/>
              <a:gd name="T9" fmla="*/ 2147483646 h 144"/>
              <a:gd name="T10" fmla="*/ 2147483646 w 142"/>
              <a:gd name="T11" fmla="*/ 2147483646 h 144"/>
              <a:gd name="T12" fmla="*/ 2147483646 w 142"/>
              <a:gd name="T13" fmla="*/ 2147483646 h 144"/>
              <a:gd name="T14" fmla="*/ 2147483646 w 142"/>
              <a:gd name="T15" fmla="*/ 2147483646 h 144"/>
              <a:gd name="T16" fmla="*/ 2147483646 w 142"/>
              <a:gd name="T17" fmla="*/ 2147483646 h 144"/>
              <a:gd name="T18" fmla="*/ 2147483646 w 142"/>
              <a:gd name="T19" fmla="*/ 2147483646 h 144"/>
              <a:gd name="T20" fmla="*/ 2147483646 w 142"/>
              <a:gd name="T21" fmla="*/ 2147483646 h 144"/>
              <a:gd name="T22" fmla="*/ 2147483646 w 142"/>
              <a:gd name="T23" fmla="*/ 2147483646 h 144"/>
              <a:gd name="T24" fmla="*/ 2147483646 w 142"/>
              <a:gd name="T25" fmla="*/ 2147483646 h 144"/>
              <a:gd name="T26" fmla="*/ 2147483646 w 142"/>
              <a:gd name="T27" fmla="*/ 2147483646 h 144"/>
              <a:gd name="T28" fmla="*/ 0 w 142"/>
              <a:gd name="T29" fmla="*/ 2147483646 h 144"/>
              <a:gd name="T30" fmla="*/ 2147483646 w 142"/>
              <a:gd name="T31" fmla="*/ 2147483646 h 144"/>
              <a:gd name="T32" fmla="*/ 2147483646 w 142"/>
              <a:gd name="T33" fmla="*/ 2147483646 h 144"/>
              <a:gd name="T34" fmla="*/ 2147483646 w 142"/>
              <a:gd name="T35" fmla="*/ 2147483646 h 144"/>
              <a:gd name="T36" fmla="*/ 2147483646 w 142"/>
              <a:gd name="T37" fmla="*/ 2147483646 h 144"/>
              <a:gd name="T38" fmla="*/ 2147483646 w 142"/>
              <a:gd name="T39" fmla="*/ 2147483646 h 144"/>
              <a:gd name="T40" fmla="*/ 2147483646 w 142"/>
              <a:gd name="T41" fmla="*/ 2147483646 h 144"/>
              <a:gd name="T42" fmla="*/ 2147483646 w 142"/>
              <a:gd name="T43" fmla="*/ 2147483646 h 144"/>
              <a:gd name="T44" fmla="*/ 2147483646 w 142"/>
              <a:gd name="T45" fmla="*/ 2147483646 h 144"/>
              <a:gd name="T46" fmla="*/ 2147483646 w 142"/>
              <a:gd name="T47" fmla="*/ 2147483646 h 144"/>
              <a:gd name="T48" fmla="*/ 2147483646 w 142"/>
              <a:gd name="T49" fmla="*/ 2147483646 h 144"/>
              <a:gd name="T50" fmla="*/ 2147483646 w 142"/>
              <a:gd name="T51" fmla="*/ 2147483646 h 144"/>
              <a:gd name="T52" fmla="*/ 2147483646 w 142"/>
              <a:gd name="T53" fmla="*/ 2147483646 h 144"/>
              <a:gd name="T54" fmla="*/ 2147483646 w 142"/>
              <a:gd name="T55" fmla="*/ 2147483646 h 144"/>
              <a:gd name="T56" fmla="*/ 2147483646 w 142"/>
              <a:gd name="T57" fmla="*/ 2147483646 h 144"/>
              <a:gd name="T58" fmla="*/ 2147483646 w 142"/>
              <a:gd name="T59" fmla="*/ 2147483646 h 144"/>
              <a:gd name="T60" fmla="*/ 2147483646 w 142"/>
              <a:gd name="T61" fmla="*/ 2147483646 h 144"/>
              <a:gd name="T62" fmla="*/ 2147483646 w 142"/>
              <a:gd name="T63" fmla="*/ 2147483646 h 144"/>
              <a:gd name="T64" fmla="*/ 2147483646 w 142"/>
              <a:gd name="T65" fmla="*/ 2147483646 h 144"/>
              <a:gd name="T66" fmla="*/ 2147483646 w 142"/>
              <a:gd name="T67" fmla="*/ 2147483646 h 144"/>
              <a:gd name="T68" fmla="*/ 2147483646 w 142"/>
              <a:gd name="T69" fmla="*/ 2147483646 h 144"/>
              <a:gd name="T70" fmla="*/ 2147483646 w 142"/>
              <a:gd name="T71" fmla="*/ 2147483646 h 144"/>
              <a:gd name="T72" fmla="*/ 2147483646 w 142"/>
              <a:gd name="T73" fmla="*/ 2147483646 h 144"/>
              <a:gd name="T74" fmla="*/ 2147483646 w 142"/>
              <a:gd name="T75" fmla="*/ 2147483646 h 144"/>
              <a:gd name="T76" fmla="*/ 2147483646 w 142"/>
              <a:gd name="T77" fmla="*/ 2147483646 h 144"/>
              <a:gd name="T78" fmla="*/ 2147483646 w 142"/>
              <a:gd name="T79" fmla="*/ 2147483646 h 144"/>
              <a:gd name="T80" fmla="*/ 2147483646 w 142"/>
              <a:gd name="T81" fmla="*/ 2147483646 h 144"/>
              <a:gd name="T82" fmla="*/ 2147483646 w 142"/>
              <a:gd name="T83" fmla="*/ 2147483646 h 144"/>
              <a:gd name="T84" fmla="*/ 2147483646 w 142"/>
              <a:gd name="T85" fmla="*/ 2147483646 h 144"/>
              <a:gd name="T86" fmla="*/ 2147483646 w 142"/>
              <a:gd name="T87" fmla="*/ 2147483646 h 144"/>
              <a:gd name="T88" fmla="*/ 2147483646 w 142"/>
              <a:gd name="T89" fmla="*/ 2147483646 h 144"/>
              <a:gd name="T90" fmla="*/ 2147483646 w 142"/>
              <a:gd name="T91" fmla="*/ 2147483646 h 144"/>
              <a:gd name="T92" fmla="*/ 2147483646 w 142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6"/>
          <p:cNvSpPr/>
          <p:nvPr/>
        </p:nvSpPr>
        <p:spPr bwMode="auto">
          <a:xfrm>
            <a:off x="3435350" y="3154363"/>
            <a:ext cx="520700" cy="930275"/>
          </a:xfrm>
          <a:custGeom>
            <a:avLst/>
            <a:gdLst>
              <a:gd name="T0" fmla="*/ 2147483646 w 162"/>
              <a:gd name="T1" fmla="*/ 2147483646 h 289"/>
              <a:gd name="T2" fmla="*/ 2147483646 w 162"/>
              <a:gd name="T3" fmla="*/ 2147483646 h 289"/>
              <a:gd name="T4" fmla="*/ 2147483646 w 162"/>
              <a:gd name="T5" fmla="*/ 2147483646 h 289"/>
              <a:gd name="T6" fmla="*/ 2147483646 w 162"/>
              <a:gd name="T7" fmla="*/ 2147483646 h 289"/>
              <a:gd name="T8" fmla="*/ 2147483646 w 162"/>
              <a:gd name="T9" fmla="*/ 2147483646 h 289"/>
              <a:gd name="T10" fmla="*/ 2147483646 w 162"/>
              <a:gd name="T11" fmla="*/ 2147483646 h 289"/>
              <a:gd name="T12" fmla="*/ 2147483646 w 162"/>
              <a:gd name="T13" fmla="*/ 2147483646 h 289"/>
              <a:gd name="T14" fmla="*/ 2147483646 w 162"/>
              <a:gd name="T15" fmla="*/ 2147483646 h 289"/>
              <a:gd name="T16" fmla="*/ 2147483646 w 162"/>
              <a:gd name="T17" fmla="*/ 2147483646 h 289"/>
              <a:gd name="T18" fmla="*/ 2147483646 w 162"/>
              <a:gd name="T19" fmla="*/ 2147483646 h 289"/>
              <a:gd name="T20" fmla="*/ 2147483646 w 162"/>
              <a:gd name="T21" fmla="*/ 2147483646 h 289"/>
              <a:gd name="T22" fmla="*/ 2147483646 w 162"/>
              <a:gd name="T23" fmla="*/ 2147483646 h 289"/>
              <a:gd name="T24" fmla="*/ 2147483646 w 162"/>
              <a:gd name="T25" fmla="*/ 2147483646 h 289"/>
              <a:gd name="T26" fmla="*/ 2147483646 w 162"/>
              <a:gd name="T27" fmla="*/ 2147483646 h 289"/>
              <a:gd name="T28" fmla="*/ 2147483646 w 162"/>
              <a:gd name="T29" fmla="*/ 2147483646 h 289"/>
              <a:gd name="T30" fmla="*/ 2147483646 w 162"/>
              <a:gd name="T31" fmla="*/ 2147483646 h 289"/>
              <a:gd name="T32" fmla="*/ 2147483646 w 162"/>
              <a:gd name="T33" fmla="*/ 2147483646 h 289"/>
              <a:gd name="T34" fmla="*/ 2147483646 w 162"/>
              <a:gd name="T35" fmla="*/ 2147483646 h 289"/>
              <a:gd name="T36" fmla="*/ 2147483646 w 162"/>
              <a:gd name="T37" fmla="*/ 2147483646 h 289"/>
              <a:gd name="T38" fmla="*/ 2147483646 w 162"/>
              <a:gd name="T39" fmla="*/ 2147483646 h 289"/>
              <a:gd name="T40" fmla="*/ 2147483646 w 162"/>
              <a:gd name="T41" fmla="*/ 2147483646 h 289"/>
              <a:gd name="T42" fmla="*/ 2147483646 w 162"/>
              <a:gd name="T43" fmla="*/ 2147483646 h 289"/>
              <a:gd name="T44" fmla="*/ 2147483646 w 162"/>
              <a:gd name="T45" fmla="*/ 2147483646 h 289"/>
              <a:gd name="T46" fmla="*/ 2147483646 w 162"/>
              <a:gd name="T47" fmla="*/ 2147483646 h 289"/>
              <a:gd name="T48" fmla="*/ 2147483646 w 162"/>
              <a:gd name="T49" fmla="*/ 2147483646 h 289"/>
              <a:gd name="T50" fmla="*/ 2147483646 w 162"/>
              <a:gd name="T51" fmla="*/ 2147483646 h 289"/>
              <a:gd name="T52" fmla="*/ 2147483646 w 162"/>
              <a:gd name="T53" fmla="*/ 2147483646 h 289"/>
              <a:gd name="T54" fmla="*/ 2147483646 w 162"/>
              <a:gd name="T55" fmla="*/ 2147483646 h 289"/>
              <a:gd name="T56" fmla="*/ 2147483646 w 162"/>
              <a:gd name="T57" fmla="*/ 2147483646 h 289"/>
              <a:gd name="T58" fmla="*/ 2147483646 w 162"/>
              <a:gd name="T59" fmla="*/ 2147483646 h 289"/>
              <a:gd name="T60" fmla="*/ 2147483646 w 162"/>
              <a:gd name="T61" fmla="*/ 2147483646 h 289"/>
              <a:gd name="T62" fmla="*/ 2147483646 w 162"/>
              <a:gd name="T63" fmla="*/ 2147483646 h 289"/>
              <a:gd name="T64" fmla="*/ 2147483646 w 162"/>
              <a:gd name="T65" fmla="*/ 2147483646 h 289"/>
              <a:gd name="T66" fmla="*/ 2147483646 w 162"/>
              <a:gd name="T67" fmla="*/ 2147483646 h 289"/>
              <a:gd name="T68" fmla="*/ 2147483646 w 162"/>
              <a:gd name="T69" fmla="*/ 2147483646 h 289"/>
              <a:gd name="T70" fmla="*/ 2147483646 w 162"/>
              <a:gd name="T71" fmla="*/ 2147483646 h 289"/>
              <a:gd name="T72" fmla="*/ 2147483646 w 162"/>
              <a:gd name="T73" fmla="*/ 2147483646 h 289"/>
              <a:gd name="T74" fmla="*/ 2147483646 w 162"/>
              <a:gd name="T75" fmla="*/ 2147483646 h 289"/>
              <a:gd name="T76" fmla="*/ 2147483646 w 162"/>
              <a:gd name="T77" fmla="*/ 2147483646 h 289"/>
              <a:gd name="T78" fmla="*/ 2147483646 w 162"/>
              <a:gd name="T79" fmla="*/ 2147483646 h 289"/>
              <a:gd name="T80" fmla="*/ 2147483646 w 162"/>
              <a:gd name="T81" fmla="*/ 2147483646 h 289"/>
              <a:gd name="T82" fmla="*/ 2147483646 w 162"/>
              <a:gd name="T83" fmla="*/ 2147483646 h 289"/>
              <a:gd name="T84" fmla="*/ 2147483646 w 162"/>
              <a:gd name="T85" fmla="*/ 2147483646 h 289"/>
              <a:gd name="T86" fmla="*/ 2147483646 w 162"/>
              <a:gd name="T87" fmla="*/ 2147483646 h 289"/>
              <a:gd name="T88" fmla="*/ 2147483646 w 162"/>
              <a:gd name="T89" fmla="*/ 2147483646 h 289"/>
              <a:gd name="T90" fmla="*/ 2147483646 w 162"/>
              <a:gd name="T91" fmla="*/ 2147483646 h 289"/>
              <a:gd name="T92" fmla="*/ 2147483646 w 162"/>
              <a:gd name="T93" fmla="*/ 2147483646 h 289"/>
              <a:gd name="T94" fmla="*/ 2147483646 w 162"/>
              <a:gd name="T95" fmla="*/ 2147483646 h 289"/>
              <a:gd name="T96" fmla="*/ 2147483646 w 162"/>
              <a:gd name="T97" fmla="*/ 2147483646 h 289"/>
              <a:gd name="T98" fmla="*/ 2147483646 w 162"/>
              <a:gd name="T99" fmla="*/ 2147483646 h 289"/>
              <a:gd name="T100" fmla="*/ 2147483646 w 162"/>
              <a:gd name="T101" fmla="*/ 2147483646 h 289"/>
              <a:gd name="T102" fmla="*/ 2147483646 w 162"/>
              <a:gd name="T103" fmla="*/ 0 h 289"/>
              <a:gd name="T104" fmla="*/ 2147483646 w 162"/>
              <a:gd name="T105" fmla="*/ 2147483646 h 289"/>
              <a:gd name="T106" fmla="*/ 2147483646 w 162"/>
              <a:gd name="T107" fmla="*/ 2147483646 h 289"/>
              <a:gd name="T108" fmla="*/ 2147483646 w 162"/>
              <a:gd name="T109" fmla="*/ 2147483646 h 289"/>
              <a:gd name="T110" fmla="*/ 2147483646 w 162"/>
              <a:gd name="T111" fmla="*/ 2147483646 h 289"/>
              <a:gd name="T112" fmla="*/ 2147483646 w 162"/>
              <a:gd name="T113" fmla="*/ 2147483646 h 289"/>
              <a:gd name="T114" fmla="*/ 2147483646 w 162"/>
              <a:gd name="T115" fmla="*/ 2147483646 h 289"/>
              <a:gd name="T116" fmla="*/ 2147483646 w 162"/>
              <a:gd name="T117" fmla="*/ 2147483646 h 289"/>
              <a:gd name="T118" fmla="*/ 2147483646 w 162"/>
              <a:gd name="T119" fmla="*/ 2147483646 h 289"/>
              <a:gd name="T120" fmla="*/ 2147483646 w 162"/>
              <a:gd name="T121" fmla="*/ 2147483646 h 289"/>
              <a:gd name="T122" fmla="*/ 2147483646 w 162"/>
              <a:gd name="T123" fmla="*/ 2147483646 h 289"/>
              <a:gd name="T124" fmla="*/ 2147483646 w 162"/>
              <a:gd name="T125" fmla="*/ 2147483646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/>
          <p:cNvSpPr/>
          <p:nvPr/>
        </p:nvSpPr>
        <p:spPr bwMode="auto">
          <a:xfrm>
            <a:off x="3886200" y="2981325"/>
            <a:ext cx="347663" cy="762000"/>
          </a:xfrm>
          <a:custGeom>
            <a:avLst/>
            <a:gdLst>
              <a:gd name="T0" fmla="*/ 2147483646 w 108"/>
              <a:gd name="T1" fmla="*/ 2147483646 h 237"/>
              <a:gd name="T2" fmla="*/ 2147483646 w 108"/>
              <a:gd name="T3" fmla="*/ 2147483646 h 237"/>
              <a:gd name="T4" fmla="*/ 2147483646 w 108"/>
              <a:gd name="T5" fmla="*/ 2147483646 h 237"/>
              <a:gd name="T6" fmla="*/ 2147483646 w 108"/>
              <a:gd name="T7" fmla="*/ 2147483646 h 237"/>
              <a:gd name="T8" fmla="*/ 2147483646 w 108"/>
              <a:gd name="T9" fmla="*/ 2147483646 h 237"/>
              <a:gd name="T10" fmla="*/ 2147483646 w 108"/>
              <a:gd name="T11" fmla="*/ 2147483646 h 237"/>
              <a:gd name="T12" fmla="*/ 2147483646 w 108"/>
              <a:gd name="T13" fmla="*/ 2147483646 h 237"/>
              <a:gd name="T14" fmla="*/ 2147483646 w 108"/>
              <a:gd name="T15" fmla="*/ 2147483646 h 237"/>
              <a:gd name="T16" fmla="*/ 2147483646 w 108"/>
              <a:gd name="T17" fmla="*/ 2147483646 h 237"/>
              <a:gd name="T18" fmla="*/ 2147483646 w 108"/>
              <a:gd name="T19" fmla="*/ 2147483646 h 237"/>
              <a:gd name="T20" fmla="*/ 2147483646 w 108"/>
              <a:gd name="T21" fmla="*/ 2147483646 h 237"/>
              <a:gd name="T22" fmla="*/ 2147483646 w 108"/>
              <a:gd name="T23" fmla="*/ 2147483646 h 237"/>
              <a:gd name="T24" fmla="*/ 2147483646 w 108"/>
              <a:gd name="T25" fmla="*/ 2147483646 h 237"/>
              <a:gd name="T26" fmla="*/ 2147483646 w 108"/>
              <a:gd name="T27" fmla="*/ 2147483646 h 237"/>
              <a:gd name="T28" fmla="*/ 2147483646 w 108"/>
              <a:gd name="T29" fmla="*/ 2147483646 h 237"/>
              <a:gd name="T30" fmla="*/ 2147483646 w 108"/>
              <a:gd name="T31" fmla="*/ 2147483646 h 237"/>
              <a:gd name="T32" fmla="*/ 2147483646 w 108"/>
              <a:gd name="T33" fmla="*/ 2147483646 h 237"/>
              <a:gd name="T34" fmla="*/ 2147483646 w 108"/>
              <a:gd name="T35" fmla="*/ 2147483646 h 237"/>
              <a:gd name="T36" fmla="*/ 2147483646 w 108"/>
              <a:gd name="T37" fmla="*/ 2147483646 h 237"/>
              <a:gd name="T38" fmla="*/ 2147483646 w 108"/>
              <a:gd name="T39" fmla="*/ 2147483646 h 237"/>
              <a:gd name="T40" fmla="*/ 2147483646 w 108"/>
              <a:gd name="T41" fmla="*/ 2147483646 h 237"/>
              <a:gd name="T42" fmla="*/ 2147483646 w 108"/>
              <a:gd name="T43" fmla="*/ 2147483646 h 237"/>
              <a:gd name="T44" fmla="*/ 2147483646 w 108"/>
              <a:gd name="T45" fmla="*/ 2147483646 h 237"/>
              <a:gd name="T46" fmla="*/ 2147483646 w 108"/>
              <a:gd name="T47" fmla="*/ 2147483646 h 237"/>
              <a:gd name="T48" fmla="*/ 2147483646 w 108"/>
              <a:gd name="T49" fmla="*/ 2147483646 h 237"/>
              <a:gd name="T50" fmla="*/ 2147483646 w 108"/>
              <a:gd name="T51" fmla="*/ 2147483646 h 237"/>
              <a:gd name="T52" fmla="*/ 2147483646 w 108"/>
              <a:gd name="T53" fmla="*/ 2147483646 h 237"/>
              <a:gd name="T54" fmla="*/ 2147483646 w 108"/>
              <a:gd name="T55" fmla="*/ 2147483646 h 237"/>
              <a:gd name="T56" fmla="*/ 2147483646 w 108"/>
              <a:gd name="T57" fmla="*/ 2147483646 h 237"/>
              <a:gd name="T58" fmla="*/ 2147483646 w 108"/>
              <a:gd name="T59" fmla="*/ 2147483646 h 237"/>
              <a:gd name="T60" fmla="*/ 2147483646 w 108"/>
              <a:gd name="T61" fmla="*/ 2147483646 h 237"/>
              <a:gd name="T62" fmla="*/ 2147483646 w 108"/>
              <a:gd name="T63" fmla="*/ 2147483646 h 237"/>
              <a:gd name="T64" fmla="*/ 2147483646 w 108"/>
              <a:gd name="T65" fmla="*/ 2147483646 h 237"/>
              <a:gd name="T66" fmla="*/ 2147483646 w 108"/>
              <a:gd name="T67" fmla="*/ 2147483646 h 237"/>
              <a:gd name="T68" fmla="*/ 2147483646 w 108"/>
              <a:gd name="T69" fmla="*/ 2147483646 h 237"/>
              <a:gd name="T70" fmla="*/ 2147483646 w 108"/>
              <a:gd name="T71" fmla="*/ 2147483646 h 237"/>
              <a:gd name="T72" fmla="*/ 2147483646 w 108"/>
              <a:gd name="T73" fmla="*/ 2147483646 h 237"/>
              <a:gd name="T74" fmla="*/ 2147483646 w 108"/>
              <a:gd name="T75" fmla="*/ 2147483646 h 237"/>
              <a:gd name="T76" fmla="*/ 2147483646 w 108"/>
              <a:gd name="T77" fmla="*/ 2147483646 h 237"/>
              <a:gd name="T78" fmla="*/ 2147483646 w 108"/>
              <a:gd name="T79" fmla="*/ 2147483646 h 237"/>
              <a:gd name="T80" fmla="*/ 2147483646 w 108"/>
              <a:gd name="T81" fmla="*/ 2147483646 h 237"/>
              <a:gd name="T82" fmla="*/ 2147483646 w 108"/>
              <a:gd name="T83" fmla="*/ 2147483646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8"/>
          <p:cNvSpPr/>
          <p:nvPr/>
        </p:nvSpPr>
        <p:spPr bwMode="auto">
          <a:xfrm>
            <a:off x="3797300" y="4279900"/>
            <a:ext cx="554038" cy="641350"/>
          </a:xfrm>
          <a:custGeom>
            <a:avLst/>
            <a:gdLst>
              <a:gd name="T0" fmla="*/ 2147483646 w 173"/>
              <a:gd name="T1" fmla="*/ 2147483646 h 200"/>
              <a:gd name="T2" fmla="*/ 2147483646 w 173"/>
              <a:gd name="T3" fmla="*/ 2147483646 h 200"/>
              <a:gd name="T4" fmla="*/ 2147483646 w 173"/>
              <a:gd name="T5" fmla="*/ 2147483646 h 200"/>
              <a:gd name="T6" fmla="*/ 2147483646 w 173"/>
              <a:gd name="T7" fmla="*/ 2147483646 h 200"/>
              <a:gd name="T8" fmla="*/ 2147483646 w 173"/>
              <a:gd name="T9" fmla="*/ 2147483646 h 200"/>
              <a:gd name="T10" fmla="*/ 2147483646 w 173"/>
              <a:gd name="T11" fmla="*/ 2147483646 h 200"/>
              <a:gd name="T12" fmla="*/ 2147483646 w 173"/>
              <a:gd name="T13" fmla="*/ 2147483646 h 200"/>
              <a:gd name="T14" fmla="*/ 2147483646 w 173"/>
              <a:gd name="T15" fmla="*/ 2147483646 h 200"/>
              <a:gd name="T16" fmla="*/ 2147483646 w 173"/>
              <a:gd name="T17" fmla="*/ 2147483646 h 200"/>
              <a:gd name="T18" fmla="*/ 2147483646 w 173"/>
              <a:gd name="T19" fmla="*/ 2147483646 h 200"/>
              <a:gd name="T20" fmla="*/ 2147483646 w 173"/>
              <a:gd name="T21" fmla="*/ 2147483646 h 200"/>
              <a:gd name="T22" fmla="*/ 2147483646 w 173"/>
              <a:gd name="T23" fmla="*/ 2147483646 h 200"/>
              <a:gd name="T24" fmla="*/ 2147483646 w 173"/>
              <a:gd name="T25" fmla="*/ 2147483646 h 200"/>
              <a:gd name="T26" fmla="*/ 2147483646 w 173"/>
              <a:gd name="T27" fmla="*/ 0 h 200"/>
              <a:gd name="T28" fmla="*/ 2147483646 w 173"/>
              <a:gd name="T29" fmla="*/ 2147483646 h 200"/>
              <a:gd name="T30" fmla="*/ 2147483646 w 173"/>
              <a:gd name="T31" fmla="*/ 2147483646 h 200"/>
              <a:gd name="T32" fmla="*/ 2147483646 w 173"/>
              <a:gd name="T33" fmla="*/ 2147483646 h 200"/>
              <a:gd name="T34" fmla="*/ 2147483646 w 173"/>
              <a:gd name="T35" fmla="*/ 2147483646 h 200"/>
              <a:gd name="T36" fmla="*/ 2147483646 w 173"/>
              <a:gd name="T37" fmla="*/ 2147483646 h 200"/>
              <a:gd name="T38" fmla="*/ 2147483646 w 173"/>
              <a:gd name="T39" fmla="*/ 2147483646 h 200"/>
              <a:gd name="T40" fmla="*/ 2147483646 w 173"/>
              <a:gd name="T41" fmla="*/ 2147483646 h 200"/>
              <a:gd name="T42" fmla="*/ 2147483646 w 173"/>
              <a:gd name="T43" fmla="*/ 2147483646 h 200"/>
              <a:gd name="T44" fmla="*/ 2147483646 w 173"/>
              <a:gd name="T45" fmla="*/ 2147483646 h 200"/>
              <a:gd name="T46" fmla="*/ 2147483646 w 173"/>
              <a:gd name="T47" fmla="*/ 2147483646 h 200"/>
              <a:gd name="T48" fmla="*/ 2147483646 w 173"/>
              <a:gd name="T49" fmla="*/ 2147483646 h 200"/>
              <a:gd name="T50" fmla="*/ 2147483646 w 173"/>
              <a:gd name="T51" fmla="*/ 2147483646 h 200"/>
              <a:gd name="T52" fmla="*/ 2147483646 w 173"/>
              <a:gd name="T53" fmla="*/ 2147483646 h 200"/>
              <a:gd name="T54" fmla="*/ 2147483646 w 173"/>
              <a:gd name="T55" fmla="*/ 2147483646 h 200"/>
              <a:gd name="T56" fmla="*/ 2147483646 w 173"/>
              <a:gd name="T57" fmla="*/ 2147483646 h 200"/>
              <a:gd name="T58" fmla="*/ 2147483646 w 173"/>
              <a:gd name="T59" fmla="*/ 2147483646 h 200"/>
              <a:gd name="T60" fmla="*/ 2147483646 w 173"/>
              <a:gd name="T61" fmla="*/ 2147483646 h 200"/>
              <a:gd name="T62" fmla="*/ 2147483646 w 173"/>
              <a:gd name="T63" fmla="*/ 2147483646 h 200"/>
              <a:gd name="T64" fmla="*/ 2147483646 w 173"/>
              <a:gd name="T65" fmla="*/ 2147483646 h 200"/>
              <a:gd name="T66" fmla="*/ 2147483646 w 173"/>
              <a:gd name="T67" fmla="*/ 2147483646 h 200"/>
              <a:gd name="T68" fmla="*/ 2147483646 w 173"/>
              <a:gd name="T69" fmla="*/ 2147483646 h 200"/>
              <a:gd name="T70" fmla="*/ 2147483646 w 173"/>
              <a:gd name="T71" fmla="*/ 2147483646 h 200"/>
              <a:gd name="T72" fmla="*/ 2147483646 w 173"/>
              <a:gd name="T73" fmla="*/ 2147483646 h 200"/>
              <a:gd name="T74" fmla="*/ 2147483646 w 173"/>
              <a:gd name="T75" fmla="*/ 2147483646 h 200"/>
              <a:gd name="T76" fmla="*/ 2147483646 w 173"/>
              <a:gd name="T77" fmla="*/ 2147483646 h 200"/>
              <a:gd name="T78" fmla="*/ 2147483646 w 173"/>
              <a:gd name="T79" fmla="*/ 2147483646 h 200"/>
              <a:gd name="T80" fmla="*/ 2147483646 w 173"/>
              <a:gd name="T81" fmla="*/ 2147483646 h 200"/>
              <a:gd name="T82" fmla="*/ 2147483646 w 173"/>
              <a:gd name="T83" fmla="*/ 2147483646 h 200"/>
              <a:gd name="T84" fmla="*/ 2147483646 w 173"/>
              <a:gd name="T85" fmla="*/ 2147483646 h 200"/>
              <a:gd name="T86" fmla="*/ 2147483646 w 173"/>
              <a:gd name="T87" fmla="*/ 2147483646 h 200"/>
              <a:gd name="T88" fmla="*/ 2147483646 w 173"/>
              <a:gd name="T89" fmla="*/ 2147483646 h 200"/>
              <a:gd name="T90" fmla="*/ 2147483646 w 173"/>
              <a:gd name="T91" fmla="*/ 2147483646 h 200"/>
              <a:gd name="T92" fmla="*/ 2147483646 w 173"/>
              <a:gd name="T93" fmla="*/ 2147483646 h 200"/>
              <a:gd name="T94" fmla="*/ 2147483646 w 173"/>
              <a:gd name="T95" fmla="*/ 2147483646 h 200"/>
              <a:gd name="T96" fmla="*/ 2147483646 w 173"/>
              <a:gd name="T97" fmla="*/ 2147483646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9"/>
          <p:cNvSpPr/>
          <p:nvPr/>
        </p:nvSpPr>
        <p:spPr bwMode="auto">
          <a:xfrm>
            <a:off x="3732213" y="3910013"/>
            <a:ext cx="784225" cy="492125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0"/>
          <p:cNvSpPr/>
          <p:nvPr/>
        </p:nvSpPr>
        <p:spPr bwMode="auto">
          <a:xfrm>
            <a:off x="3905250" y="4813300"/>
            <a:ext cx="815975" cy="644525"/>
          </a:xfrm>
          <a:custGeom>
            <a:avLst/>
            <a:gdLst>
              <a:gd name="T0" fmla="*/ 2147483646 w 254"/>
              <a:gd name="T1" fmla="*/ 2147483646 h 201"/>
              <a:gd name="T2" fmla="*/ 2147483646 w 254"/>
              <a:gd name="T3" fmla="*/ 2147483646 h 201"/>
              <a:gd name="T4" fmla="*/ 2147483646 w 254"/>
              <a:gd name="T5" fmla="*/ 2147483646 h 201"/>
              <a:gd name="T6" fmla="*/ 2147483646 w 254"/>
              <a:gd name="T7" fmla="*/ 2147483646 h 201"/>
              <a:gd name="T8" fmla="*/ 2147483646 w 254"/>
              <a:gd name="T9" fmla="*/ 2147483646 h 201"/>
              <a:gd name="T10" fmla="*/ 2147483646 w 254"/>
              <a:gd name="T11" fmla="*/ 2147483646 h 201"/>
              <a:gd name="T12" fmla="*/ 2147483646 w 254"/>
              <a:gd name="T13" fmla="*/ 2147483646 h 201"/>
              <a:gd name="T14" fmla="*/ 2147483646 w 254"/>
              <a:gd name="T15" fmla="*/ 2147483646 h 201"/>
              <a:gd name="T16" fmla="*/ 2147483646 w 254"/>
              <a:gd name="T17" fmla="*/ 2147483646 h 201"/>
              <a:gd name="T18" fmla="*/ 2147483646 w 254"/>
              <a:gd name="T19" fmla="*/ 2147483646 h 201"/>
              <a:gd name="T20" fmla="*/ 2147483646 w 254"/>
              <a:gd name="T21" fmla="*/ 2147483646 h 201"/>
              <a:gd name="T22" fmla="*/ 2147483646 w 254"/>
              <a:gd name="T23" fmla="*/ 2147483646 h 201"/>
              <a:gd name="T24" fmla="*/ 2147483646 w 254"/>
              <a:gd name="T25" fmla="*/ 2147483646 h 201"/>
              <a:gd name="T26" fmla="*/ 2147483646 w 254"/>
              <a:gd name="T27" fmla="*/ 2147483646 h 201"/>
              <a:gd name="T28" fmla="*/ 2147483646 w 254"/>
              <a:gd name="T29" fmla="*/ 2147483646 h 201"/>
              <a:gd name="T30" fmla="*/ 2147483646 w 254"/>
              <a:gd name="T31" fmla="*/ 2147483646 h 201"/>
              <a:gd name="T32" fmla="*/ 2147483646 w 254"/>
              <a:gd name="T33" fmla="*/ 2147483646 h 201"/>
              <a:gd name="T34" fmla="*/ 2147483646 w 254"/>
              <a:gd name="T35" fmla="*/ 2147483646 h 201"/>
              <a:gd name="T36" fmla="*/ 2147483646 w 254"/>
              <a:gd name="T37" fmla="*/ 2147483646 h 201"/>
              <a:gd name="T38" fmla="*/ 2147483646 w 254"/>
              <a:gd name="T39" fmla="*/ 2147483646 h 201"/>
              <a:gd name="T40" fmla="*/ 2147483646 w 254"/>
              <a:gd name="T41" fmla="*/ 2147483646 h 201"/>
              <a:gd name="T42" fmla="*/ 2147483646 w 254"/>
              <a:gd name="T43" fmla="*/ 2147483646 h 201"/>
              <a:gd name="T44" fmla="*/ 2147483646 w 254"/>
              <a:gd name="T45" fmla="*/ 2147483646 h 201"/>
              <a:gd name="T46" fmla="*/ 2147483646 w 254"/>
              <a:gd name="T47" fmla="*/ 2147483646 h 201"/>
              <a:gd name="T48" fmla="*/ 2147483646 w 254"/>
              <a:gd name="T49" fmla="*/ 2147483646 h 201"/>
              <a:gd name="T50" fmla="*/ 2147483646 w 254"/>
              <a:gd name="T51" fmla="*/ 2147483646 h 201"/>
              <a:gd name="T52" fmla="*/ 2147483646 w 254"/>
              <a:gd name="T53" fmla="*/ 2147483646 h 201"/>
              <a:gd name="T54" fmla="*/ 2147483646 w 254"/>
              <a:gd name="T55" fmla="*/ 2147483646 h 201"/>
              <a:gd name="T56" fmla="*/ 2147483646 w 254"/>
              <a:gd name="T57" fmla="*/ 2147483646 h 201"/>
              <a:gd name="T58" fmla="*/ 2147483646 w 254"/>
              <a:gd name="T59" fmla="*/ 2147483646 h 201"/>
              <a:gd name="T60" fmla="*/ 2147483646 w 254"/>
              <a:gd name="T61" fmla="*/ 2147483646 h 201"/>
              <a:gd name="T62" fmla="*/ 2147483646 w 254"/>
              <a:gd name="T63" fmla="*/ 2147483646 h 201"/>
              <a:gd name="T64" fmla="*/ 2147483646 w 254"/>
              <a:gd name="T65" fmla="*/ 2147483646 h 201"/>
              <a:gd name="T66" fmla="*/ 2147483646 w 254"/>
              <a:gd name="T67" fmla="*/ 2147483646 h 201"/>
              <a:gd name="T68" fmla="*/ 2147483646 w 254"/>
              <a:gd name="T69" fmla="*/ 2147483646 h 201"/>
              <a:gd name="T70" fmla="*/ 2147483646 w 254"/>
              <a:gd name="T71" fmla="*/ 2147483646 h 201"/>
              <a:gd name="T72" fmla="*/ 2147483646 w 254"/>
              <a:gd name="T73" fmla="*/ 2147483646 h 201"/>
              <a:gd name="T74" fmla="*/ 2147483646 w 254"/>
              <a:gd name="T75" fmla="*/ 2147483646 h 201"/>
              <a:gd name="T76" fmla="*/ 2147483646 w 254"/>
              <a:gd name="T77" fmla="*/ 2147483646 h 201"/>
              <a:gd name="T78" fmla="*/ 2147483646 w 254"/>
              <a:gd name="T79" fmla="*/ 2147483646 h 201"/>
              <a:gd name="T80" fmla="*/ 2147483646 w 254"/>
              <a:gd name="T81" fmla="*/ 2147483646 h 201"/>
              <a:gd name="T82" fmla="*/ 2147483646 w 254"/>
              <a:gd name="T83" fmla="*/ 2147483646 h 201"/>
              <a:gd name="T84" fmla="*/ 2147483646 w 254"/>
              <a:gd name="T85" fmla="*/ 2147483646 h 201"/>
              <a:gd name="T86" fmla="*/ 2147483646 w 254"/>
              <a:gd name="T87" fmla="*/ 2147483646 h 201"/>
              <a:gd name="T88" fmla="*/ 2147483646 w 254"/>
              <a:gd name="T89" fmla="*/ 2147483646 h 201"/>
              <a:gd name="T90" fmla="*/ 2147483646 w 254"/>
              <a:gd name="T91" fmla="*/ 2147483646 h 201"/>
              <a:gd name="T92" fmla="*/ 2147483646 w 254"/>
              <a:gd name="T93" fmla="*/ 2147483646 h 201"/>
              <a:gd name="T94" fmla="*/ 2147483646 w 254"/>
              <a:gd name="T95" fmla="*/ 2147483646 h 201"/>
              <a:gd name="T96" fmla="*/ 2147483646 w 254"/>
              <a:gd name="T97" fmla="*/ 2147483646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1"/>
          <p:cNvSpPr/>
          <p:nvPr/>
        </p:nvSpPr>
        <p:spPr bwMode="auto">
          <a:xfrm>
            <a:off x="4291013" y="4254500"/>
            <a:ext cx="487362" cy="663575"/>
          </a:xfrm>
          <a:custGeom>
            <a:avLst/>
            <a:gdLst>
              <a:gd name="T0" fmla="*/ 2147483646 w 152"/>
              <a:gd name="T1" fmla="*/ 2147483646 h 207"/>
              <a:gd name="T2" fmla="*/ 2147483646 w 152"/>
              <a:gd name="T3" fmla="*/ 2147483646 h 207"/>
              <a:gd name="T4" fmla="*/ 2147483646 w 152"/>
              <a:gd name="T5" fmla="*/ 2147483646 h 207"/>
              <a:gd name="T6" fmla="*/ 2147483646 w 152"/>
              <a:gd name="T7" fmla="*/ 2147483646 h 207"/>
              <a:gd name="T8" fmla="*/ 2147483646 w 152"/>
              <a:gd name="T9" fmla="*/ 2147483646 h 207"/>
              <a:gd name="T10" fmla="*/ 2147483646 w 152"/>
              <a:gd name="T11" fmla="*/ 2147483646 h 207"/>
              <a:gd name="T12" fmla="*/ 2147483646 w 152"/>
              <a:gd name="T13" fmla="*/ 2147483646 h 207"/>
              <a:gd name="T14" fmla="*/ 2147483646 w 152"/>
              <a:gd name="T15" fmla="*/ 2147483646 h 207"/>
              <a:gd name="T16" fmla="*/ 2147483646 w 152"/>
              <a:gd name="T17" fmla="*/ 2147483646 h 207"/>
              <a:gd name="T18" fmla="*/ 2147483646 w 152"/>
              <a:gd name="T19" fmla="*/ 2147483646 h 207"/>
              <a:gd name="T20" fmla="*/ 2147483646 w 152"/>
              <a:gd name="T21" fmla="*/ 2147483646 h 207"/>
              <a:gd name="T22" fmla="*/ 2147483646 w 152"/>
              <a:gd name="T23" fmla="*/ 2147483646 h 207"/>
              <a:gd name="T24" fmla="*/ 2147483646 w 152"/>
              <a:gd name="T25" fmla="*/ 2147483646 h 207"/>
              <a:gd name="T26" fmla="*/ 2147483646 w 152"/>
              <a:gd name="T27" fmla="*/ 2147483646 h 207"/>
              <a:gd name="T28" fmla="*/ 0 w 152"/>
              <a:gd name="T29" fmla="*/ 2147483646 h 207"/>
              <a:gd name="T30" fmla="*/ 2147483646 w 152"/>
              <a:gd name="T31" fmla="*/ 2147483646 h 207"/>
              <a:gd name="T32" fmla="*/ 2147483646 w 152"/>
              <a:gd name="T33" fmla="*/ 2147483646 h 207"/>
              <a:gd name="T34" fmla="*/ 2147483646 w 152"/>
              <a:gd name="T35" fmla="*/ 2147483646 h 207"/>
              <a:gd name="T36" fmla="*/ 2147483646 w 152"/>
              <a:gd name="T37" fmla="*/ 2147483646 h 207"/>
              <a:gd name="T38" fmla="*/ 2147483646 w 152"/>
              <a:gd name="T39" fmla="*/ 2147483646 h 207"/>
              <a:gd name="T40" fmla="*/ 2147483646 w 152"/>
              <a:gd name="T41" fmla="*/ 2147483646 h 207"/>
              <a:gd name="T42" fmla="*/ 2147483646 w 152"/>
              <a:gd name="T43" fmla="*/ 2147483646 h 207"/>
              <a:gd name="T44" fmla="*/ 2147483646 w 152"/>
              <a:gd name="T45" fmla="*/ 2147483646 h 207"/>
              <a:gd name="T46" fmla="*/ 2147483646 w 152"/>
              <a:gd name="T47" fmla="*/ 2147483646 h 207"/>
              <a:gd name="T48" fmla="*/ 2147483646 w 152"/>
              <a:gd name="T49" fmla="*/ 2147483646 h 207"/>
              <a:gd name="T50" fmla="*/ 2147483646 w 152"/>
              <a:gd name="T51" fmla="*/ 2147483646 h 207"/>
              <a:gd name="T52" fmla="*/ 2147483646 w 152"/>
              <a:gd name="T53" fmla="*/ 2147483646 h 207"/>
              <a:gd name="T54" fmla="*/ 2147483646 w 152"/>
              <a:gd name="T55" fmla="*/ 2147483646 h 207"/>
              <a:gd name="T56" fmla="*/ 2147483646 w 152"/>
              <a:gd name="T57" fmla="*/ 2147483646 h 207"/>
              <a:gd name="T58" fmla="*/ 2147483646 w 152"/>
              <a:gd name="T59" fmla="*/ 2147483646 h 207"/>
              <a:gd name="T60" fmla="*/ 2147483646 w 152"/>
              <a:gd name="T61" fmla="*/ 2147483646 h 207"/>
              <a:gd name="T62" fmla="*/ 2147483646 w 152"/>
              <a:gd name="T63" fmla="*/ 2147483646 h 207"/>
              <a:gd name="T64" fmla="*/ 2147483646 w 152"/>
              <a:gd name="T65" fmla="*/ 2147483646 h 207"/>
              <a:gd name="T66" fmla="*/ 2147483646 w 152"/>
              <a:gd name="T67" fmla="*/ 2147483646 h 207"/>
              <a:gd name="T68" fmla="*/ 2147483646 w 152"/>
              <a:gd name="T69" fmla="*/ 2147483646 h 207"/>
              <a:gd name="T70" fmla="*/ 2147483646 w 152"/>
              <a:gd name="T71" fmla="*/ 2147483646 h 207"/>
              <a:gd name="T72" fmla="*/ 2147483646 w 152"/>
              <a:gd name="T73" fmla="*/ 2147483646 h 207"/>
              <a:gd name="T74" fmla="*/ 2147483646 w 152"/>
              <a:gd name="T75" fmla="*/ 2147483646 h 207"/>
              <a:gd name="T76" fmla="*/ 2147483646 w 152"/>
              <a:gd name="T77" fmla="*/ 2147483646 h 207"/>
              <a:gd name="T78" fmla="*/ 2147483646 w 152"/>
              <a:gd name="T79" fmla="*/ 2147483646 h 207"/>
              <a:gd name="T80" fmla="*/ 2147483646 w 152"/>
              <a:gd name="T81" fmla="*/ 2147483646 h 207"/>
              <a:gd name="T82" fmla="*/ 2147483646 w 152"/>
              <a:gd name="T83" fmla="*/ 2147483646 h 207"/>
              <a:gd name="T84" fmla="*/ 2147483646 w 152"/>
              <a:gd name="T85" fmla="*/ 2147483646 h 207"/>
              <a:gd name="T86" fmla="*/ 2147483646 w 152"/>
              <a:gd name="T87" fmla="*/ 2147483646 h 207"/>
              <a:gd name="T88" fmla="*/ 2147483646 w 152"/>
              <a:gd name="T89" fmla="*/ 2147483646 h 207"/>
              <a:gd name="T90" fmla="*/ 2147483646 w 152"/>
              <a:gd name="T91" fmla="*/ 2147483646 h 207"/>
              <a:gd name="T92" fmla="*/ 2147483646 w 152"/>
              <a:gd name="T93" fmla="*/ 2147483646 h 207"/>
              <a:gd name="T94" fmla="*/ 2147483646 w 152"/>
              <a:gd name="T95" fmla="*/ 2147483646 h 207"/>
              <a:gd name="T96" fmla="*/ 2147483646 w 152"/>
              <a:gd name="T97" fmla="*/ 2147483646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22"/>
          <p:cNvSpPr/>
          <p:nvPr/>
        </p:nvSpPr>
        <p:spPr bwMode="auto">
          <a:xfrm>
            <a:off x="4543425" y="4427538"/>
            <a:ext cx="454025" cy="554037"/>
          </a:xfrm>
          <a:custGeom>
            <a:avLst/>
            <a:gdLst>
              <a:gd name="T0" fmla="*/ 2147483646 w 141"/>
              <a:gd name="T1" fmla="*/ 2147483646 h 173"/>
              <a:gd name="T2" fmla="*/ 2147483646 w 141"/>
              <a:gd name="T3" fmla="*/ 2147483646 h 173"/>
              <a:gd name="T4" fmla="*/ 2147483646 w 141"/>
              <a:gd name="T5" fmla="*/ 2147483646 h 173"/>
              <a:gd name="T6" fmla="*/ 2147483646 w 141"/>
              <a:gd name="T7" fmla="*/ 2147483646 h 173"/>
              <a:gd name="T8" fmla="*/ 2147483646 w 141"/>
              <a:gd name="T9" fmla="*/ 2147483646 h 173"/>
              <a:gd name="T10" fmla="*/ 2147483646 w 141"/>
              <a:gd name="T11" fmla="*/ 2147483646 h 173"/>
              <a:gd name="T12" fmla="*/ 2147483646 w 141"/>
              <a:gd name="T13" fmla="*/ 2147483646 h 173"/>
              <a:gd name="T14" fmla="*/ 2147483646 w 141"/>
              <a:gd name="T15" fmla="*/ 2147483646 h 173"/>
              <a:gd name="T16" fmla="*/ 2147483646 w 141"/>
              <a:gd name="T17" fmla="*/ 2147483646 h 173"/>
              <a:gd name="T18" fmla="*/ 2147483646 w 141"/>
              <a:gd name="T19" fmla="*/ 2147483646 h 173"/>
              <a:gd name="T20" fmla="*/ 2147483646 w 141"/>
              <a:gd name="T21" fmla="*/ 2147483646 h 173"/>
              <a:gd name="T22" fmla="*/ 2147483646 w 141"/>
              <a:gd name="T23" fmla="*/ 2147483646 h 173"/>
              <a:gd name="T24" fmla="*/ 2147483646 w 141"/>
              <a:gd name="T25" fmla="*/ 2147483646 h 173"/>
              <a:gd name="T26" fmla="*/ 2147483646 w 141"/>
              <a:gd name="T27" fmla="*/ 2147483646 h 173"/>
              <a:gd name="T28" fmla="*/ 2147483646 w 141"/>
              <a:gd name="T29" fmla="*/ 2147483646 h 173"/>
              <a:gd name="T30" fmla="*/ 2147483646 w 141"/>
              <a:gd name="T31" fmla="*/ 2147483646 h 173"/>
              <a:gd name="T32" fmla="*/ 0 w 141"/>
              <a:gd name="T33" fmla="*/ 2147483646 h 173"/>
              <a:gd name="T34" fmla="*/ 2147483646 w 141"/>
              <a:gd name="T35" fmla="*/ 2147483646 h 173"/>
              <a:gd name="T36" fmla="*/ 2147483646 w 141"/>
              <a:gd name="T37" fmla="*/ 2147483646 h 173"/>
              <a:gd name="T38" fmla="*/ 2147483646 w 141"/>
              <a:gd name="T39" fmla="*/ 2147483646 h 173"/>
              <a:gd name="T40" fmla="*/ 2147483646 w 141"/>
              <a:gd name="T41" fmla="*/ 2147483646 h 173"/>
              <a:gd name="T42" fmla="*/ 2147483646 w 141"/>
              <a:gd name="T43" fmla="*/ 2147483646 h 173"/>
              <a:gd name="T44" fmla="*/ 2147483646 w 141"/>
              <a:gd name="T45" fmla="*/ 2147483646 h 173"/>
              <a:gd name="T46" fmla="*/ 2147483646 w 141"/>
              <a:gd name="T47" fmla="*/ 2147483646 h 173"/>
              <a:gd name="T48" fmla="*/ 2147483646 w 141"/>
              <a:gd name="T49" fmla="*/ 2147483646 h 173"/>
              <a:gd name="T50" fmla="*/ 2147483646 w 141"/>
              <a:gd name="T51" fmla="*/ 2147483646 h 173"/>
              <a:gd name="T52" fmla="*/ 2147483646 w 141"/>
              <a:gd name="T53" fmla="*/ 2147483646 h 173"/>
              <a:gd name="T54" fmla="*/ 2147483646 w 141"/>
              <a:gd name="T55" fmla="*/ 2147483646 h 173"/>
              <a:gd name="T56" fmla="*/ 2147483646 w 141"/>
              <a:gd name="T57" fmla="*/ 2147483646 h 173"/>
              <a:gd name="T58" fmla="*/ 2147483646 w 141"/>
              <a:gd name="T59" fmla="*/ 2147483646 h 173"/>
              <a:gd name="T60" fmla="*/ 2147483646 w 141"/>
              <a:gd name="T61" fmla="*/ 2147483646 h 173"/>
              <a:gd name="T62" fmla="*/ 2147483646 w 141"/>
              <a:gd name="T63" fmla="*/ 2147483646 h 173"/>
              <a:gd name="T64" fmla="*/ 2147483646 w 141"/>
              <a:gd name="T65" fmla="*/ 2147483646 h 173"/>
              <a:gd name="T66" fmla="*/ 2147483646 w 141"/>
              <a:gd name="T67" fmla="*/ 2147483646 h 173"/>
              <a:gd name="T68" fmla="*/ 2147483646 w 141"/>
              <a:gd name="T69" fmla="*/ 2147483646 h 173"/>
              <a:gd name="T70" fmla="*/ 2147483646 w 141"/>
              <a:gd name="T71" fmla="*/ 2147483646 h 173"/>
              <a:gd name="T72" fmla="*/ 2147483646 w 141"/>
              <a:gd name="T73" fmla="*/ 2147483646 h 173"/>
              <a:gd name="T74" fmla="*/ 2147483646 w 141"/>
              <a:gd name="T75" fmla="*/ 2147483646 h 173"/>
              <a:gd name="T76" fmla="*/ 2147483646 w 141"/>
              <a:gd name="T77" fmla="*/ 2147483646 h 173"/>
              <a:gd name="T78" fmla="*/ 2147483646 w 141"/>
              <a:gd name="T79" fmla="*/ 2147483646 h 173"/>
              <a:gd name="T80" fmla="*/ 2147483646 w 141"/>
              <a:gd name="T81" fmla="*/ 2147483646 h 173"/>
              <a:gd name="T82" fmla="*/ 2147483646 w 141"/>
              <a:gd name="T83" fmla="*/ 2147483646 h 173"/>
              <a:gd name="T84" fmla="*/ 2147483646 w 141"/>
              <a:gd name="T85" fmla="*/ 2147483646 h 173"/>
              <a:gd name="T86" fmla="*/ 2147483646 w 141"/>
              <a:gd name="T87" fmla="*/ 2147483646 h 173"/>
              <a:gd name="T88" fmla="*/ 2147483646 w 141"/>
              <a:gd name="T89" fmla="*/ 2147483646 h 173"/>
              <a:gd name="T90" fmla="*/ 2147483646 w 141"/>
              <a:gd name="T91" fmla="*/ 2147483646 h 173"/>
              <a:gd name="T92" fmla="*/ 2147483646 w 141"/>
              <a:gd name="T93" fmla="*/ 2147483646 h 173"/>
              <a:gd name="T94" fmla="*/ 2147483646 w 141"/>
              <a:gd name="T95" fmla="*/ 2147483646 h 173"/>
              <a:gd name="T96" fmla="*/ 2147483646 w 141"/>
              <a:gd name="T97" fmla="*/ 2147483646 h 173"/>
              <a:gd name="T98" fmla="*/ 2147483646 w 141"/>
              <a:gd name="T99" fmla="*/ 2147483646 h 173"/>
              <a:gd name="T100" fmla="*/ 2147483646 w 141"/>
              <a:gd name="T101" fmla="*/ 2147483646 h 173"/>
              <a:gd name="T102" fmla="*/ 2147483646 w 141"/>
              <a:gd name="T103" fmla="*/ 2147483646 h 173"/>
              <a:gd name="T104" fmla="*/ 2147483646 w 141"/>
              <a:gd name="T105" fmla="*/ 2147483646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23"/>
          <p:cNvSpPr/>
          <p:nvPr/>
        </p:nvSpPr>
        <p:spPr bwMode="auto">
          <a:xfrm>
            <a:off x="4743450" y="4079875"/>
            <a:ext cx="392113" cy="450850"/>
          </a:xfrm>
          <a:custGeom>
            <a:avLst/>
            <a:gdLst>
              <a:gd name="T0" fmla="*/ 2147483646 w 122"/>
              <a:gd name="T1" fmla="*/ 2147483646 h 140"/>
              <a:gd name="T2" fmla="*/ 2147483646 w 122"/>
              <a:gd name="T3" fmla="*/ 2147483646 h 140"/>
              <a:gd name="T4" fmla="*/ 2147483646 w 122"/>
              <a:gd name="T5" fmla="*/ 2147483646 h 140"/>
              <a:gd name="T6" fmla="*/ 2147483646 w 122"/>
              <a:gd name="T7" fmla="*/ 2147483646 h 140"/>
              <a:gd name="T8" fmla="*/ 2147483646 w 122"/>
              <a:gd name="T9" fmla="*/ 2147483646 h 140"/>
              <a:gd name="T10" fmla="*/ 2147483646 w 122"/>
              <a:gd name="T11" fmla="*/ 2147483646 h 140"/>
              <a:gd name="T12" fmla="*/ 2147483646 w 122"/>
              <a:gd name="T13" fmla="*/ 2147483646 h 140"/>
              <a:gd name="T14" fmla="*/ 2147483646 w 122"/>
              <a:gd name="T15" fmla="*/ 2147483646 h 140"/>
              <a:gd name="T16" fmla="*/ 2147483646 w 122"/>
              <a:gd name="T17" fmla="*/ 2147483646 h 140"/>
              <a:gd name="T18" fmla="*/ 2147483646 w 122"/>
              <a:gd name="T19" fmla="*/ 2147483646 h 140"/>
              <a:gd name="T20" fmla="*/ 2147483646 w 122"/>
              <a:gd name="T21" fmla="*/ 2147483646 h 140"/>
              <a:gd name="T22" fmla="*/ 2147483646 w 122"/>
              <a:gd name="T23" fmla="*/ 2147483646 h 140"/>
              <a:gd name="T24" fmla="*/ 2147483646 w 122"/>
              <a:gd name="T25" fmla="*/ 2147483646 h 140"/>
              <a:gd name="T26" fmla="*/ 2147483646 w 122"/>
              <a:gd name="T27" fmla="*/ 2147483646 h 140"/>
              <a:gd name="T28" fmla="*/ 2147483646 w 122"/>
              <a:gd name="T29" fmla="*/ 2147483646 h 140"/>
              <a:gd name="T30" fmla="*/ 2147483646 w 122"/>
              <a:gd name="T31" fmla="*/ 2147483646 h 140"/>
              <a:gd name="T32" fmla="*/ 2147483646 w 122"/>
              <a:gd name="T33" fmla="*/ 2147483646 h 140"/>
              <a:gd name="T34" fmla="*/ 2147483646 w 122"/>
              <a:gd name="T35" fmla="*/ 2147483646 h 140"/>
              <a:gd name="T36" fmla="*/ 2147483646 w 122"/>
              <a:gd name="T37" fmla="*/ 2147483646 h 140"/>
              <a:gd name="T38" fmla="*/ 2147483646 w 122"/>
              <a:gd name="T39" fmla="*/ 2147483646 h 140"/>
              <a:gd name="T40" fmla="*/ 2147483646 w 122"/>
              <a:gd name="T41" fmla="*/ 2147483646 h 140"/>
              <a:gd name="T42" fmla="*/ 2147483646 w 122"/>
              <a:gd name="T43" fmla="*/ 2147483646 h 140"/>
              <a:gd name="T44" fmla="*/ 2147483646 w 122"/>
              <a:gd name="T45" fmla="*/ 2147483646 h 140"/>
              <a:gd name="T46" fmla="*/ 2147483646 w 122"/>
              <a:gd name="T47" fmla="*/ 2147483646 h 140"/>
              <a:gd name="T48" fmla="*/ 2147483646 w 122"/>
              <a:gd name="T49" fmla="*/ 2147483646 h 140"/>
              <a:gd name="T50" fmla="*/ 2147483646 w 122"/>
              <a:gd name="T51" fmla="*/ 2147483646 h 140"/>
              <a:gd name="T52" fmla="*/ 2147483646 w 122"/>
              <a:gd name="T53" fmla="*/ 2147483646 h 140"/>
              <a:gd name="T54" fmla="*/ 2147483646 w 122"/>
              <a:gd name="T55" fmla="*/ 2147483646 h 140"/>
              <a:gd name="T56" fmla="*/ 2147483646 w 122"/>
              <a:gd name="T57" fmla="*/ 2147483646 h 140"/>
              <a:gd name="T58" fmla="*/ 2147483646 w 122"/>
              <a:gd name="T59" fmla="*/ 2147483646 h 140"/>
              <a:gd name="T60" fmla="*/ 2147483646 w 122"/>
              <a:gd name="T61" fmla="*/ 2147483646 h 140"/>
              <a:gd name="T62" fmla="*/ 2147483646 w 122"/>
              <a:gd name="T63" fmla="*/ 2147483646 h 140"/>
              <a:gd name="T64" fmla="*/ 2147483646 w 122"/>
              <a:gd name="T65" fmla="*/ 2147483646 h 140"/>
              <a:gd name="T66" fmla="*/ 2147483646 w 122"/>
              <a:gd name="T67" fmla="*/ 2147483646 h 140"/>
              <a:gd name="T68" fmla="*/ 2147483646 w 122"/>
              <a:gd name="T69" fmla="*/ 2147483646 h 140"/>
              <a:gd name="T70" fmla="*/ 2147483646 w 122"/>
              <a:gd name="T71" fmla="*/ 2147483646 h 140"/>
              <a:gd name="T72" fmla="*/ 2147483646 w 122"/>
              <a:gd name="T73" fmla="*/ 2147483646 h 140"/>
              <a:gd name="T74" fmla="*/ 2147483646 w 122"/>
              <a:gd name="T75" fmla="*/ 2147483646 h 140"/>
              <a:gd name="T76" fmla="*/ 2147483646 w 122"/>
              <a:gd name="T77" fmla="*/ 2147483646 h 140"/>
              <a:gd name="T78" fmla="*/ 2147483646 w 122"/>
              <a:gd name="T79" fmla="*/ 2147483646 h 140"/>
              <a:gd name="T80" fmla="*/ 2147483646 w 122"/>
              <a:gd name="T81" fmla="*/ 2147483646 h 140"/>
              <a:gd name="T82" fmla="*/ 2147483646 w 122"/>
              <a:gd name="T83" fmla="*/ 2147483646 h 140"/>
              <a:gd name="T84" fmla="*/ 2147483646 w 122"/>
              <a:gd name="T85" fmla="*/ 2147483646 h 140"/>
              <a:gd name="T86" fmla="*/ 2147483646 w 122"/>
              <a:gd name="T87" fmla="*/ 2147483646 h 140"/>
              <a:gd name="T88" fmla="*/ 2147483646 w 122"/>
              <a:gd name="T89" fmla="*/ 2147483646 h 140"/>
              <a:gd name="T90" fmla="*/ 2147483646 w 122"/>
              <a:gd name="T91" fmla="*/ 2147483646 h 140"/>
              <a:gd name="T92" fmla="*/ 2147483646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24"/>
          <p:cNvSpPr/>
          <p:nvPr/>
        </p:nvSpPr>
        <p:spPr bwMode="auto">
          <a:xfrm>
            <a:off x="4367213" y="3692525"/>
            <a:ext cx="492125" cy="598488"/>
          </a:xfrm>
          <a:custGeom>
            <a:avLst/>
            <a:gdLst>
              <a:gd name="T0" fmla="*/ 2147483646 w 153"/>
              <a:gd name="T1" fmla="*/ 2147483646 h 187"/>
              <a:gd name="T2" fmla="*/ 2147483646 w 153"/>
              <a:gd name="T3" fmla="*/ 2147483646 h 187"/>
              <a:gd name="T4" fmla="*/ 2147483646 w 153"/>
              <a:gd name="T5" fmla="*/ 2147483646 h 187"/>
              <a:gd name="T6" fmla="*/ 2147483646 w 153"/>
              <a:gd name="T7" fmla="*/ 0 h 187"/>
              <a:gd name="T8" fmla="*/ 2147483646 w 153"/>
              <a:gd name="T9" fmla="*/ 2147483646 h 187"/>
              <a:gd name="T10" fmla="*/ 2147483646 w 153"/>
              <a:gd name="T11" fmla="*/ 2147483646 h 187"/>
              <a:gd name="T12" fmla="*/ 2147483646 w 153"/>
              <a:gd name="T13" fmla="*/ 2147483646 h 187"/>
              <a:gd name="T14" fmla="*/ 2147483646 w 153"/>
              <a:gd name="T15" fmla="*/ 2147483646 h 187"/>
              <a:gd name="T16" fmla="*/ 2147483646 w 153"/>
              <a:gd name="T17" fmla="*/ 2147483646 h 187"/>
              <a:gd name="T18" fmla="*/ 2147483646 w 153"/>
              <a:gd name="T19" fmla="*/ 2147483646 h 187"/>
              <a:gd name="T20" fmla="*/ 2147483646 w 153"/>
              <a:gd name="T21" fmla="*/ 2147483646 h 187"/>
              <a:gd name="T22" fmla="*/ 2147483646 w 153"/>
              <a:gd name="T23" fmla="*/ 2147483646 h 187"/>
              <a:gd name="T24" fmla="*/ 2147483646 w 153"/>
              <a:gd name="T25" fmla="*/ 2147483646 h 187"/>
              <a:gd name="T26" fmla="*/ 2147483646 w 153"/>
              <a:gd name="T27" fmla="*/ 2147483646 h 187"/>
              <a:gd name="T28" fmla="*/ 2147483646 w 153"/>
              <a:gd name="T29" fmla="*/ 2147483646 h 187"/>
              <a:gd name="T30" fmla="*/ 2147483646 w 153"/>
              <a:gd name="T31" fmla="*/ 2147483646 h 187"/>
              <a:gd name="T32" fmla="*/ 2147483646 w 153"/>
              <a:gd name="T33" fmla="*/ 2147483646 h 187"/>
              <a:gd name="T34" fmla="*/ 2147483646 w 153"/>
              <a:gd name="T35" fmla="*/ 2147483646 h 187"/>
              <a:gd name="T36" fmla="*/ 2147483646 w 153"/>
              <a:gd name="T37" fmla="*/ 2147483646 h 187"/>
              <a:gd name="T38" fmla="*/ 2147483646 w 153"/>
              <a:gd name="T39" fmla="*/ 2147483646 h 187"/>
              <a:gd name="T40" fmla="*/ 2147483646 w 153"/>
              <a:gd name="T41" fmla="*/ 2147483646 h 187"/>
              <a:gd name="T42" fmla="*/ 2147483646 w 153"/>
              <a:gd name="T43" fmla="*/ 2147483646 h 187"/>
              <a:gd name="T44" fmla="*/ 2147483646 w 153"/>
              <a:gd name="T45" fmla="*/ 2147483646 h 187"/>
              <a:gd name="T46" fmla="*/ 2147483646 w 153"/>
              <a:gd name="T47" fmla="*/ 2147483646 h 187"/>
              <a:gd name="T48" fmla="*/ 2147483646 w 153"/>
              <a:gd name="T49" fmla="*/ 2147483646 h 187"/>
              <a:gd name="T50" fmla="*/ 2147483646 w 153"/>
              <a:gd name="T51" fmla="*/ 2147483646 h 187"/>
              <a:gd name="T52" fmla="*/ 2147483646 w 153"/>
              <a:gd name="T53" fmla="*/ 2147483646 h 187"/>
              <a:gd name="T54" fmla="*/ 2147483646 w 153"/>
              <a:gd name="T55" fmla="*/ 2147483646 h 187"/>
              <a:gd name="T56" fmla="*/ 2147483646 w 153"/>
              <a:gd name="T57" fmla="*/ 2147483646 h 187"/>
              <a:gd name="T58" fmla="*/ 2147483646 w 153"/>
              <a:gd name="T59" fmla="*/ 2147483646 h 187"/>
              <a:gd name="T60" fmla="*/ 2147483646 w 153"/>
              <a:gd name="T61" fmla="*/ 2147483646 h 187"/>
              <a:gd name="T62" fmla="*/ 2147483646 w 153"/>
              <a:gd name="T63" fmla="*/ 2147483646 h 187"/>
              <a:gd name="T64" fmla="*/ 2147483646 w 153"/>
              <a:gd name="T65" fmla="*/ 2147483646 h 187"/>
              <a:gd name="T66" fmla="*/ 2147483646 w 153"/>
              <a:gd name="T67" fmla="*/ 2147483646 h 187"/>
              <a:gd name="T68" fmla="*/ 2147483646 w 153"/>
              <a:gd name="T69" fmla="*/ 2147483646 h 187"/>
              <a:gd name="T70" fmla="*/ 2147483646 w 153"/>
              <a:gd name="T71" fmla="*/ 2147483646 h 187"/>
              <a:gd name="T72" fmla="*/ 2147483646 w 153"/>
              <a:gd name="T73" fmla="*/ 2147483646 h 187"/>
              <a:gd name="T74" fmla="*/ 2147483646 w 153"/>
              <a:gd name="T75" fmla="*/ 2147483646 h 187"/>
              <a:gd name="T76" fmla="*/ 2147483646 w 153"/>
              <a:gd name="T77" fmla="*/ 2147483646 h 187"/>
              <a:gd name="T78" fmla="*/ 2147483646 w 153"/>
              <a:gd name="T79" fmla="*/ 2147483646 h 187"/>
              <a:gd name="T80" fmla="*/ 2147483646 w 153"/>
              <a:gd name="T81" fmla="*/ 2147483646 h 187"/>
              <a:gd name="T82" fmla="*/ 2147483646 w 153"/>
              <a:gd name="T83" fmla="*/ 2147483646 h 187"/>
              <a:gd name="T84" fmla="*/ 2147483646 w 153"/>
              <a:gd name="T85" fmla="*/ 2147483646 h 187"/>
              <a:gd name="T86" fmla="*/ 2147483646 w 153"/>
              <a:gd name="T87" fmla="*/ 2147483646 h 187"/>
              <a:gd name="T88" fmla="*/ 2147483646 w 153"/>
              <a:gd name="T89" fmla="*/ 2147483646 h 187"/>
              <a:gd name="T90" fmla="*/ 2147483646 w 153"/>
              <a:gd name="T91" fmla="*/ 2147483646 h 187"/>
              <a:gd name="T92" fmla="*/ 2147483646 w 153"/>
              <a:gd name="T93" fmla="*/ 2147483646 h 187"/>
              <a:gd name="T94" fmla="*/ 2147483646 w 153"/>
              <a:gd name="T95" fmla="*/ 2147483646 h 187"/>
              <a:gd name="T96" fmla="*/ 2147483646 w 153"/>
              <a:gd name="T97" fmla="*/ 2147483646 h 187"/>
              <a:gd name="T98" fmla="*/ 2147483646 w 153"/>
              <a:gd name="T99" fmla="*/ 2147483646 h 187"/>
              <a:gd name="T100" fmla="*/ 2147483646 w 153"/>
              <a:gd name="T101" fmla="*/ 2147483646 h 187"/>
              <a:gd name="T102" fmla="*/ 2147483646 w 153"/>
              <a:gd name="T103" fmla="*/ 214748364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5"/>
          <p:cNvSpPr/>
          <p:nvPr/>
        </p:nvSpPr>
        <p:spPr bwMode="auto">
          <a:xfrm>
            <a:off x="4460875" y="2997200"/>
            <a:ext cx="131763" cy="18732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0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2147483646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2147483646 w 41"/>
              <a:gd name="T49" fmla="*/ 2147483646 h 58"/>
              <a:gd name="T50" fmla="*/ 2147483646 w 41"/>
              <a:gd name="T51" fmla="*/ 2147483646 h 58"/>
              <a:gd name="T52" fmla="*/ 2147483646 w 41"/>
              <a:gd name="T53" fmla="*/ 2147483646 h 58"/>
              <a:gd name="T54" fmla="*/ 2147483646 w 41"/>
              <a:gd name="T55" fmla="*/ 2147483646 h 58"/>
              <a:gd name="T56" fmla="*/ 2147483646 w 41"/>
              <a:gd name="T57" fmla="*/ 2147483646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26"/>
          <p:cNvSpPr/>
          <p:nvPr/>
        </p:nvSpPr>
        <p:spPr bwMode="auto">
          <a:xfrm>
            <a:off x="4335463" y="2914650"/>
            <a:ext cx="171450" cy="18256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2147483646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2147483646 w 53"/>
              <a:gd name="T21" fmla="*/ 2147483646 h 57"/>
              <a:gd name="T22" fmla="*/ 2147483646 w 53"/>
              <a:gd name="T23" fmla="*/ 2147483646 h 57"/>
              <a:gd name="T24" fmla="*/ 2147483646 w 53"/>
              <a:gd name="T25" fmla="*/ 2147483646 h 57"/>
              <a:gd name="T26" fmla="*/ 0 w 53"/>
              <a:gd name="T27" fmla="*/ 2147483646 h 57"/>
              <a:gd name="T28" fmla="*/ 2147483646 w 53"/>
              <a:gd name="T29" fmla="*/ 2147483646 h 57"/>
              <a:gd name="T30" fmla="*/ 2147483646 w 53"/>
              <a:gd name="T31" fmla="*/ 2147483646 h 57"/>
              <a:gd name="T32" fmla="*/ 2147483646 w 53"/>
              <a:gd name="T33" fmla="*/ 2147483646 h 57"/>
              <a:gd name="T34" fmla="*/ 2147483646 w 53"/>
              <a:gd name="T35" fmla="*/ 2147483646 h 57"/>
              <a:gd name="T36" fmla="*/ 2147483646 w 53"/>
              <a:gd name="T37" fmla="*/ 2147483646 h 57"/>
              <a:gd name="T38" fmla="*/ 2147483646 w 53"/>
              <a:gd name="T39" fmla="*/ 2147483646 h 57"/>
              <a:gd name="T40" fmla="*/ 2147483646 w 53"/>
              <a:gd name="T41" fmla="*/ 2147483646 h 57"/>
              <a:gd name="T42" fmla="*/ 2147483646 w 53"/>
              <a:gd name="T43" fmla="*/ 2147483646 h 57"/>
              <a:gd name="T44" fmla="*/ 2147483646 w 53"/>
              <a:gd name="T45" fmla="*/ 2147483646 h 57"/>
              <a:gd name="T46" fmla="*/ 2147483646 w 53"/>
              <a:gd name="T47" fmla="*/ 2147483646 h 57"/>
              <a:gd name="T48" fmla="*/ 2147483646 w 53"/>
              <a:gd name="T49" fmla="*/ 2147483646 h 57"/>
              <a:gd name="T50" fmla="*/ 2147483646 w 53"/>
              <a:gd name="T51" fmla="*/ 2147483646 h 57"/>
              <a:gd name="T52" fmla="*/ 2147483646 w 53"/>
              <a:gd name="T53" fmla="*/ 2147483646 h 57"/>
              <a:gd name="T54" fmla="*/ 2147483646 w 53"/>
              <a:gd name="T55" fmla="*/ 2147483646 h 57"/>
              <a:gd name="T56" fmla="*/ 2147483646 w 53"/>
              <a:gd name="T57" fmla="*/ 2147483646 h 57"/>
              <a:gd name="T58" fmla="*/ 2147483646 w 53"/>
              <a:gd name="T59" fmla="*/ 2147483646 h 57"/>
              <a:gd name="T60" fmla="*/ 2147483646 w 53"/>
              <a:gd name="T61" fmla="*/ 2147483646 h 57"/>
              <a:gd name="T62" fmla="*/ 2147483646 w 53"/>
              <a:gd name="T63" fmla="*/ 2147483646 h 57"/>
              <a:gd name="T64" fmla="*/ 2147483646 w 53"/>
              <a:gd name="T65" fmla="*/ 2147483646 h 57"/>
              <a:gd name="T66" fmla="*/ 2147483646 w 53"/>
              <a:gd name="T67" fmla="*/ 2147483646 h 57"/>
              <a:gd name="T68" fmla="*/ 2147483646 w 53"/>
              <a:gd name="T69" fmla="*/ 2147483646 h 57"/>
              <a:gd name="T70" fmla="*/ 2147483646 w 53"/>
              <a:gd name="T71" fmla="*/ 2147483646 h 57"/>
              <a:gd name="T72" fmla="*/ 2147483646 w 53"/>
              <a:gd name="T73" fmla="*/ 2147483646 h 57"/>
              <a:gd name="T74" fmla="*/ 2147483646 w 53"/>
              <a:gd name="T75" fmla="*/ 2147483646 h 57"/>
              <a:gd name="T76" fmla="*/ 2147483646 w 53"/>
              <a:gd name="T77" fmla="*/ 2147483646 h 57"/>
              <a:gd name="T78" fmla="*/ 2147483646 w 53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27"/>
          <p:cNvSpPr/>
          <p:nvPr/>
        </p:nvSpPr>
        <p:spPr bwMode="auto">
          <a:xfrm>
            <a:off x="4624388" y="2551113"/>
            <a:ext cx="603250" cy="574675"/>
          </a:xfrm>
          <a:custGeom>
            <a:avLst/>
            <a:gdLst>
              <a:gd name="T0" fmla="*/ 2147483646 w 188"/>
              <a:gd name="T1" fmla="*/ 2147483646 h 179"/>
              <a:gd name="T2" fmla="*/ 2147483646 w 188"/>
              <a:gd name="T3" fmla="*/ 2147483646 h 179"/>
              <a:gd name="T4" fmla="*/ 2147483646 w 188"/>
              <a:gd name="T5" fmla="*/ 2147483646 h 179"/>
              <a:gd name="T6" fmla="*/ 2147483646 w 188"/>
              <a:gd name="T7" fmla="*/ 2147483646 h 179"/>
              <a:gd name="T8" fmla="*/ 2147483646 w 188"/>
              <a:gd name="T9" fmla="*/ 2147483646 h 179"/>
              <a:gd name="T10" fmla="*/ 2147483646 w 188"/>
              <a:gd name="T11" fmla="*/ 2147483646 h 179"/>
              <a:gd name="T12" fmla="*/ 2147483646 w 188"/>
              <a:gd name="T13" fmla="*/ 2147483646 h 179"/>
              <a:gd name="T14" fmla="*/ 2147483646 w 188"/>
              <a:gd name="T15" fmla="*/ 2147483646 h 179"/>
              <a:gd name="T16" fmla="*/ 2147483646 w 188"/>
              <a:gd name="T17" fmla="*/ 2147483646 h 179"/>
              <a:gd name="T18" fmla="*/ 2147483646 w 188"/>
              <a:gd name="T19" fmla="*/ 2147483646 h 179"/>
              <a:gd name="T20" fmla="*/ 0 w 188"/>
              <a:gd name="T21" fmla="*/ 2147483646 h 179"/>
              <a:gd name="T22" fmla="*/ 2147483646 w 188"/>
              <a:gd name="T23" fmla="*/ 2147483646 h 179"/>
              <a:gd name="T24" fmla="*/ 2147483646 w 188"/>
              <a:gd name="T25" fmla="*/ 2147483646 h 179"/>
              <a:gd name="T26" fmla="*/ 2147483646 w 188"/>
              <a:gd name="T27" fmla="*/ 2147483646 h 179"/>
              <a:gd name="T28" fmla="*/ 2147483646 w 188"/>
              <a:gd name="T29" fmla="*/ 2147483646 h 179"/>
              <a:gd name="T30" fmla="*/ 2147483646 w 188"/>
              <a:gd name="T31" fmla="*/ 2147483646 h 179"/>
              <a:gd name="T32" fmla="*/ 2147483646 w 188"/>
              <a:gd name="T33" fmla="*/ 2147483646 h 179"/>
              <a:gd name="T34" fmla="*/ 2147483646 w 188"/>
              <a:gd name="T35" fmla="*/ 2147483646 h 179"/>
              <a:gd name="T36" fmla="*/ 2147483646 w 188"/>
              <a:gd name="T37" fmla="*/ 2147483646 h 179"/>
              <a:gd name="T38" fmla="*/ 2147483646 w 188"/>
              <a:gd name="T39" fmla="*/ 2147483646 h 179"/>
              <a:gd name="T40" fmla="*/ 2147483646 w 188"/>
              <a:gd name="T41" fmla="*/ 2147483646 h 179"/>
              <a:gd name="T42" fmla="*/ 2147483646 w 188"/>
              <a:gd name="T43" fmla="*/ 2147483646 h 179"/>
              <a:gd name="T44" fmla="*/ 2147483646 w 188"/>
              <a:gd name="T45" fmla="*/ 2147483646 h 179"/>
              <a:gd name="T46" fmla="*/ 2147483646 w 188"/>
              <a:gd name="T47" fmla="*/ 2147483646 h 179"/>
              <a:gd name="T48" fmla="*/ 2147483646 w 188"/>
              <a:gd name="T49" fmla="*/ 2147483646 h 179"/>
              <a:gd name="T50" fmla="*/ 2147483646 w 188"/>
              <a:gd name="T51" fmla="*/ 2147483646 h 179"/>
              <a:gd name="T52" fmla="*/ 2147483646 w 188"/>
              <a:gd name="T53" fmla="*/ 2147483646 h 179"/>
              <a:gd name="T54" fmla="*/ 2147483646 w 188"/>
              <a:gd name="T55" fmla="*/ 2147483646 h 179"/>
              <a:gd name="T56" fmla="*/ 2147483646 w 188"/>
              <a:gd name="T57" fmla="*/ 2147483646 h 179"/>
              <a:gd name="T58" fmla="*/ 2147483646 w 188"/>
              <a:gd name="T59" fmla="*/ 2147483646 h 179"/>
              <a:gd name="T60" fmla="*/ 2147483646 w 188"/>
              <a:gd name="T61" fmla="*/ 2147483646 h 179"/>
              <a:gd name="T62" fmla="*/ 2147483646 w 188"/>
              <a:gd name="T63" fmla="*/ 2147483646 h 179"/>
              <a:gd name="T64" fmla="*/ 2147483646 w 188"/>
              <a:gd name="T65" fmla="*/ 2147483646 h 179"/>
              <a:gd name="T66" fmla="*/ 2147483646 w 188"/>
              <a:gd name="T67" fmla="*/ 2147483646 h 179"/>
              <a:gd name="T68" fmla="*/ 2147483646 w 188"/>
              <a:gd name="T69" fmla="*/ 2147483646 h 179"/>
              <a:gd name="T70" fmla="*/ 2147483646 w 188"/>
              <a:gd name="T71" fmla="*/ 2147483646 h 179"/>
              <a:gd name="T72" fmla="*/ 2147483646 w 188"/>
              <a:gd name="T73" fmla="*/ 2147483646 h 179"/>
              <a:gd name="T74" fmla="*/ 2147483646 w 188"/>
              <a:gd name="T75" fmla="*/ 2147483646 h 179"/>
              <a:gd name="T76" fmla="*/ 2147483646 w 188"/>
              <a:gd name="T77" fmla="*/ 2147483646 h 179"/>
              <a:gd name="T78" fmla="*/ 2147483646 w 188"/>
              <a:gd name="T79" fmla="*/ 2147483646 h 179"/>
              <a:gd name="T80" fmla="*/ 2147483646 w 188"/>
              <a:gd name="T81" fmla="*/ 2147483646 h 179"/>
              <a:gd name="T82" fmla="*/ 2147483646 w 188"/>
              <a:gd name="T83" fmla="*/ 2147483646 h 179"/>
              <a:gd name="T84" fmla="*/ 2147483646 w 188"/>
              <a:gd name="T85" fmla="*/ 2147483646 h 179"/>
              <a:gd name="T86" fmla="*/ 2147483646 w 188"/>
              <a:gd name="T87" fmla="*/ 2147483646 h 179"/>
              <a:gd name="T88" fmla="*/ 2147483646 w 188"/>
              <a:gd name="T89" fmla="*/ 2147483646 h 179"/>
              <a:gd name="T90" fmla="*/ 2147483646 w 188"/>
              <a:gd name="T91" fmla="*/ 2147483646 h 179"/>
              <a:gd name="T92" fmla="*/ 2147483646 w 188"/>
              <a:gd name="T93" fmla="*/ 2147483646 h 179"/>
              <a:gd name="T94" fmla="*/ 2147483646 w 188"/>
              <a:gd name="T95" fmla="*/ 2147483646 h 179"/>
              <a:gd name="T96" fmla="*/ 2147483646 w 188"/>
              <a:gd name="T97" fmla="*/ 2147483646 h 179"/>
              <a:gd name="T98" fmla="*/ 2147483646 w 188"/>
              <a:gd name="T99" fmla="*/ 2147483646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28"/>
          <p:cNvSpPr/>
          <p:nvPr/>
        </p:nvSpPr>
        <p:spPr bwMode="auto">
          <a:xfrm>
            <a:off x="4759325" y="2205038"/>
            <a:ext cx="860425" cy="584200"/>
          </a:xfrm>
          <a:custGeom>
            <a:avLst/>
            <a:gdLst>
              <a:gd name="T0" fmla="*/ 2147483646 w 268"/>
              <a:gd name="T1" fmla="*/ 2147483646 h 182"/>
              <a:gd name="T2" fmla="*/ 2147483646 w 268"/>
              <a:gd name="T3" fmla="*/ 2147483646 h 182"/>
              <a:gd name="T4" fmla="*/ 2147483646 w 268"/>
              <a:gd name="T5" fmla="*/ 2147483646 h 182"/>
              <a:gd name="T6" fmla="*/ 2147483646 w 268"/>
              <a:gd name="T7" fmla="*/ 2147483646 h 182"/>
              <a:gd name="T8" fmla="*/ 2147483646 w 268"/>
              <a:gd name="T9" fmla="*/ 2147483646 h 182"/>
              <a:gd name="T10" fmla="*/ 2147483646 w 268"/>
              <a:gd name="T11" fmla="*/ 2147483646 h 182"/>
              <a:gd name="T12" fmla="*/ 0 w 268"/>
              <a:gd name="T13" fmla="*/ 2147483646 h 182"/>
              <a:gd name="T14" fmla="*/ 2147483646 w 268"/>
              <a:gd name="T15" fmla="*/ 2147483646 h 182"/>
              <a:gd name="T16" fmla="*/ 2147483646 w 268"/>
              <a:gd name="T17" fmla="*/ 2147483646 h 182"/>
              <a:gd name="T18" fmla="*/ 2147483646 w 268"/>
              <a:gd name="T19" fmla="*/ 2147483646 h 182"/>
              <a:gd name="T20" fmla="*/ 2147483646 w 268"/>
              <a:gd name="T21" fmla="*/ 2147483646 h 182"/>
              <a:gd name="T22" fmla="*/ 2147483646 w 268"/>
              <a:gd name="T23" fmla="*/ 2147483646 h 182"/>
              <a:gd name="T24" fmla="*/ 2147483646 w 268"/>
              <a:gd name="T25" fmla="*/ 2147483646 h 182"/>
              <a:gd name="T26" fmla="*/ 2147483646 w 268"/>
              <a:gd name="T27" fmla="*/ 2147483646 h 182"/>
              <a:gd name="T28" fmla="*/ 2147483646 w 268"/>
              <a:gd name="T29" fmla="*/ 2147483646 h 182"/>
              <a:gd name="T30" fmla="*/ 2147483646 w 268"/>
              <a:gd name="T31" fmla="*/ 2147483646 h 182"/>
              <a:gd name="T32" fmla="*/ 2147483646 w 268"/>
              <a:gd name="T33" fmla="*/ 2147483646 h 182"/>
              <a:gd name="T34" fmla="*/ 2147483646 w 268"/>
              <a:gd name="T35" fmla="*/ 2147483646 h 182"/>
              <a:gd name="T36" fmla="*/ 2147483646 w 268"/>
              <a:gd name="T37" fmla="*/ 2147483646 h 182"/>
              <a:gd name="T38" fmla="*/ 2147483646 w 268"/>
              <a:gd name="T39" fmla="*/ 2147483646 h 182"/>
              <a:gd name="T40" fmla="*/ 2147483646 w 268"/>
              <a:gd name="T41" fmla="*/ 2147483646 h 182"/>
              <a:gd name="T42" fmla="*/ 2147483646 w 268"/>
              <a:gd name="T43" fmla="*/ 2147483646 h 182"/>
              <a:gd name="T44" fmla="*/ 2147483646 w 268"/>
              <a:gd name="T45" fmla="*/ 2147483646 h 182"/>
              <a:gd name="T46" fmla="*/ 2147483646 w 268"/>
              <a:gd name="T47" fmla="*/ 2147483646 h 182"/>
              <a:gd name="T48" fmla="*/ 2147483646 w 268"/>
              <a:gd name="T49" fmla="*/ 2147483646 h 182"/>
              <a:gd name="T50" fmla="*/ 2147483646 w 268"/>
              <a:gd name="T51" fmla="*/ 2147483646 h 182"/>
              <a:gd name="T52" fmla="*/ 2147483646 w 268"/>
              <a:gd name="T53" fmla="*/ 2147483646 h 182"/>
              <a:gd name="T54" fmla="*/ 2147483646 w 268"/>
              <a:gd name="T55" fmla="*/ 2147483646 h 182"/>
              <a:gd name="T56" fmla="*/ 2147483646 w 268"/>
              <a:gd name="T57" fmla="*/ 2147483646 h 182"/>
              <a:gd name="T58" fmla="*/ 2147483646 w 268"/>
              <a:gd name="T59" fmla="*/ 2147483646 h 182"/>
              <a:gd name="T60" fmla="*/ 2147483646 w 268"/>
              <a:gd name="T61" fmla="*/ 2147483646 h 182"/>
              <a:gd name="T62" fmla="*/ 2147483646 w 268"/>
              <a:gd name="T63" fmla="*/ 2147483646 h 182"/>
              <a:gd name="T64" fmla="*/ 2147483646 w 268"/>
              <a:gd name="T65" fmla="*/ 2147483646 h 182"/>
              <a:gd name="T66" fmla="*/ 2147483646 w 268"/>
              <a:gd name="T67" fmla="*/ 2147483646 h 182"/>
              <a:gd name="T68" fmla="*/ 2147483646 w 268"/>
              <a:gd name="T69" fmla="*/ 2147483646 h 182"/>
              <a:gd name="T70" fmla="*/ 2147483646 w 268"/>
              <a:gd name="T71" fmla="*/ 2147483646 h 182"/>
              <a:gd name="T72" fmla="*/ 2147483646 w 268"/>
              <a:gd name="T73" fmla="*/ 2147483646 h 182"/>
              <a:gd name="T74" fmla="*/ 2147483646 w 268"/>
              <a:gd name="T75" fmla="*/ 2147483646 h 182"/>
              <a:gd name="T76" fmla="*/ 2147483646 w 268"/>
              <a:gd name="T77" fmla="*/ 2147483646 h 182"/>
              <a:gd name="T78" fmla="*/ 2147483646 w 268"/>
              <a:gd name="T79" fmla="*/ 2147483646 h 182"/>
              <a:gd name="T80" fmla="*/ 2147483646 w 268"/>
              <a:gd name="T81" fmla="*/ 2147483646 h 182"/>
              <a:gd name="T82" fmla="*/ 2147483646 w 268"/>
              <a:gd name="T83" fmla="*/ 2147483646 h 182"/>
              <a:gd name="T84" fmla="*/ 2147483646 w 268"/>
              <a:gd name="T85" fmla="*/ 2147483646 h 182"/>
              <a:gd name="T86" fmla="*/ 2147483646 w 268"/>
              <a:gd name="T87" fmla="*/ 2147483646 h 182"/>
              <a:gd name="T88" fmla="*/ 2147483646 w 268"/>
              <a:gd name="T89" fmla="*/ 2147483646 h 182"/>
              <a:gd name="T90" fmla="*/ 2147483646 w 268"/>
              <a:gd name="T91" fmla="*/ 2147483646 h 182"/>
              <a:gd name="T92" fmla="*/ 2147483646 w 268"/>
              <a:gd name="T93" fmla="*/ 2147483646 h 182"/>
              <a:gd name="T94" fmla="*/ 2147483646 w 268"/>
              <a:gd name="T95" fmla="*/ 2147483646 h 182"/>
              <a:gd name="T96" fmla="*/ 2147483646 w 268"/>
              <a:gd name="T97" fmla="*/ 2147483646 h 182"/>
              <a:gd name="T98" fmla="*/ 2147483646 w 268"/>
              <a:gd name="T99" fmla="*/ 2147483646 h 182"/>
              <a:gd name="T100" fmla="*/ 2147483646 w 268"/>
              <a:gd name="T101" fmla="*/ 2147483646 h 182"/>
              <a:gd name="T102" fmla="*/ 2147483646 w 268"/>
              <a:gd name="T103" fmla="*/ 2147483646 h 182"/>
              <a:gd name="T104" fmla="*/ 2147483646 w 268"/>
              <a:gd name="T105" fmla="*/ 2147483646 h 182"/>
              <a:gd name="T106" fmla="*/ 2147483646 w 268"/>
              <a:gd name="T107" fmla="*/ 2147483646 h 182"/>
              <a:gd name="T108" fmla="*/ 2147483646 w 268"/>
              <a:gd name="T109" fmla="*/ 2147483646 h 182"/>
              <a:gd name="T110" fmla="*/ 2147483646 w 268"/>
              <a:gd name="T111" fmla="*/ 2147483646 h 182"/>
              <a:gd name="T112" fmla="*/ 2147483646 w 268"/>
              <a:gd name="T113" fmla="*/ 2147483646 h 182"/>
              <a:gd name="T114" fmla="*/ 2147483646 w 268"/>
              <a:gd name="T115" fmla="*/ 2147483646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29"/>
          <p:cNvSpPr/>
          <p:nvPr/>
        </p:nvSpPr>
        <p:spPr bwMode="auto">
          <a:xfrm>
            <a:off x="4576763" y="1371600"/>
            <a:ext cx="1155700" cy="1054100"/>
          </a:xfrm>
          <a:custGeom>
            <a:avLst/>
            <a:gdLst>
              <a:gd name="T0" fmla="*/ 2147483646 w 360"/>
              <a:gd name="T1" fmla="*/ 2147483646 h 328"/>
              <a:gd name="T2" fmla="*/ 2147483646 w 360"/>
              <a:gd name="T3" fmla="*/ 2147483646 h 328"/>
              <a:gd name="T4" fmla="*/ 2147483646 w 360"/>
              <a:gd name="T5" fmla="*/ 2147483646 h 328"/>
              <a:gd name="T6" fmla="*/ 2147483646 w 360"/>
              <a:gd name="T7" fmla="*/ 2147483646 h 328"/>
              <a:gd name="T8" fmla="*/ 2147483646 w 360"/>
              <a:gd name="T9" fmla="*/ 2147483646 h 328"/>
              <a:gd name="T10" fmla="*/ 2147483646 w 360"/>
              <a:gd name="T11" fmla="*/ 2147483646 h 328"/>
              <a:gd name="T12" fmla="*/ 2147483646 w 360"/>
              <a:gd name="T13" fmla="*/ 2147483646 h 328"/>
              <a:gd name="T14" fmla="*/ 2147483646 w 360"/>
              <a:gd name="T15" fmla="*/ 2147483646 h 328"/>
              <a:gd name="T16" fmla="*/ 2147483646 w 360"/>
              <a:gd name="T17" fmla="*/ 2147483646 h 328"/>
              <a:gd name="T18" fmla="*/ 2147483646 w 360"/>
              <a:gd name="T19" fmla="*/ 2147483646 h 328"/>
              <a:gd name="T20" fmla="*/ 2147483646 w 360"/>
              <a:gd name="T21" fmla="*/ 2147483646 h 328"/>
              <a:gd name="T22" fmla="*/ 2147483646 w 360"/>
              <a:gd name="T23" fmla="*/ 2147483646 h 328"/>
              <a:gd name="T24" fmla="*/ 2147483646 w 360"/>
              <a:gd name="T25" fmla="*/ 2147483646 h 328"/>
              <a:gd name="T26" fmla="*/ 2147483646 w 360"/>
              <a:gd name="T27" fmla="*/ 2147483646 h 328"/>
              <a:gd name="T28" fmla="*/ 2147483646 w 360"/>
              <a:gd name="T29" fmla="*/ 2147483646 h 328"/>
              <a:gd name="T30" fmla="*/ 2147483646 w 360"/>
              <a:gd name="T31" fmla="*/ 2147483646 h 328"/>
              <a:gd name="T32" fmla="*/ 2147483646 w 360"/>
              <a:gd name="T33" fmla="*/ 2147483646 h 328"/>
              <a:gd name="T34" fmla="*/ 2147483646 w 360"/>
              <a:gd name="T35" fmla="*/ 2147483646 h 328"/>
              <a:gd name="T36" fmla="*/ 2147483646 w 360"/>
              <a:gd name="T37" fmla="*/ 2147483646 h 328"/>
              <a:gd name="T38" fmla="*/ 2147483646 w 360"/>
              <a:gd name="T39" fmla="*/ 2147483646 h 328"/>
              <a:gd name="T40" fmla="*/ 2147483646 w 360"/>
              <a:gd name="T41" fmla="*/ 2147483646 h 328"/>
              <a:gd name="T42" fmla="*/ 2147483646 w 360"/>
              <a:gd name="T43" fmla="*/ 2147483646 h 328"/>
              <a:gd name="T44" fmla="*/ 2147483646 w 360"/>
              <a:gd name="T45" fmla="*/ 2147483646 h 328"/>
              <a:gd name="T46" fmla="*/ 2147483646 w 360"/>
              <a:gd name="T47" fmla="*/ 2147483646 h 328"/>
              <a:gd name="T48" fmla="*/ 2147483646 w 360"/>
              <a:gd name="T49" fmla="*/ 2147483646 h 328"/>
              <a:gd name="T50" fmla="*/ 2147483646 w 360"/>
              <a:gd name="T51" fmla="*/ 2147483646 h 328"/>
              <a:gd name="T52" fmla="*/ 2147483646 w 360"/>
              <a:gd name="T53" fmla="*/ 2147483646 h 328"/>
              <a:gd name="T54" fmla="*/ 2147483646 w 360"/>
              <a:gd name="T55" fmla="*/ 2147483646 h 328"/>
              <a:gd name="T56" fmla="*/ 2147483646 w 360"/>
              <a:gd name="T57" fmla="*/ 2147483646 h 328"/>
              <a:gd name="T58" fmla="*/ 2147483646 w 360"/>
              <a:gd name="T59" fmla="*/ 2147483646 h 328"/>
              <a:gd name="T60" fmla="*/ 2147483646 w 360"/>
              <a:gd name="T61" fmla="*/ 2147483646 h 328"/>
              <a:gd name="T62" fmla="*/ 2147483646 w 360"/>
              <a:gd name="T63" fmla="*/ 2147483646 h 328"/>
              <a:gd name="T64" fmla="*/ 2147483646 w 360"/>
              <a:gd name="T65" fmla="*/ 2147483646 h 328"/>
              <a:gd name="T66" fmla="*/ 2147483646 w 360"/>
              <a:gd name="T67" fmla="*/ 2147483646 h 328"/>
              <a:gd name="T68" fmla="*/ 2147483646 w 360"/>
              <a:gd name="T69" fmla="*/ 2147483646 h 328"/>
              <a:gd name="T70" fmla="*/ 2147483646 w 360"/>
              <a:gd name="T71" fmla="*/ 2147483646 h 328"/>
              <a:gd name="T72" fmla="*/ 2147483646 w 360"/>
              <a:gd name="T73" fmla="*/ 2147483646 h 328"/>
              <a:gd name="T74" fmla="*/ 2147483646 w 360"/>
              <a:gd name="T75" fmla="*/ 2147483646 h 328"/>
              <a:gd name="T76" fmla="*/ 2147483646 w 360"/>
              <a:gd name="T77" fmla="*/ 2147483646 h 328"/>
              <a:gd name="T78" fmla="*/ 2147483646 w 360"/>
              <a:gd name="T79" fmla="*/ 2147483646 h 328"/>
              <a:gd name="T80" fmla="*/ 2147483646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30"/>
          <p:cNvSpPr/>
          <p:nvPr/>
        </p:nvSpPr>
        <p:spPr bwMode="auto">
          <a:xfrm>
            <a:off x="4348163" y="3257550"/>
            <a:ext cx="696912" cy="436563"/>
          </a:xfrm>
          <a:custGeom>
            <a:avLst/>
            <a:gdLst>
              <a:gd name="T0" fmla="*/ 2147483646 w 217"/>
              <a:gd name="T1" fmla="*/ 2147483646 h 136"/>
              <a:gd name="T2" fmla="*/ 2147483646 w 217"/>
              <a:gd name="T3" fmla="*/ 2147483646 h 136"/>
              <a:gd name="T4" fmla="*/ 2147483646 w 217"/>
              <a:gd name="T5" fmla="*/ 2147483646 h 136"/>
              <a:gd name="T6" fmla="*/ 2147483646 w 217"/>
              <a:gd name="T7" fmla="*/ 2147483646 h 136"/>
              <a:gd name="T8" fmla="*/ 2147483646 w 217"/>
              <a:gd name="T9" fmla="*/ 2147483646 h 136"/>
              <a:gd name="T10" fmla="*/ 2147483646 w 217"/>
              <a:gd name="T11" fmla="*/ 0 h 136"/>
              <a:gd name="T12" fmla="*/ 2147483646 w 217"/>
              <a:gd name="T13" fmla="*/ 2147483646 h 136"/>
              <a:gd name="T14" fmla="*/ 2147483646 w 217"/>
              <a:gd name="T15" fmla="*/ 2147483646 h 136"/>
              <a:gd name="T16" fmla="*/ 2147483646 w 217"/>
              <a:gd name="T17" fmla="*/ 2147483646 h 136"/>
              <a:gd name="T18" fmla="*/ 2147483646 w 217"/>
              <a:gd name="T19" fmla="*/ 2147483646 h 136"/>
              <a:gd name="T20" fmla="*/ 2147483646 w 217"/>
              <a:gd name="T21" fmla="*/ 2147483646 h 136"/>
              <a:gd name="T22" fmla="*/ 2147483646 w 217"/>
              <a:gd name="T23" fmla="*/ 2147483646 h 136"/>
              <a:gd name="T24" fmla="*/ 2147483646 w 217"/>
              <a:gd name="T25" fmla="*/ 2147483646 h 136"/>
              <a:gd name="T26" fmla="*/ 2147483646 w 217"/>
              <a:gd name="T27" fmla="*/ 2147483646 h 136"/>
              <a:gd name="T28" fmla="*/ 0 w 217"/>
              <a:gd name="T29" fmla="*/ 2147483646 h 136"/>
              <a:gd name="T30" fmla="*/ 2147483646 w 217"/>
              <a:gd name="T31" fmla="*/ 2147483646 h 136"/>
              <a:gd name="T32" fmla="*/ 2147483646 w 217"/>
              <a:gd name="T33" fmla="*/ 2147483646 h 136"/>
              <a:gd name="T34" fmla="*/ 2147483646 w 217"/>
              <a:gd name="T35" fmla="*/ 2147483646 h 136"/>
              <a:gd name="T36" fmla="*/ 2147483646 w 217"/>
              <a:gd name="T37" fmla="*/ 2147483646 h 136"/>
              <a:gd name="T38" fmla="*/ 2147483646 w 217"/>
              <a:gd name="T39" fmla="*/ 2147483646 h 136"/>
              <a:gd name="T40" fmla="*/ 2147483646 w 217"/>
              <a:gd name="T41" fmla="*/ 2147483646 h 136"/>
              <a:gd name="T42" fmla="*/ 2147483646 w 217"/>
              <a:gd name="T43" fmla="*/ 2147483646 h 136"/>
              <a:gd name="T44" fmla="*/ 2147483646 w 217"/>
              <a:gd name="T45" fmla="*/ 2147483646 h 136"/>
              <a:gd name="T46" fmla="*/ 2147483646 w 217"/>
              <a:gd name="T47" fmla="*/ 2147483646 h 136"/>
              <a:gd name="T48" fmla="*/ 2147483646 w 217"/>
              <a:gd name="T49" fmla="*/ 2147483646 h 136"/>
              <a:gd name="T50" fmla="*/ 2147483646 w 217"/>
              <a:gd name="T51" fmla="*/ 2147483646 h 136"/>
              <a:gd name="T52" fmla="*/ 2147483646 w 217"/>
              <a:gd name="T53" fmla="*/ 2147483646 h 136"/>
              <a:gd name="T54" fmla="*/ 2147483646 w 217"/>
              <a:gd name="T55" fmla="*/ 2147483646 h 136"/>
              <a:gd name="T56" fmla="*/ 2147483646 w 217"/>
              <a:gd name="T57" fmla="*/ 2147483646 h 136"/>
              <a:gd name="T58" fmla="*/ 2147483646 w 217"/>
              <a:gd name="T59" fmla="*/ 2147483646 h 136"/>
              <a:gd name="T60" fmla="*/ 2147483646 w 217"/>
              <a:gd name="T61" fmla="*/ 2147483646 h 136"/>
              <a:gd name="T62" fmla="*/ 2147483646 w 217"/>
              <a:gd name="T63" fmla="*/ 2147483646 h 136"/>
              <a:gd name="T64" fmla="*/ 2147483646 w 217"/>
              <a:gd name="T65" fmla="*/ 2147483646 h 136"/>
              <a:gd name="T66" fmla="*/ 2147483646 w 217"/>
              <a:gd name="T67" fmla="*/ 2147483646 h 136"/>
              <a:gd name="T68" fmla="*/ 2147483646 w 217"/>
              <a:gd name="T69" fmla="*/ 2147483646 h 136"/>
              <a:gd name="T70" fmla="*/ 2147483646 w 217"/>
              <a:gd name="T71" fmla="*/ 2147483646 h 136"/>
              <a:gd name="T72" fmla="*/ 2147483646 w 217"/>
              <a:gd name="T73" fmla="*/ 2147483646 h 136"/>
              <a:gd name="T74" fmla="*/ 2147483646 w 217"/>
              <a:gd name="T75" fmla="*/ 2147483646 h 136"/>
              <a:gd name="T76" fmla="*/ 2147483646 w 217"/>
              <a:gd name="T77" fmla="*/ 2147483646 h 136"/>
              <a:gd name="T78" fmla="*/ 2147483646 w 217"/>
              <a:gd name="T79" fmla="*/ 2147483646 h 136"/>
              <a:gd name="T80" fmla="*/ 2147483646 w 217"/>
              <a:gd name="T81" fmla="*/ 2147483646 h 136"/>
              <a:gd name="T82" fmla="*/ 2147483646 w 217"/>
              <a:gd name="T83" fmla="*/ 2147483646 h 136"/>
              <a:gd name="T84" fmla="*/ 2147483646 w 217"/>
              <a:gd name="T85" fmla="*/ 2147483646 h 136"/>
              <a:gd name="T86" fmla="*/ 2147483646 w 217"/>
              <a:gd name="T87" fmla="*/ 2147483646 h 136"/>
              <a:gd name="T88" fmla="*/ 2147483646 w 217"/>
              <a:gd name="T89" fmla="*/ 2147483646 h 136"/>
              <a:gd name="T90" fmla="*/ 2147483646 w 217"/>
              <a:gd name="T91" fmla="*/ 2147483646 h 136"/>
              <a:gd name="T92" fmla="*/ 2147483646 w 217"/>
              <a:gd name="T93" fmla="*/ 2147483646 h 136"/>
              <a:gd name="T94" fmla="*/ 2147483646 w 217"/>
              <a:gd name="T95" fmla="*/ 2147483646 h 136"/>
              <a:gd name="T96" fmla="*/ 2147483646 w 217"/>
              <a:gd name="T97" fmla="*/ 2147483646 h 136"/>
              <a:gd name="T98" fmla="*/ 2147483646 w 217"/>
              <a:gd name="T99" fmla="*/ 2147483646 h 136"/>
              <a:gd name="T100" fmla="*/ 2147483646 w 217"/>
              <a:gd name="T101" fmla="*/ 2147483646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31"/>
          <p:cNvSpPr/>
          <p:nvPr/>
        </p:nvSpPr>
        <p:spPr bwMode="auto">
          <a:xfrm>
            <a:off x="5000625" y="3981450"/>
            <a:ext cx="109538" cy="98425"/>
          </a:xfrm>
          <a:custGeom>
            <a:avLst/>
            <a:gdLst>
              <a:gd name="T0" fmla="*/ 2147483646 w 34"/>
              <a:gd name="T1" fmla="*/ 2147483646 h 31"/>
              <a:gd name="T2" fmla="*/ 2147483646 w 34"/>
              <a:gd name="T3" fmla="*/ 2147483646 h 31"/>
              <a:gd name="T4" fmla="*/ 2147483646 w 34"/>
              <a:gd name="T5" fmla="*/ 2147483646 h 31"/>
              <a:gd name="T6" fmla="*/ 2147483646 w 34"/>
              <a:gd name="T7" fmla="*/ 2147483646 h 31"/>
              <a:gd name="T8" fmla="*/ 2147483646 w 34"/>
              <a:gd name="T9" fmla="*/ 2147483646 h 31"/>
              <a:gd name="T10" fmla="*/ 2147483646 w 34"/>
              <a:gd name="T11" fmla="*/ 2147483646 h 31"/>
              <a:gd name="T12" fmla="*/ 2147483646 w 34"/>
              <a:gd name="T13" fmla="*/ 2147483646 h 31"/>
              <a:gd name="T14" fmla="*/ 2147483646 w 34"/>
              <a:gd name="T15" fmla="*/ 2147483646 h 31"/>
              <a:gd name="T16" fmla="*/ 2147483646 w 34"/>
              <a:gd name="T17" fmla="*/ 2147483646 h 31"/>
              <a:gd name="T18" fmla="*/ 2147483646 w 34"/>
              <a:gd name="T19" fmla="*/ 2147483646 h 31"/>
              <a:gd name="T20" fmla="*/ 0 w 34"/>
              <a:gd name="T21" fmla="*/ 2147483646 h 31"/>
              <a:gd name="T22" fmla="*/ 2147483646 w 34"/>
              <a:gd name="T23" fmla="*/ 2147483646 h 31"/>
              <a:gd name="T24" fmla="*/ 2147483646 w 34"/>
              <a:gd name="T25" fmla="*/ 2147483646 h 31"/>
              <a:gd name="T26" fmla="*/ 2147483646 w 34"/>
              <a:gd name="T27" fmla="*/ 2147483646 h 31"/>
              <a:gd name="T28" fmla="*/ 2147483646 w 34"/>
              <a:gd name="T29" fmla="*/ 2147483646 h 31"/>
              <a:gd name="T30" fmla="*/ 2147483646 w 34"/>
              <a:gd name="T31" fmla="*/ 2147483646 h 31"/>
              <a:gd name="T32" fmla="*/ 2147483646 w 34"/>
              <a:gd name="T33" fmla="*/ 2147483646 h 31"/>
              <a:gd name="T34" fmla="*/ 2147483646 w 34"/>
              <a:gd name="T35" fmla="*/ 2147483646 h 31"/>
              <a:gd name="T36" fmla="*/ 2147483646 w 34"/>
              <a:gd name="T37" fmla="*/ 2147483646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32"/>
          <p:cNvSpPr/>
          <p:nvPr/>
        </p:nvSpPr>
        <p:spPr bwMode="auto">
          <a:xfrm>
            <a:off x="4489450" y="3614738"/>
            <a:ext cx="606425" cy="469900"/>
          </a:xfrm>
          <a:custGeom>
            <a:avLst/>
            <a:gdLst>
              <a:gd name="T0" fmla="*/ 2147483646 w 189"/>
              <a:gd name="T1" fmla="*/ 2147483646 h 146"/>
              <a:gd name="T2" fmla="*/ 2147483646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0 h 146"/>
              <a:gd name="T8" fmla="*/ 2147483646 w 189"/>
              <a:gd name="T9" fmla="*/ 2147483646 h 146"/>
              <a:gd name="T10" fmla="*/ 2147483646 w 189"/>
              <a:gd name="T11" fmla="*/ 2147483646 h 146"/>
              <a:gd name="T12" fmla="*/ 2147483646 w 189"/>
              <a:gd name="T13" fmla="*/ 2147483646 h 146"/>
              <a:gd name="T14" fmla="*/ 2147483646 w 189"/>
              <a:gd name="T15" fmla="*/ 2147483646 h 146"/>
              <a:gd name="T16" fmla="*/ 2147483646 w 189"/>
              <a:gd name="T17" fmla="*/ 2147483646 h 146"/>
              <a:gd name="T18" fmla="*/ 2147483646 w 189"/>
              <a:gd name="T19" fmla="*/ 2147483646 h 146"/>
              <a:gd name="T20" fmla="*/ 2147483646 w 189"/>
              <a:gd name="T21" fmla="*/ 2147483646 h 146"/>
              <a:gd name="T22" fmla="*/ 0 w 189"/>
              <a:gd name="T23" fmla="*/ 2147483646 h 146"/>
              <a:gd name="T24" fmla="*/ 2147483646 w 189"/>
              <a:gd name="T25" fmla="*/ 2147483646 h 146"/>
              <a:gd name="T26" fmla="*/ 2147483646 w 189"/>
              <a:gd name="T27" fmla="*/ 2147483646 h 146"/>
              <a:gd name="T28" fmla="*/ 2147483646 w 189"/>
              <a:gd name="T29" fmla="*/ 2147483646 h 146"/>
              <a:gd name="T30" fmla="*/ 2147483646 w 189"/>
              <a:gd name="T31" fmla="*/ 2147483646 h 146"/>
              <a:gd name="T32" fmla="*/ 2147483646 w 189"/>
              <a:gd name="T33" fmla="*/ 2147483646 h 146"/>
              <a:gd name="T34" fmla="*/ 2147483646 w 189"/>
              <a:gd name="T35" fmla="*/ 2147483646 h 146"/>
              <a:gd name="T36" fmla="*/ 2147483646 w 189"/>
              <a:gd name="T37" fmla="*/ 2147483646 h 146"/>
              <a:gd name="T38" fmla="*/ 2147483646 w 189"/>
              <a:gd name="T39" fmla="*/ 2147483646 h 146"/>
              <a:gd name="T40" fmla="*/ 2147483646 w 189"/>
              <a:gd name="T41" fmla="*/ 2147483646 h 146"/>
              <a:gd name="T42" fmla="*/ 2147483646 w 189"/>
              <a:gd name="T43" fmla="*/ 2147483646 h 146"/>
              <a:gd name="T44" fmla="*/ 2147483646 w 189"/>
              <a:gd name="T45" fmla="*/ 2147483646 h 146"/>
              <a:gd name="T46" fmla="*/ 2147483646 w 189"/>
              <a:gd name="T47" fmla="*/ 2147483646 h 146"/>
              <a:gd name="T48" fmla="*/ 2147483646 w 189"/>
              <a:gd name="T49" fmla="*/ 2147483646 h 146"/>
              <a:gd name="T50" fmla="*/ 2147483646 w 189"/>
              <a:gd name="T51" fmla="*/ 2147483646 h 146"/>
              <a:gd name="T52" fmla="*/ 2147483646 w 189"/>
              <a:gd name="T53" fmla="*/ 2147483646 h 146"/>
              <a:gd name="T54" fmla="*/ 2147483646 w 189"/>
              <a:gd name="T55" fmla="*/ 2147483646 h 146"/>
              <a:gd name="T56" fmla="*/ 2147483646 w 189"/>
              <a:gd name="T57" fmla="*/ 2147483646 h 146"/>
              <a:gd name="T58" fmla="*/ 2147483646 w 189"/>
              <a:gd name="T59" fmla="*/ 2147483646 h 146"/>
              <a:gd name="T60" fmla="*/ 2147483646 w 189"/>
              <a:gd name="T61" fmla="*/ 2147483646 h 146"/>
              <a:gd name="T62" fmla="*/ 2147483646 w 189"/>
              <a:gd name="T63" fmla="*/ 2147483646 h 146"/>
              <a:gd name="T64" fmla="*/ 2147483646 w 189"/>
              <a:gd name="T65" fmla="*/ 2147483646 h 146"/>
              <a:gd name="T66" fmla="*/ 2147483646 w 189"/>
              <a:gd name="T67" fmla="*/ 2147483646 h 146"/>
              <a:gd name="T68" fmla="*/ 2147483646 w 189"/>
              <a:gd name="T69" fmla="*/ 2147483646 h 146"/>
              <a:gd name="T70" fmla="*/ 2147483646 w 189"/>
              <a:gd name="T71" fmla="*/ 2147483646 h 146"/>
              <a:gd name="T72" fmla="*/ 2147483646 w 189"/>
              <a:gd name="T73" fmla="*/ 2147483646 h 146"/>
              <a:gd name="T74" fmla="*/ 2147483646 w 189"/>
              <a:gd name="T75" fmla="*/ 2147483646 h 146"/>
              <a:gd name="T76" fmla="*/ 2147483646 w 189"/>
              <a:gd name="T77" fmla="*/ 2147483646 h 146"/>
              <a:gd name="T78" fmla="*/ 2147483646 w 189"/>
              <a:gd name="T79" fmla="*/ 2147483646 h 146"/>
              <a:gd name="T80" fmla="*/ 2147483646 w 189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33"/>
          <p:cNvSpPr/>
          <p:nvPr/>
        </p:nvSpPr>
        <p:spPr bwMode="auto">
          <a:xfrm>
            <a:off x="4171950" y="2717800"/>
            <a:ext cx="565150" cy="808038"/>
          </a:xfrm>
          <a:custGeom>
            <a:avLst/>
            <a:gdLst>
              <a:gd name="T0" fmla="*/ 2147483646 w 176"/>
              <a:gd name="T1" fmla="*/ 2147483646 h 251"/>
              <a:gd name="T2" fmla="*/ 2147483646 w 176"/>
              <a:gd name="T3" fmla="*/ 2147483646 h 251"/>
              <a:gd name="T4" fmla="*/ 2147483646 w 176"/>
              <a:gd name="T5" fmla="*/ 2147483646 h 251"/>
              <a:gd name="T6" fmla="*/ 2147483646 w 176"/>
              <a:gd name="T7" fmla="*/ 2147483646 h 251"/>
              <a:gd name="T8" fmla="*/ 2147483646 w 176"/>
              <a:gd name="T9" fmla="*/ 2147483646 h 251"/>
              <a:gd name="T10" fmla="*/ 2147483646 w 176"/>
              <a:gd name="T11" fmla="*/ 2147483646 h 251"/>
              <a:gd name="T12" fmla="*/ 2147483646 w 176"/>
              <a:gd name="T13" fmla="*/ 2147483646 h 251"/>
              <a:gd name="T14" fmla="*/ 2147483646 w 176"/>
              <a:gd name="T15" fmla="*/ 2147483646 h 251"/>
              <a:gd name="T16" fmla="*/ 2147483646 w 176"/>
              <a:gd name="T17" fmla="*/ 0 h 251"/>
              <a:gd name="T18" fmla="*/ 2147483646 w 176"/>
              <a:gd name="T19" fmla="*/ 2147483646 h 251"/>
              <a:gd name="T20" fmla="*/ 2147483646 w 176"/>
              <a:gd name="T21" fmla="*/ 2147483646 h 251"/>
              <a:gd name="T22" fmla="*/ 2147483646 w 176"/>
              <a:gd name="T23" fmla="*/ 2147483646 h 251"/>
              <a:gd name="T24" fmla="*/ 2147483646 w 176"/>
              <a:gd name="T25" fmla="*/ 2147483646 h 251"/>
              <a:gd name="T26" fmla="*/ 2147483646 w 176"/>
              <a:gd name="T27" fmla="*/ 2147483646 h 251"/>
              <a:gd name="T28" fmla="*/ 2147483646 w 176"/>
              <a:gd name="T29" fmla="*/ 2147483646 h 251"/>
              <a:gd name="T30" fmla="*/ 2147483646 w 176"/>
              <a:gd name="T31" fmla="*/ 2147483646 h 251"/>
              <a:gd name="T32" fmla="*/ 2147483646 w 176"/>
              <a:gd name="T33" fmla="*/ 2147483646 h 251"/>
              <a:gd name="T34" fmla="*/ 2147483646 w 176"/>
              <a:gd name="T35" fmla="*/ 2147483646 h 251"/>
              <a:gd name="T36" fmla="*/ 2147483646 w 176"/>
              <a:gd name="T37" fmla="*/ 2147483646 h 251"/>
              <a:gd name="T38" fmla="*/ 2147483646 w 176"/>
              <a:gd name="T39" fmla="*/ 2147483646 h 251"/>
              <a:gd name="T40" fmla="*/ 2147483646 w 176"/>
              <a:gd name="T41" fmla="*/ 2147483646 h 251"/>
              <a:gd name="T42" fmla="*/ 2147483646 w 176"/>
              <a:gd name="T43" fmla="*/ 2147483646 h 251"/>
              <a:gd name="T44" fmla="*/ 2147483646 w 176"/>
              <a:gd name="T45" fmla="*/ 2147483646 h 251"/>
              <a:gd name="T46" fmla="*/ 2147483646 w 176"/>
              <a:gd name="T47" fmla="*/ 2147483646 h 251"/>
              <a:gd name="T48" fmla="*/ 2147483646 w 176"/>
              <a:gd name="T49" fmla="*/ 2147483646 h 251"/>
              <a:gd name="T50" fmla="*/ 2147483646 w 176"/>
              <a:gd name="T51" fmla="*/ 2147483646 h 251"/>
              <a:gd name="T52" fmla="*/ 2147483646 w 176"/>
              <a:gd name="T53" fmla="*/ 2147483646 h 251"/>
              <a:gd name="T54" fmla="*/ 2147483646 w 176"/>
              <a:gd name="T55" fmla="*/ 2147483646 h 251"/>
              <a:gd name="T56" fmla="*/ 2147483646 w 176"/>
              <a:gd name="T57" fmla="*/ 2147483646 h 251"/>
              <a:gd name="T58" fmla="*/ 2147483646 w 176"/>
              <a:gd name="T59" fmla="*/ 2147483646 h 251"/>
              <a:gd name="T60" fmla="*/ 2147483646 w 176"/>
              <a:gd name="T61" fmla="*/ 2147483646 h 251"/>
              <a:gd name="T62" fmla="*/ 2147483646 w 176"/>
              <a:gd name="T63" fmla="*/ 2147483646 h 251"/>
              <a:gd name="T64" fmla="*/ 2147483646 w 176"/>
              <a:gd name="T65" fmla="*/ 2147483646 h 251"/>
              <a:gd name="T66" fmla="*/ 2147483646 w 176"/>
              <a:gd name="T67" fmla="*/ 2147483646 h 251"/>
              <a:gd name="T68" fmla="*/ 2147483646 w 176"/>
              <a:gd name="T69" fmla="*/ 2147483646 h 251"/>
              <a:gd name="T70" fmla="*/ 2147483646 w 176"/>
              <a:gd name="T71" fmla="*/ 2147483646 h 251"/>
              <a:gd name="T72" fmla="*/ 2147483646 w 176"/>
              <a:gd name="T73" fmla="*/ 2147483646 h 251"/>
              <a:gd name="T74" fmla="*/ 2147483646 w 176"/>
              <a:gd name="T75" fmla="*/ 2147483646 h 251"/>
              <a:gd name="T76" fmla="*/ 2147483646 w 176"/>
              <a:gd name="T77" fmla="*/ 2147483646 h 251"/>
              <a:gd name="T78" fmla="*/ 2147483646 w 176"/>
              <a:gd name="T79" fmla="*/ 2147483646 h 251"/>
              <a:gd name="T80" fmla="*/ 2147483646 w 176"/>
              <a:gd name="T81" fmla="*/ 2147483646 h 251"/>
              <a:gd name="T82" fmla="*/ 2147483646 w 176"/>
              <a:gd name="T83" fmla="*/ 2147483646 h 251"/>
              <a:gd name="T84" fmla="*/ 2147483646 w 176"/>
              <a:gd name="T85" fmla="*/ 2147483646 h 251"/>
              <a:gd name="T86" fmla="*/ 2147483646 w 176"/>
              <a:gd name="T87" fmla="*/ 2147483646 h 251"/>
              <a:gd name="T88" fmla="*/ 2147483646 w 176"/>
              <a:gd name="T89" fmla="*/ 2147483646 h 251"/>
              <a:gd name="T90" fmla="*/ 2147483646 w 176"/>
              <a:gd name="T91" fmla="*/ 2147483646 h 251"/>
              <a:gd name="T92" fmla="*/ 2147483646 w 176"/>
              <a:gd name="T93" fmla="*/ 2147483646 h 251"/>
              <a:gd name="T94" fmla="*/ 2147483646 w 176"/>
              <a:gd name="T95" fmla="*/ 2147483646 h 251"/>
              <a:gd name="T96" fmla="*/ 2147483646 w 176"/>
              <a:gd name="T97" fmla="*/ 2147483646 h 251"/>
              <a:gd name="T98" fmla="*/ 2147483646 w 176"/>
              <a:gd name="T99" fmla="*/ 2147483646 h 251"/>
              <a:gd name="T100" fmla="*/ 2147483646 w 176"/>
              <a:gd name="T101" fmla="*/ 2147483646 h 251"/>
              <a:gd name="T102" fmla="*/ 2147483646 w 176"/>
              <a:gd name="T103" fmla="*/ 2147483646 h 251"/>
              <a:gd name="T104" fmla="*/ 2147483646 w 176"/>
              <a:gd name="T105" fmla="*/ 2147483646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4"/>
          <p:cNvSpPr/>
          <p:nvPr/>
        </p:nvSpPr>
        <p:spPr bwMode="auto">
          <a:xfrm>
            <a:off x="3911600" y="3492500"/>
            <a:ext cx="596900" cy="587375"/>
          </a:xfrm>
          <a:custGeom>
            <a:avLst/>
            <a:gdLst>
              <a:gd name="T0" fmla="*/ 2147483646 w 186"/>
              <a:gd name="T1" fmla="*/ 2147483646 h 183"/>
              <a:gd name="T2" fmla="*/ 2147483646 w 186"/>
              <a:gd name="T3" fmla="*/ 2147483646 h 183"/>
              <a:gd name="T4" fmla="*/ 2147483646 w 186"/>
              <a:gd name="T5" fmla="*/ 2147483646 h 183"/>
              <a:gd name="T6" fmla="*/ 2147483646 w 186"/>
              <a:gd name="T7" fmla="*/ 2147483646 h 183"/>
              <a:gd name="T8" fmla="*/ 2147483646 w 186"/>
              <a:gd name="T9" fmla="*/ 2147483646 h 183"/>
              <a:gd name="T10" fmla="*/ 2147483646 w 186"/>
              <a:gd name="T11" fmla="*/ 2147483646 h 183"/>
              <a:gd name="T12" fmla="*/ 2147483646 w 186"/>
              <a:gd name="T13" fmla="*/ 2147483646 h 183"/>
              <a:gd name="T14" fmla="*/ 2147483646 w 186"/>
              <a:gd name="T15" fmla="*/ 2147483646 h 183"/>
              <a:gd name="T16" fmla="*/ 2147483646 w 186"/>
              <a:gd name="T17" fmla="*/ 2147483646 h 183"/>
              <a:gd name="T18" fmla="*/ 2147483646 w 186"/>
              <a:gd name="T19" fmla="*/ 2147483646 h 183"/>
              <a:gd name="T20" fmla="*/ 2147483646 w 186"/>
              <a:gd name="T21" fmla="*/ 2147483646 h 183"/>
              <a:gd name="T22" fmla="*/ 2147483646 w 186"/>
              <a:gd name="T23" fmla="*/ 2147483646 h 183"/>
              <a:gd name="T24" fmla="*/ 2147483646 w 186"/>
              <a:gd name="T25" fmla="*/ 2147483646 h 183"/>
              <a:gd name="T26" fmla="*/ 2147483646 w 186"/>
              <a:gd name="T27" fmla="*/ 2147483646 h 183"/>
              <a:gd name="T28" fmla="*/ 2147483646 w 186"/>
              <a:gd name="T29" fmla="*/ 2147483646 h 183"/>
              <a:gd name="T30" fmla="*/ 2147483646 w 186"/>
              <a:gd name="T31" fmla="*/ 2147483646 h 183"/>
              <a:gd name="T32" fmla="*/ 2147483646 w 186"/>
              <a:gd name="T33" fmla="*/ 2147483646 h 183"/>
              <a:gd name="T34" fmla="*/ 2147483646 w 186"/>
              <a:gd name="T35" fmla="*/ 2147483646 h 183"/>
              <a:gd name="T36" fmla="*/ 2147483646 w 186"/>
              <a:gd name="T37" fmla="*/ 2147483646 h 183"/>
              <a:gd name="T38" fmla="*/ 2147483646 w 186"/>
              <a:gd name="T39" fmla="*/ 2147483646 h 183"/>
              <a:gd name="T40" fmla="*/ 2147483646 w 186"/>
              <a:gd name="T41" fmla="*/ 2147483646 h 183"/>
              <a:gd name="T42" fmla="*/ 2147483646 w 186"/>
              <a:gd name="T43" fmla="*/ 2147483646 h 183"/>
              <a:gd name="T44" fmla="*/ 2147483646 w 186"/>
              <a:gd name="T45" fmla="*/ 2147483646 h 183"/>
              <a:gd name="T46" fmla="*/ 2147483646 w 186"/>
              <a:gd name="T47" fmla="*/ 2147483646 h 183"/>
              <a:gd name="T48" fmla="*/ 2147483646 w 186"/>
              <a:gd name="T49" fmla="*/ 2147483646 h 183"/>
              <a:gd name="T50" fmla="*/ 2147483646 w 186"/>
              <a:gd name="T51" fmla="*/ 2147483646 h 183"/>
              <a:gd name="T52" fmla="*/ 2147483646 w 186"/>
              <a:gd name="T53" fmla="*/ 2147483646 h 183"/>
              <a:gd name="T54" fmla="*/ 2147483646 w 186"/>
              <a:gd name="T55" fmla="*/ 2147483646 h 183"/>
              <a:gd name="T56" fmla="*/ 2147483646 w 186"/>
              <a:gd name="T57" fmla="*/ 2147483646 h 183"/>
              <a:gd name="T58" fmla="*/ 2147483646 w 186"/>
              <a:gd name="T59" fmla="*/ 2147483646 h 183"/>
              <a:gd name="T60" fmla="*/ 2147483646 w 186"/>
              <a:gd name="T61" fmla="*/ 2147483646 h 183"/>
              <a:gd name="T62" fmla="*/ 2147483646 w 186"/>
              <a:gd name="T63" fmla="*/ 2147483646 h 183"/>
              <a:gd name="T64" fmla="*/ 2147483646 w 186"/>
              <a:gd name="T65" fmla="*/ 2147483646 h 183"/>
              <a:gd name="T66" fmla="*/ 2147483646 w 186"/>
              <a:gd name="T67" fmla="*/ 2147483646 h 183"/>
              <a:gd name="T68" fmla="*/ 2147483646 w 186"/>
              <a:gd name="T69" fmla="*/ 2147483646 h 183"/>
              <a:gd name="T70" fmla="*/ 2147483646 w 186"/>
              <a:gd name="T71" fmla="*/ 2147483646 h 183"/>
              <a:gd name="T72" fmla="*/ 2147483646 w 186"/>
              <a:gd name="T73" fmla="*/ 2147483646 h 183"/>
              <a:gd name="T74" fmla="*/ 2147483646 w 186"/>
              <a:gd name="T75" fmla="*/ 2147483646 h 183"/>
              <a:gd name="T76" fmla="*/ 2147483646 w 186"/>
              <a:gd name="T77" fmla="*/ 0 h 183"/>
              <a:gd name="T78" fmla="*/ 2147483646 w 186"/>
              <a:gd name="T79" fmla="*/ 2147483646 h 183"/>
              <a:gd name="T80" fmla="*/ 2147483646 w 186"/>
              <a:gd name="T81" fmla="*/ 2147483646 h 183"/>
              <a:gd name="T82" fmla="*/ 2147483646 w 186"/>
              <a:gd name="T83" fmla="*/ 2147483646 h 183"/>
              <a:gd name="T84" fmla="*/ 2147483646 w 186"/>
              <a:gd name="T85" fmla="*/ 2147483646 h 183"/>
              <a:gd name="T86" fmla="*/ 2147483646 w 186"/>
              <a:gd name="T87" fmla="*/ 2147483646 h 183"/>
              <a:gd name="T88" fmla="*/ 2147483646 w 186"/>
              <a:gd name="T89" fmla="*/ 2147483646 h 183"/>
              <a:gd name="T90" fmla="*/ 2147483646 w 186"/>
              <a:gd name="T91" fmla="*/ 214748364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5"/>
          <p:cNvSpPr/>
          <p:nvPr/>
        </p:nvSpPr>
        <p:spPr bwMode="auto">
          <a:xfrm>
            <a:off x="5032375" y="4748213"/>
            <a:ext cx="169863" cy="411162"/>
          </a:xfrm>
          <a:custGeom>
            <a:avLst/>
            <a:gdLst>
              <a:gd name="T0" fmla="*/ 2147483646 w 53"/>
              <a:gd name="T1" fmla="*/ 0 h 128"/>
              <a:gd name="T2" fmla="*/ 2147483646 w 53"/>
              <a:gd name="T3" fmla="*/ 2147483646 h 128"/>
              <a:gd name="T4" fmla="*/ 0 w 53"/>
              <a:gd name="T5" fmla="*/ 2147483646 h 128"/>
              <a:gd name="T6" fmla="*/ 2147483646 w 53"/>
              <a:gd name="T7" fmla="*/ 2147483646 h 128"/>
              <a:gd name="T8" fmla="*/ 2147483646 w 53"/>
              <a:gd name="T9" fmla="*/ 2147483646 h 128"/>
              <a:gd name="T10" fmla="*/ 2147483646 w 53"/>
              <a:gd name="T11" fmla="*/ 2147483646 h 128"/>
              <a:gd name="T12" fmla="*/ 2147483646 w 53"/>
              <a:gd name="T13" fmla="*/ 2147483646 h 128"/>
              <a:gd name="T14" fmla="*/ 2147483646 w 53"/>
              <a:gd name="T15" fmla="*/ 2147483646 h 128"/>
              <a:gd name="T16" fmla="*/ 2147483646 w 53"/>
              <a:gd name="T17" fmla="*/ 2147483646 h 128"/>
              <a:gd name="T18" fmla="*/ 2147483646 w 53"/>
              <a:gd name="T19" fmla="*/ 2147483646 h 128"/>
              <a:gd name="T20" fmla="*/ 2147483646 w 53"/>
              <a:gd name="T21" fmla="*/ 2147483646 h 128"/>
              <a:gd name="T22" fmla="*/ 2147483646 w 53"/>
              <a:gd name="T23" fmla="*/ 2147483646 h 128"/>
              <a:gd name="T24" fmla="*/ 2147483646 w 53"/>
              <a:gd name="T25" fmla="*/ 2147483646 h 128"/>
              <a:gd name="T26" fmla="*/ 2147483646 w 53"/>
              <a:gd name="T27" fmla="*/ 2147483646 h 128"/>
              <a:gd name="T28" fmla="*/ 2147483646 w 53"/>
              <a:gd name="T29" fmla="*/ 2147483646 h 128"/>
              <a:gd name="T30" fmla="*/ 2147483646 w 53"/>
              <a:gd name="T31" fmla="*/ 2147483646 h 128"/>
              <a:gd name="T32" fmla="*/ 2147483646 w 53"/>
              <a:gd name="T33" fmla="*/ 2147483646 h 128"/>
              <a:gd name="T34" fmla="*/ 2147483646 w 53"/>
              <a:gd name="T35" fmla="*/ 2147483646 h 128"/>
              <a:gd name="T36" fmla="*/ 2147483646 w 53"/>
              <a:gd name="T37" fmla="*/ 2147483646 h 128"/>
              <a:gd name="T38" fmla="*/ 2147483646 w 53"/>
              <a:gd name="T39" fmla="*/ 2147483646 h 128"/>
              <a:gd name="T40" fmla="*/ 2147483646 w 53"/>
              <a:gd name="T41" fmla="*/ 2147483646 h 128"/>
              <a:gd name="T42" fmla="*/ 2147483646 w 53"/>
              <a:gd name="T43" fmla="*/ 2147483646 h 128"/>
              <a:gd name="T44" fmla="*/ 2147483646 w 53"/>
              <a:gd name="T45" fmla="*/ 2147483646 h 128"/>
              <a:gd name="T46" fmla="*/ 2147483646 w 53"/>
              <a:gd name="T47" fmla="*/ 2147483646 h 128"/>
              <a:gd name="T48" fmla="*/ 2147483646 w 53"/>
              <a:gd name="T49" fmla="*/ 2147483646 h 128"/>
              <a:gd name="T50" fmla="*/ 2147483646 w 53"/>
              <a:gd name="T51" fmla="*/ 2147483646 h 128"/>
              <a:gd name="T52" fmla="*/ 2147483646 w 53"/>
              <a:gd name="T53" fmla="*/ 2147483646 h 128"/>
              <a:gd name="T54" fmla="*/ 2147483646 w 53"/>
              <a:gd name="T55" fmla="*/ 2147483646 h 128"/>
              <a:gd name="T56" fmla="*/ 2147483646 w 53"/>
              <a:gd name="T57" fmla="*/ 2147483646 h 128"/>
              <a:gd name="T58" fmla="*/ 2147483646 w 53"/>
              <a:gd name="T59" fmla="*/ 2147483646 h 128"/>
              <a:gd name="T60" fmla="*/ 214748364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36"/>
          <p:cNvSpPr/>
          <p:nvPr/>
        </p:nvSpPr>
        <p:spPr bwMode="auto">
          <a:xfrm>
            <a:off x="3776663" y="5476875"/>
            <a:ext cx="263525" cy="225425"/>
          </a:xfrm>
          <a:custGeom>
            <a:avLst/>
            <a:gdLst>
              <a:gd name="T0" fmla="*/ 2147483646 w 82"/>
              <a:gd name="T1" fmla="*/ 2147483646 h 70"/>
              <a:gd name="T2" fmla="*/ 2147483646 w 82"/>
              <a:gd name="T3" fmla="*/ 2147483646 h 70"/>
              <a:gd name="T4" fmla="*/ 2147483646 w 82"/>
              <a:gd name="T5" fmla="*/ 2147483646 h 70"/>
              <a:gd name="T6" fmla="*/ 2147483646 w 82"/>
              <a:gd name="T7" fmla="*/ 2147483646 h 70"/>
              <a:gd name="T8" fmla="*/ 2147483646 w 82"/>
              <a:gd name="T9" fmla="*/ 2147483646 h 70"/>
              <a:gd name="T10" fmla="*/ 2147483646 w 82"/>
              <a:gd name="T11" fmla="*/ 2147483646 h 70"/>
              <a:gd name="T12" fmla="*/ 2147483646 w 82"/>
              <a:gd name="T13" fmla="*/ 2147483646 h 70"/>
              <a:gd name="T14" fmla="*/ 2147483646 w 82"/>
              <a:gd name="T15" fmla="*/ 2147483646 h 70"/>
              <a:gd name="T16" fmla="*/ 2147483646 w 82"/>
              <a:gd name="T17" fmla="*/ 2147483646 h 70"/>
              <a:gd name="T18" fmla="*/ 2147483646 w 82"/>
              <a:gd name="T19" fmla="*/ 2147483646 h 70"/>
              <a:gd name="T20" fmla="*/ 2147483646 w 82"/>
              <a:gd name="T21" fmla="*/ 2147483646 h 70"/>
              <a:gd name="T22" fmla="*/ 2147483646 w 82"/>
              <a:gd name="T23" fmla="*/ 2147483646 h 70"/>
              <a:gd name="T24" fmla="*/ 2147483646 w 82"/>
              <a:gd name="T25" fmla="*/ 2147483646 h 70"/>
              <a:gd name="T26" fmla="*/ 2147483646 w 82"/>
              <a:gd name="T27" fmla="*/ 2147483646 h 70"/>
              <a:gd name="T28" fmla="*/ 2147483646 w 82"/>
              <a:gd name="T29" fmla="*/ 2147483646 h 70"/>
              <a:gd name="T30" fmla="*/ 2147483646 w 82"/>
              <a:gd name="T31" fmla="*/ 2147483646 h 70"/>
              <a:gd name="T32" fmla="*/ 2147483646 w 82"/>
              <a:gd name="T33" fmla="*/ 2147483646 h 70"/>
              <a:gd name="T34" fmla="*/ 2147483646 w 82"/>
              <a:gd name="T35" fmla="*/ 2147483646 h 70"/>
              <a:gd name="T36" fmla="*/ 2147483646 w 82"/>
              <a:gd name="T37" fmla="*/ 2147483646 h 70"/>
              <a:gd name="T38" fmla="*/ 2147483646 w 82"/>
              <a:gd name="T39" fmla="*/ 2147483646 h 70"/>
              <a:gd name="T40" fmla="*/ 2147483646 w 82"/>
              <a:gd name="T41" fmla="*/ 2147483646 h 70"/>
              <a:gd name="T42" fmla="*/ 2147483646 w 82"/>
              <a:gd name="T43" fmla="*/ 2147483646 h 70"/>
              <a:gd name="T44" fmla="*/ 2147483646 w 82"/>
              <a:gd name="T45" fmla="*/ 2147483646 h 70"/>
              <a:gd name="T46" fmla="*/ 2147483646 w 82"/>
              <a:gd name="T47" fmla="*/ 2147483646 h 70"/>
              <a:gd name="T48" fmla="*/ 2147483646 w 82"/>
              <a:gd name="T49" fmla="*/ 2147483646 h 70"/>
              <a:gd name="T50" fmla="*/ 2147483646 w 82"/>
              <a:gd name="T51" fmla="*/ 2147483646 h 70"/>
              <a:gd name="T52" fmla="*/ 2147483646 w 82"/>
              <a:gd name="T53" fmla="*/ 2147483646 h 70"/>
              <a:gd name="T54" fmla="*/ 2147483646 w 82"/>
              <a:gd name="T55" fmla="*/ 0 h 70"/>
              <a:gd name="T56" fmla="*/ 2147483646 w 82"/>
              <a:gd name="T57" fmla="*/ 2147483646 h 70"/>
              <a:gd name="T58" fmla="*/ 2147483646 w 82"/>
              <a:gd name="T59" fmla="*/ 2147483646 h 70"/>
              <a:gd name="T60" fmla="*/ 2147483646 w 82"/>
              <a:gd name="T61" fmla="*/ 2147483646 h 70"/>
              <a:gd name="T62" fmla="*/ 2147483646 w 82"/>
              <a:gd name="T63" fmla="*/ 2147483646 h 70"/>
              <a:gd name="T64" fmla="*/ 2147483646 w 82"/>
              <a:gd name="T65" fmla="*/ 2147483646 h 70"/>
              <a:gd name="T66" fmla="*/ 2147483646 w 82"/>
              <a:gd name="T67" fmla="*/ 2147483646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>
            <a:off x="6118225" y="134778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64" y="1297023"/>
            <a:ext cx="5683073" cy="342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781300" y="2590738"/>
            <a:ext cx="6769100" cy="17476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62897" y="2644270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724364" y="3697675"/>
            <a:ext cx="33130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643630" y="3699258"/>
            <a:ext cx="347451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+mn-ea"/>
              </a:rPr>
              <a:t>THANK YOU FOR LISTENING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99" y="1521527"/>
            <a:ext cx="2842232" cy="297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9"/>
          <p:cNvSpPr>
            <a:spLocks noEditPoints="1"/>
          </p:cNvSpPr>
          <p:nvPr/>
        </p:nvSpPr>
        <p:spPr bwMode="auto">
          <a:xfrm>
            <a:off x="5123156" y="5651291"/>
            <a:ext cx="852487" cy="712787"/>
          </a:xfrm>
          <a:custGeom>
            <a:avLst/>
            <a:gdLst>
              <a:gd name="T0" fmla="*/ 160468 w 85"/>
              <a:gd name="T1" fmla="*/ 351374 h 71"/>
              <a:gd name="T2" fmla="*/ 200585 w 85"/>
              <a:gd name="T3" fmla="*/ 361413 h 71"/>
              <a:gd name="T4" fmla="*/ 361053 w 85"/>
              <a:gd name="T5" fmla="*/ 0 h 71"/>
              <a:gd name="T6" fmla="*/ 431258 w 85"/>
              <a:gd name="T7" fmla="*/ 20079 h 71"/>
              <a:gd name="T8" fmla="*/ 441287 w 85"/>
              <a:gd name="T9" fmla="*/ 90353 h 71"/>
              <a:gd name="T10" fmla="*/ 651902 w 85"/>
              <a:gd name="T11" fmla="*/ 261021 h 71"/>
              <a:gd name="T12" fmla="*/ 451317 w 85"/>
              <a:gd name="T13" fmla="*/ 130510 h 71"/>
              <a:gd name="T14" fmla="*/ 541580 w 85"/>
              <a:gd name="T15" fmla="*/ 361413 h 71"/>
              <a:gd name="T16" fmla="*/ 571668 w 85"/>
              <a:gd name="T17" fmla="*/ 331295 h 71"/>
              <a:gd name="T18" fmla="*/ 681990 w 85"/>
              <a:gd name="T19" fmla="*/ 602355 h 71"/>
              <a:gd name="T20" fmla="*/ 651902 w 85"/>
              <a:gd name="T21" fmla="*/ 602355 h 71"/>
              <a:gd name="T22" fmla="*/ 641873 w 85"/>
              <a:gd name="T23" fmla="*/ 622434 h 71"/>
              <a:gd name="T24" fmla="*/ 471375 w 85"/>
              <a:gd name="T25" fmla="*/ 381492 h 71"/>
              <a:gd name="T26" fmla="*/ 511492 w 85"/>
              <a:gd name="T27" fmla="*/ 371452 h 71"/>
              <a:gd name="T28" fmla="*/ 361053 w 85"/>
              <a:gd name="T29" fmla="*/ 100393 h 71"/>
              <a:gd name="T30" fmla="*/ 220644 w 85"/>
              <a:gd name="T31" fmla="*/ 371452 h 71"/>
              <a:gd name="T32" fmla="*/ 270790 w 85"/>
              <a:gd name="T33" fmla="*/ 351374 h 71"/>
              <a:gd name="T34" fmla="*/ 240702 w 85"/>
              <a:gd name="T35" fmla="*/ 642512 h 71"/>
              <a:gd name="T36" fmla="*/ 220644 w 85"/>
              <a:gd name="T37" fmla="*/ 642512 h 71"/>
              <a:gd name="T38" fmla="*/ 200585 w 85"/>
              <a:gd name="T39" fmla="*/ 642512 h 71"/>
              <a:gd name="T40" fmla="*/ 160468 w 85"/>
              <a:gd name="T41" fmla="*/ 351374 h 71"/>
              <a:gd name="T42" fmla="*/ 471375 w 85"/>
              <a:gd name="T43" fmla="*/ 451766 h 71"/>
              <a:gd name="T44" fmla="*/ 501463 w 85"/>
              <a:gd name="T45" fmla="*/ 552159 h 71"/>
              <a:gd name="T46" fmla="*/ 541580 w 85"/>
              <a:gd name="T47" fmla="*/ 532080 h 71"/>
              <a:gd name="T48" fmla="*/ 531551 w 85"/>
              <a:gd name="T49" fmla="*/ 441727 h 71"/>
              <a:gd name="T50" fmla="*/ 471375 w 85"/>
              <a:gd name="T51" fmla="*/ 451766 h 71"/>
              <a:gd name="T52" fmla="*/ 541580 w 85"/>
              <a:gd name="T53" fmla="*/ 552159 h 71"/>
              <a:gd name="T54" fmla="*/ 521521 w 85"/>
              <a:gd name="T55" fmla="*/ 562198 h 71"/>
              <a:gd name="T56" fmla="*/ 561638 w 85"/>
              <a:gd name="T57" fmla="*/ 582277 h 71"/>
              <a:gd name="T58" fmla="*/ 541580 w 85"/>
              <a:gd name="T59" fmla="*/ 552159 h 71"/>
              <a:gd name="T60" fmla="*/ 110322 w 85"/>
              <a:gd name="T61" fmla="*/ 411609 h 71"/>
              <a:gd name="T62" fmla="*/ 100293 w 85"/>
              <a:gd name="T63" fmla="*/ 522041 h 71"/>
              <a:gd name="T64" fmla="*/ 140410 w 85"/>
              <a:gd name="T65" fmla="*/ 522041 h 71"/>
              <a:gd name="T66" fmla="*/ 170497 w 85"/>
              <a:gd name="T67" fmla="*/ 441727 h 71"/>
              <a:gd name="T68" fmla="*/ 110322 w 85"/>
              <a:gd name="T69" fmla="*/ 411609 h 71"/>
              <a:gd name="T70" fmla="*/ 130380 w 85"/>
              <a:gd name="T71" fmla="*/ 542120 h 71"/>
              <a:gd name="T72" fmla="*/ 100293 w 85"/>
              <a:gd name="T73" fmla="*/ 542120 h 71"/>
              <a:gd name="T74" fmla="*/ 130380 w 85"/>
              <a:gd name="T75" fmla="*/ 572237 h 71"/>
              <a:gd name="T76" fmla="*/ 130380 w 85"/>
              <a:gd name="T77" fmla="*/ 542120 h 7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71"/>
              <a:gd name="T119" fmla="*/ 85 w 85"/>
              <a:gd name="T120" fmla="*/ 71 h 7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71">
                <a:moveTo>
                  <a:pt x="16" y="35"/>
                </a:moveTo>
                <a:cubicBezTo>
                  <a:pt x="17" y="35"/>
                  <a:pt x="18" y="36"/>
                  <a:pt x="20" y="36"/>
                </a:cubicBezTo>
                <a:cubicBezTo>
                  <a:pt x="21" y="22"/>
                  <a:pt x="25" y="10"/>
                  <a:pt x="36" y="0"/>
                </a:cubicBezTo>
                <a:cubicBezTo>
                  <a:pt x="43" y="2"/>
                  <a:pt x="43" y="2"/>
                  <a:pt x="43" y="2"/>
                </a:cubicBezTo>
                <a:cubicBezTo>
                  <a:pt x="44" y="4"/>
                  <a:pt x="44" y="6"/>
                  <a:pt x="44" y="9"/>
                </a:cubicBezTo>
                <a:cubicBezTo>
                  <a:pt x="58" y="1"/>
                  <a:pt x="62" y="14"/>
                  <a:pt x="65" y="26"/>
                </a:cubicBezTo>
                <a:cubicBezTo>
                  <a:pt x="58" y="26"/>
                  <a:pt x="48" y="20"/>
                  <a:pt x="45" y="13"/>
                </a:cubicBezTo>
                <a:cubicBezTo>
                  <a:pt x="46" y="23"/>
                  <a:pt x="49" y="31"/>
                  <a:pt x="54" y="36"/>
                </a:cubicBezTo>
                <a:cubicBezTo>
                  <a:pt x="55" y="35"/>
                  <a:pt x="56" y="34"/>
                  <a:pt x="57" y="33"/>
                </a:cubicBezTo>
                <a:cubicBezTo>
                  <a:pt x="71" y="26"/>
                  <a:pt x="85" y="50"/>
                  <a:pt x="68" y="60"/>
                </a:cubicBezTo>
                <a:cubicBezTo>
                  <a:pt x="67" y="60"/>
                  <a:pt x="66" y="60"/>
                  <a:pt x="65" y="60"/>
                </a:cubicBezTo>
                <a:cubicBezTo>
                  <a:pt x="65" y="61"/>
                  <a:pt x="64" y="61"/>
                  <a:pt x="64" y="62"/>
                </a:cubicBezTo>
                <a:cubicBezTo>
                  <a:pt x="46" y="71"/>
                  <a:pt x="34" y="45"/>
                  <a:pt x="47" y="38"/>
                </a:cubicBezTo>
                <a:cubicBezTo>
                  <a:pt x="49" y="38"/>
                  <a:pt x="50" y="37"/>
                  <a:pt x="51" y="37"/>
                </a:cubicBezTo>
                <a:cubicBezTo>
                  <a:pt x="44" y="30"/>
                  <a:pt x="39" y="22"/>
                  <a:pt x="36" y="10"/>
                </a:cubicBezTo>
                <a:cubicBezTo>
                  <a:pt x="28" y="19"/>
                  <a:pt x="24" y="26"/>
                  <a:pt x="22" y="37"/>
                </a:cubicBezTo>
                <a:cubicBezTo>
                  <a:pt x="24" y="36"/>
                  <a:pt x="26" y="35"/>
                  <a:pt x="27" y="35"/>
                </a:cubicBezTo>
                <a:cubicBezTo>
                  <a:pt x="43" y="35"/>
                  <a:pt x="44" y="64"/>
                  <a:pt x="24" y="64"/>
                </a:cubicBezTo>
                <a:cubicBezTo>
                  <a:pt x="23" y="64"/>
                  <a:pt x="22" y="64"/>
                  <a:pt x="22" y="64"/>
                </a:cubicBezTo>
                <a:cubicBezTo>
                  <a:pt x="21" y="64"/>
                  <a:pt x="20" y="64"/>
                  <a:pt x="20" y="64"/>
                </a:cubicBezTo>
                <a:cubicBezTo>
                  <a:pt x="0" y="64"/>
                  <a:pt x="1" y="35"/>
                  <a:pt x="16" y="35"/>
                </a:cubicBezTo>
                <a:close/>
                <a:moveTo>
                  <a:pt x="47" y="45"/>
                </a:moveTo>
                <a:cubicBezTo>
                  <a:pt x="47" y="48"/>
                  <a:pt x="48" y="52"/>
                  <a:pt x="50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0"/>
                  <a:pt x="53" y="47"/>
                  <a:pt x="53" y="44"/>
                </a:cubicBezTo>
                <a:cubicBezTo>
                  <a:pt x="47" y="45"/>
                  <a:pt x="47" y="45"/>
                  <a:pt x="47" y="45"/>
                </a:cubicBezTo>
                <a:close/>
                <a:moveTo>
                  <a:pt x="54" y="55"/>
                </a:moveTo>
                <a:cubicBezTo>
                  <a:pt x="52" y="56"/>
                  <a:pt x="52" y="56"/>
                  <a:pt x="52" y="56"/>
                </a:cubicBezTo>
                <a:cubicBezTo>
                  <a:pt x="53" y="57"/>
                  <a:pt x="55" y="58"/>
                  <a:pt x="56" y="58"/>
                </a:cubicBezTo>
                <a:cubicBezTo>
                  <a:pt x="56" y="57"/>
                  <a:pt x="55" y="56"/>
                  <a:pt x="54" y="55"/>
                </a:cubicBezTo>
                <a:close/>
                <a:moveTo>
                  <a:pt x="11" y="41"/>
                </a:moveTo>
                <a:cubicBezTo>
                  <a:pt x="10" y="45"/>
                  <a:pt x="9" y="49"/>
                  <a:pt x="10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49"/>
                  <a:pt x="16" y="46"/>
                  <a:pt x="17" y="44"/>
                </a:cubicBezTo>
                <a:cubicBezTo>
                  <a:pt x="11" y="41"/>
                  <a:pt x="11" y="41"/>
                  <a:pt x="11" y="41"/>
                </a:cubicBezTo>
                <a:close/>
                <a:moveTo>
                  <a:pt x="13" y="54"/>
                </a:moveTo>
                <a:cubicBezTo>
                  <a:pt x="10" y="54"/>
                  <a:pt x="10" y="54"/>
                  <a:pt x="10" y="54"/>
                </a:cubicBezTo>
                <a:cubicBezTo>
                  <a:pt x="11" y="55"/>
                  <a:pt x="12" y="56"/>
                  <a:pt x="13" y="57"/>
                </a:cubicBezTo>
                <a:cubicBezTo>
                  <a:pt x="13" y="56"/>
                  <a:pt x="13" y="55"/>
                  <a:pt x="13" y="5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Freeform 16"/>
          <p:cNvSpPr>
            <a:spLocks noEditPoints="1"/>
          </p:cNvSpPr>
          <p:nvPr/>
        </p:nvSpPr>
        <p:spPr bwMode="auto">
          <a:xfrm>
            <a:off x="6226466" y="5646528"/>
            <a:ext cx="712788" cy="722312"/>
          </a:xfrm>
          <a:custGeom>
            <a:avLst/>
            <a:gdLst>
              <a:gd name="T0" fmla="*/ 491924 w 71"/>
              <a:gd name="T1" fmla="*/ 260835 h 72"/>
              <a:gd name="T2" fmla="*/ 471846 w 71"/>
              <a:gd name="T3" fmla="*/ 621991 h 72"/>
              <a:gd name="T4" fmla="*/ 100393 w 71"/>
              <a:gd name="T5" fmla="*/ 621991 h 72"/>
              <a:gd name="T6" fmla="*/ 100393 w 71"/>
              <a:gd name="T7" fmla="*/ 250803 h 72"/>
              <a:gd name="T8" fmla="*/ 451767 w 71"/>
              <a:gd name="T9" fmla="*/ 220706 h 72"/>
              <a:gd name="T10" fmla="*/ 491924 w 71"/>
              <a:gd name="T11" fmla="*/ 180578 h 72"/>
              <a:gd name="T12" fmla="*/ 491924 w 71"/>
              <a:gd name="T13" fmla="*/ 150482 h 72"/>
              <a:gd name="T14" fmla="*/ 632474 w 71"/>
              <a:gd name="T15" fmla="*/ 10032 h 72"/>
              <a:gd name="T16" fmla="*/ 672631 w 71"/>
              <a:gd name="T17" fmla="*/ 10032 h 72"/>
              <a:gd name="T18" fmla="*/ 702749 w 71"/>
              <a:gd name="T19" fmla="*/ 40128 h 72"/>
              <a:gd name="T20" fmla="*/ 702749 w 71"/>
              <a:gd name="T21" fmla="*/ 80257 h 72"/>
              <a:gd name="T22" fmla="*/ 562199 w 71"/>
              <a:gd name="T23" fmla="*/ 220706 h 72"/>
              <a:gd name="T24" fmla="*/ 532081 w 71"/>
              <a:gd name="T25" fmla="*/ 220706 h 72"/>
              <a:gd name="T26" fmla="*/ 491924 w 71"/>
              <a:gd name="T27" fmla="*/ 260835 h 72"/>
              <a:gd name="T28" fmla="*/ 672631 w 71"/>
              <a:gd name="T29" fmla="*/ 40128 h 72"/>
              <a:gd name="T30" fmla="*/ 632474 w 71"/>
              <a:gd name="T31" fmla="*/ 40128 h 72"/>
              <a:gd name="T32" fmla="*/ 632474 w 71"/>
              <a:gd name="T33" fmla="*/ 80257 h 72"/>
              <a:gd name="T34" fmla="*/ 672631 w 71"/>
              <a:gd name="T35" fmla="*/ 80257 h 72"/>
              <a:gd name="T36" fmla="*/ 672631 w 71"/>
              <a:gd name="T37" fmla="*/ 40128 h 72"/>
              <a:gd name="T38" fmla="*/ 351374 w 71"/>
              <a:gd name="T39" fmla="*/ 632023 h 72"/>
              <a:gd name="T40" fmla="*/ 160628 w 71"/>
              <a:gd name="T41" fmla="*/ 551766 h 72"/>
              <a:gd name="T42" fmla="*/ 80314 w 71"/>
              <a:gd name="T43" fmla="*/ 381220 h 72"/>
              <a:gd name="T44" fmla="*/ 140550 w 71"/>
              <a:gd name="T45" fmla="*/ 581862 h 72"/>
              <a:gd name="T46" fmla="*/ 351374 w 71"/>
              <a:gd name="T47" fmla="*/ 632023 h 72"/>
              <a:gd name="T48" fmla="*/ 381492 w 71"/>
              <a:gd name="T49" fmla="*/ 331060 h 72"/>
              <a:gd name="T50" fmla="*/ 180707 w 71"/>
              <a:gd name="T51" fmla="*/ 310995 h 72"/>
              <a:gd name="T52" fmla="*/ 200785 w 71"/>
              <a:gd name="T53" fmla="*/ 511638 h 72"/>
              <a:gd name="T54" fmla="*/ 401571 w 71"/>
              <a:gd name="T55" fmla="*/ 531702 h 72"/>
              <a:gd name="T56" fmla="*/ 381492 w 71"/>
              <a:gd name="T57" fmla="*/ 331060 h 72"/>
              <a:gd name="T58" fmla="*/ 361414 w 71"/>
              <a:gd name="T59" fmla="*/ 411317 h 72"/>
              <a:gd name="T60" fmla="*/ 261021 w 71"/>
              <a:gd name="T61" fmla="*/ 411317 h 72"/>
              <a:gd name="T62" fmla="*/ 261021 w 71"/>
              <a:gd name="T63" fmla="*/ 501606 h 72"/>
              <a:gd name="T64" fmla="*/ 361414 w 71"/>
              <a:gd name="T65" fmla="*/ 501606 h 72"/>
              <a:gd name="T66" fmla="*/ 361414 w 71"/>
              <a:gd name="T67" fmla="*/ 411317 h 72"/>
              <a:gd name="T68" fmla="*/ 250982 w 71"/>
              <a:gd name="T69" fmla="*/ 461477 h 72"/>
              <a:gd name="T70" fmla="*/ 341335 w 71"/>
              <a:gd name="T71" fmla="*/ 411317 h 72"/>
              <a:gd name="T72" fmla="*/ 250982 w 71"/>
              <a:gd name="T73" fmla="*/ 461477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72"/>
              <a:gd name="T113" fmla="*/ 71 w 71"/>
              <a:gd name="T114" fmla="*/ 72 h 7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72">
                <a:moveTo>
                  <a:pt x="49" y="26"/>
                </a:moveTo>
                <a:cubicBezTo>
                  <a:pt x="57" y="37"/>
                  <a:pt x="57" y="52"/>
                  <a:pt x="47" y="62"/>
                </a:cubicBezTo>
                <a:cubicBezTo>
                  <a:pt x="37" y="72"/>
                  <a:pt x="20" y="72"/>
                  <a:pt x="10" y="62"/>
                </a:cubicBezTo>
                <a:cubicBezTo>
                  <a:pt x="0" y="51"/>
                  <a:pt x="0" y="35"/>
                  <a:pt x="10" y="25"/>
                </a:cubicBezTo>
                <a:cubicBezTo>
                  <a:pt x="19" y="15"/>
                  <a:pt x="34" y="14"/>
                  <a:pt x="45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48" y="17"/>
                  <a:pt x="48" y="16"/>
                  <a:pt x="49" y="15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0"/>
                  <a:pt x="66" y="0"/>
                  <a:pt x="67" y="1"/>
                </a:cubicBezTo>
                <a:cubicBezTo>
                  <a:pt x="70" y="4"/>
                  <a:pt x="70" y="4"/>
                  <a:pt x="70" y="4"/>
                </a:cubicBezTo>
                <a:cubicBezTo>
                  <a:pt x="71" y="5"/>
                  <a:pt x="71" y="7"/>
                  <a:pt x="70" y="8"/>
                </a:cubicBezTo>
                <a:cubicBezTo>
                  <a:pt x="56" y="22"/>
                  <a:pt x="56" y="22"/>
                  <a:pt x="56" y="22"/>
                </a:cubicBezTo>
                <a:cubicBezTo>
                  <a:pt x="55" y="23"/>
                  <a:pt x="54" y="23"/>
                  <a:pt x="53" y="22"/>
                </a:cubicBezTo>
                <a:cubicBezTo>
                  <a:pt x="49" y="26"/>
                  <a:pt x="49" y="26"/>
                  <a:pt x="49" y="26"/>
                </a:cubicBezTo>
                <a:close/>
                <a:moveTo>
                  <a:pt x="67" y="4"/>
                </a:moveTo>
                <a:cubicBezTo>
                  <a:pt x="66" y="3"/>
                  <a:pt x="64" y="3"/>
                  <a:pt x="63" y="4"/>
                </a:cubicBezTo>
                <a:cubicBezTo>
                  <a:pt x="62" y="5"/>
                  <a:pt x="62" y="7"/>
                  <a:pt x="63" y="8"/>
                </a:cubicBezTo>
                <a:cubicBezTo>
                  <a:pt x="64" y="9"/>
                  <a:pt x="66" y="9"/>
                  <a:pt x="67" y="8"/>
                </a:cubicBezTo>
                <a:cubicBezTo>
                  <a:pt x="68" y="7"/>
                  <a:pt x="68" y="5"/>
                  <a:pt x="67" y="4"/>
                </a:cubicBezTo>
                <a:close/>
                <a:moveTo>
                  <a:pt x="35" y="63"/>
                </a:moveTo>
                <a:cubicBezTo>
                  <a:pt x="29" y="64"/>
                  <a:pt x="22" y="61"/>
                  <a:pt x="16" y="55"/>
                </a:cubicBezTo>
                <a:cubicBezTo>
                  <a:pt x="11" y="50"/>
                  <a:pt x="8" y="43"/>
                  <a:pt x="8" y="38"/>
                </a:cubicBezTo>
                <a:cubicBezTo>
                  <a:pt x="7" y="45"/>
                  <a:pt x="8" y="52"/>
                  <a:pt x="14" y="58"/>
                </a:cubicBezTo>
                <a:cubicBezTo>
                  <a:pt x="19" y="63"/>
                  <a:pt x="27" y="65"/>
                  <a:pt x="35" y="63"/>
                </a:cubicBezTo>
                <a:close/>
                <a:moveTo>
                  <a:pt x="38" y="33"/>
                </a:moveTo>
                <a:cubicBezTo>
                  <a:pt x="27" y="27"/>
                  <a:pt x="23" y="26"/>
                  <a:pt x="18" y="31"/>
                </a:cubicBezTo>
                <a:cubicBezTo>
                  <a:pt x="13" y="36"/>
                  <a:pt x="14" y="45"/>
                  <a:pt x="20" y="51"/>
                </a:cubicBezTo>
                <a:cubicBezTo>
                  <a:pt x="26" y="57"/>
                  <a:pt x="29" y="58"/>
                  <a:pt x="40" y="53"/>
                </a:cubicBezTo>
                <a:cubicBezTo>
                  <a:pt x="51" y="48"/>
                  <a:pt x="49" y="39"/>
                  <a:pt x="38" y="33"/>
                </a:cubicBezTo>
                <a:close/>
                <a:moveTo>
                  <a:pt x="36" y="41"/>
                </a:moveTo>
                <a:cubicBezTo>
                  <a:pt x="33" y="38"/>
                  <a:pt x="29" y="38"/>
                  <a:pt x="26" y="41"/>
                </a:cubicBezTo>
                <a:cubicBezTo>
                  <a:pt x="23" y="43"/>
                  <a:pt x="23" y="48"/>
                  <a:pt x="26" y="50"/>
                </a:cubicBezTo>
                <a:cubicBezTo>
                  <a:pt x="29" y="53"/>
                  <a:pt x="33" y="53"/>
                  <a:pt x="36" y="50"/>
                </a:cubicBezTo>
                <a:cubicBezTo>
                  <a:pt x="38" y="48"/>
                  <a:pt x="38" y="43"/>
                  <a:pt x="36" y="41"/>
                </a:cubicBezTo>
                <a:close/>
                <a:moveTo>
                  <a:pt x="25" y="46"/>
                </a:moveTo>
                <a:cubicBezTo>
                  <a:pt x="28" y="43"/>
                  <a:pt x="31" y="42"/>
                  <a:pt x="34" y="41"/>
                </a:cubicBezTo>
                <a:cubicBezTo>
                  <a:pt x="30" y="40"/>
                  <a:pt x="26" y="41"/>
                  <a:pt x="25" y="46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Freeform 22"/>
          <p:cNvSpPr>
            <a:spLocks noEditPoints="1"/>
          </p:cNvSpPr>
          <p:nvPr/>
        </p:nvSpPr>
        <p:spPr bwMode="auto">
          <a:xfrm>
            <a:off x="5223168" y="1630421"/>
            <a:ext cx="652463" cy="450850"/>
          </a:xfrm>
          <a:custGeom>
            <a:avLst/>
            <a:gdLst>
              <a:gd name="T0" fmla="*/ 250947 w 65"/>
              <a:gd name="T1" fmla="*/ 450850 h 45"/>
              <a:gd name="T2" fmla="*/ 0 w 65"/>
              <a:gd name="T3" fmla="*/ 220416 h 45"/>
              <a:gd name="T4" fmla="*/ 250947 w 65"/>
              <a:gd name="T5" fmla="*/ 0 h 45"/>
              <a:gd name="T6" fmla="*/ 250947 w 65"/>
              <a:gd name="T7" fmla="*/ 450850 h 45"/>
              <a:gd name="T8" fmla="*/ 401516 w 65"/>
              <a:gd name="T9" fmla="*/ 350661 h 45"/>
              <a:gd name="T10" fmla="*/ 622349 w 65"/>
              <a:gd name="T11" fmla="*/ 350661 h 45"/>
              <a:gd name="T12" fmla="*/ 622349 w 65"/>
              <a:gd name="T13" fmla="*/ 400756 h 45"/>
              <a:gd name="T14" fmla="*/ 401516 w 65"/>
              <a:gd name="T15" fmla="*/ 400756 h 45"/>
              <a:gd name="T16" fmla="*/ 401516 w 65"/>
              <a:gd name="T17" fmla="*/ 350661 h 45"/>
              <a:gd name="T18" fmla="*/ 431629 w 65"/>
              <a:gd name="T19" fmla="*/ 250472 h 45"/>
              <a:gd name="T20" fmla="*/ 652463 w 65"/>
              <a:gd name="T21" fmla="*/ 250472 h 45"/>
              <a:gd name="T22" fmla="*/ 652463 w 65"/>
              <a:gd name="T23" fmla="*/ 300567 h 45"/>
              <a:gd name="T24" fmla="*/ 431629 w 65"/>
              <a:gd name="T25" fmla="*/ 300567 h 45"/>
              <a:gd name="T26" fmla="*/ 431629 w 65"/>
              <a:gd name="T27" fmla="*/ 250472 h 45"/>
              <a:gd name="T28" fmla="*/ 431629 w 65"/>
              <a:gd name="T29" fmla="*/ 150283 h 45"/>
              <a:gd name="T30" fmla="*/ 642425 w 65"/>
              <a:gd name="T31" fmla="*/ 150283 h 45"/>
              <a:gd name="T32" fmla="*/ 642425 w 65"/>
              <a:gd name="T33" fmla="*/ 200378 h 45"/>
              <a:gd name="T34" fmla="*/ 431629 w 65"/>
              <a:gd name="T35" fmla="*/ 200378 h 45"/>
              <a:gd name="T36" fmla="*/ 431629 w 65"/>
              <a:gd name="T37" fmla="*/ 150283 h 45"/>
              <a:gd name="T38" fmla="*/ 401516 w 65"/>
              <a:gd name="T39" fmla="*/ 50094 h 45"/>
              <a:gd name="T40" fmla="*/ 622349 w 65"/>
              <a:gd name="T41" fmla="*/ 50094 h 45"/>
              <a:gd name="T42" fmla="*/ 622349 w 65"/>
              <a:gd name="T43" fmla="*/ 90170 h 45"/>
              <a:gd name="T44" fmla="*/ 401516 w 65"/>
              <a:gd name="T45" fmla="*/ 90170 h 45"/>
              <a:gd name="T46" fmla="*/ 401516 w 65"/>
              <a:gd name="T47" fmla="*/ 50094 h 45"/>
              <a:gd name="T48" fmla="*/ 331250 w 65"/>
              <a:gd name="T49" fmla="*/ 0 h 45"/>
              <a:gd name="T50" fmla="*/ 331250 w 65"/>
              <a:gd name="T51" fmla="*/ 440831 h 45"/>
              <a:gd name="T52" fmla="*/ 260985 w 65"/>
              <a:gd name="T53" fmla="*/ 450850 h 45"/>
              <a:gd name="T54" fmla="*/ 260985 w 65"/>
              <a:gd name="T55" fmla="*/ 0 h 45"/>
              <a:gd name="T56" fmla="*/ 331250 w 65"/>
              <a:gd name="T57" fmla="*/ 0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5"/>
              <a:gd name="T88" fmla="*/ 0 h 45"/>
              <a:gd name="T89" fmla="*/ 65 w 65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Freeform 24"/>
          <p:cNvSpPr>
            <a:spLocks noEditPoints="1"/>
          </p:cNvSpPr>
          <p:nvPr/>
        </p:nvSpPr>
        <p:spPr bwMode="auto">
          <a:xfrm>
            <a:off x="7410741" y="1554221"/>
            <a:ext cx="520700" cy="603250"/>
          </a:xfrm>
          <a:custGeom>
            <a:avLst/>
            <a:gdLst>
              <a:gd name="T0" fmla="*/ 310417 w 52"/>
              <a:gd name="T1" fmla="*/ 0 h 60"/>
              <a:gd name="T2" fmla="*/ 380512 w 52"/>
              <a:gd name="T3" fmla="*/ 70379 h 60"/>
              <a:gd name="T4" fmla="*/ 400538 w 52"/>
              <a:gd name="T5" fmla="*/ 462492 h 60"/>
              <a:gd name="T6" fmla="*/ 0 w 52"/>
              <a:gd name="T7" fmla="*/ 603250 h 60"/>
              <a:gd name="T8" fmla="*/ 20027 w 52"/>
              <a:gd name="T9" fmla="*/ 462492 h 60"/>
              <a:gd name="T10" fmla="*/ 50067 w 52"/>
              <a:gd name="T11" fmla="*/ 20108 h 60"/>
              <a:gd name="T12" fmla="*/ 100135 w 52"/>
              <a:gd name="T13" fmla="*/ 0 h 60"/>
              <a:gd name="T14" fmla="*/ 490660 w 52"/>
              <a:gd name="T15" fmla="*/ 492654 h 60"/>
              <a:gd name="T16" fmla="*/ 480646 w 52"/>
              <a:gd name="T17" fmla="*/ 532871 h 60"/>
              <a:gd name="T18" fmla="*/ 460619 w 52"/>
              <a:gd name="T19" fmla="*/ 502708 h 60"/>
              <a:gd name="T20" fmla="*/ 430579 w 52"/>
              <a:gd name="T21" fmla="*/ 321733 h 60"/>
              <a:gd name="T22" fmla="*/ 390525 w 52"/>
              <a:gd name="T23" fmla="*/ 351896 h 60"/>
              <a:gd name="T24" fmla="*/ 430579 w 52"/>
              <a:gd name="T25" fmla="*/ 512763 h 60"/>
              <a:gd name="T26" fmla="*/ 480646 w 52"/>
              <a:gd name="T27" fmla="*/ 552979 h 60"/>
              <a:gd name="T28" fmla="*/ 520700 w 52"/>
              <a:gd name="T29" fmla="*/ 492654 h 60"/>
              <a:gd name="T30" fmla="*/ 490660 w 52"/>
              <a:gd name="T31" fmla="*/ 251354 h 60"/>
              <a:gd name="T32" fmla="*/ 480646 w 52"/>
              <a:gd name="T33" fmla="*/ 150813 h 60"/>
              <a:gd name="T34" fmla="*/ 480646 w 52"/>
              <a:gd name="T35" fmla="*/ 140758 h 60"/>
              <a:gd name="T36" fmla="*/ 450606 w 52"/>
              <a:gd name="T37" fmla="*/ 100542 h 60"/>
              <a:gd name="T38" fmla="*/ 460619 w 52"/>
              <a:gd name="T39" fmla="*/ 140758 h 60"/>
              <a:gd name="T40" fmla="*/ 440592 w 52"/>
              <a:gd name="T41" fmla="*/ 170921 h 60"/>
              <a:gd name="T42" fmla="*/ 420565 w 52"/>
              <a:gd name="T43" fmla="*/ 221192 h 60"/>
              <a:gd name="T44" fmla="*/ 420565 w 52"/>
              <a:gd name="T45" fmla="*/ 231246 h 60"/>
              <a:gd name="T46" fmla="*/ 430579 w 52"/>
              <a:gd name="T47" fmla="*/ 251354 h 60"/>
              <a:gd name="T48" fmla="*/ 450606 w 52"/>
              <a:gd name="T49" fmla="*/ 251354 h 60"/>
              <a:gd name="T50" fmla="*/ 440592 w 52"/>
              <a:gd name="T51" fmla="*/ 241300 h 60"/>
              <a:gd name="T52" fmla="*/ 430579 w 52"/>
              <a:gd name="T53" fmla="*/ 221192 h 60"/>
              <a:gd name="T54" fmla="*/ 70094 w 52"/>
              <a:gd name="T55" fmla="*/ 241300 h 60"/>
              <a:gd name="T56" fmla="*/ 330444 w 52"/>
              <a:gd name="T57" fmla="*/ 70379 h 60"/>
              <a:gd name="T58" fmla="*/ 310417 w 52"/>
              <a:gd name="T59" fmla="*/ 50271 h 60"/>
              <a:gd name="T60" fmla="*/ 80108 w 52"/>
              <a:gd name="T61" fmla="*/ 60325 h 60"/>
              <a:gd name="T62" fmla="*/ 70094 w 52"/>
              <a:gd name="T63" fmla="*/ 241300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60"/>
              <a:gd name="T98" fmla="*/ 52 w 52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60">
                <a:moveTo>
                  <a:pt x="10" y="0"/>
                </a:move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5" y="1"/>
                  <a:pt x="36" y="2"/>
                </a:cubicBezTo>
                <a:cubicBezTo>
                  <a:pt x="37" y="3"/>
                  <a:pt x="38" y="5"/>
                  <a:pt x="38" y="7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60"/>
                  <a:pt x="40" y="60"/>
                  <a:pt x="4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3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8" y="0"/>
                  <a:pt x="10" y="0"/>
                </a:cubicBezTo>
                <a:close/>
                <a:moveTo>
                  <a:pt x="45" y="25"/>
                </a:moveTo>
                <a:cubicBezTo>
                  <a:pt x="46" y="29"/>
                  <a:pt x="49" y="42"/>
                  <a:pt x="49" y="49"/>
                </a:cubicBezTo>
                <a:cubicBezTo>
                  <a:pt x="49" y="51"/>
                  <a:pt x="49" y="52"/>
                  <a:pt x="48" y="52"/>
                </a:cubicBezTo>
                <a:cubicBezTo>
                  <a:pt x="48" y="52"/>
                  <a:pt x="48" y="53"/>
                  <a:pt x="48" y="53"/>
                </a:cubicBezTo>
                <a:cubicBezTo>
                  <a:pt x="48" y="53"/>
                  <a:pt x="48" y="52"/>
                  <a:pt x="48" y="52"/>
                </a:cubicBezTo>
                <a:cubicBezTo>
                  <a:pt x="47" y="52"/>
                  <a:pt x="46" y="51"/>
                  <a:pt x="46" y="50"/>
                </a:cubicBezTo>
                <a:cubicBezTo>
                  <a:pt x="45" y="45"/>
                  <a:pt x="45" y="33"/>
                  <a:pt x="45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8"/>
                  <a:pt x="42" y="46"/>
                  <a:pt x="43" y="51"/>
                </a:cubicBezTo>
                <a:cubicBezTo>
                  <a:pt x="44" y="53"/>
                  <a:pt x="45" y="54"/>
                  <a:pt x="46" y="55"/>
                </a:cubicBezTo>
                <a:cubicBezTo>
                  <a:pt x="47" y="55"/>
                  <a:pt x="48" y="55"/>
                  <a:pt x="48" y="55"/>
                </a:cubicBezTo>
                <a:cubicBezTo>
                  <a:pt x="49" y="55"/>
                  <a:pt x="50" y="55"/>
                  <a:pt x="50" y="55"/>
                </a:cubicBezTo>
                <a:cubicBezTo>
                  <a:pt x="51" y="54"/>
                  <a:pt x="52" y="52"/>
                  <a:pt x="52" y="49"/>
                </a:cubicBezTo>
                <a:cubicBezTo>
                  <a:pt x="52" y="42"/>
                  <a:pt x="49" y="30"/>
                  <a:pt x="4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7"/>
                  <a:pt x="44" y="17"/>
                  <a:pt x="44" y="17"/>
                </a:cubicBezTo>
                <a:cubicBezTo>
                  <a:pt x="44" y="19"/>
                  <a:pt x="44" y="19"/>
                  <a:pt x="44" y="19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44" y="21"/>
                </a:moveTo>
                <a:cubicBezTo>
                  <a:pt x="44" y="24"/>
                  <a:pt x="44" y="24"/>
                  <a:pt x="44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2"/>
                  <a:pt x="43" y="22"/>
                  <a:pt x="43" y="22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7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6"/>
                  <a:pt x="33" y="6"/>
                </a:cubicBezTo>
                <a:cubicBezTo>
                  <a:pt x="32" y="5"/>
                  <a:pt x="31" y="5"/>
                  <a:pt x="3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5"/>
                  <a:pt x="8" y="5"/>
                  <a:pt x="8" y="6"/>
                </a:cubicBezTo>
                <a:cubicBezTo>
                  <a:pt x="8" y="6"/>
                  <a:pt x="7" y="7"/>
                  <a:pt x="7" y="7"/>
                </a:cubicBezTo>
                <a:lnTo>
                  <a:pt x="7" y="2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Freeform 25"/>
          <p:cNvSpPr>
            <a:spLocks noEditPoints="1"/>
          </p:cNvSpPr>
          <p:nvPr/>
        </p:nvSpPr>
        <p:spPr bwMode="auto">
          <a:xfrm>
            <a:off x="5164429" y="3609320"/>
            <a:ext cx="711200" cy="531813"/>
          </a:xfrm>
          <a:custGeom>
            <a:avLst/>
            <a:gdLst>
              <a:gd name="T0" fmla="*/ 360608 w 71"/>
              <a:gd name="T1" fmla="*/ 50171 h 53"/>
              <a:gd name="T2" fmla="*/ 580980 w 71"/>
              <a:gd name="T3" fmla="*/ 270924 h 53"/>
              <a:gd name="T4" fmla="*/ 360608 w 71"/>
              <a:gd name="T5" fmla="*/ 491676 h 53"/>
              <a:gd name="T6" fmla="*/ 130220 w 71"/>
              <a:gd name="T7" fmla="*/ 270924 h 53"/>
              <a:gd name="T8" fmla="*/ 360608 w 71"/>
              <a:gd name="T9" fmla="*/ 50171 h 53"/>
              <a:gd name="T10" fmla="*/ 580980 w 71"/>
              <a:gd name="T11" fmla="*/ 0 h 53"/>
              <a:gd name="T12" fmla="*/ 530896 w 71"/>
              <a:gd name="T13" fmla="*/ 60205 h 53"/>
              <a:gd name="T14" fmla="*/ 550930 w 71"/>
              <a:gd name="T15" fmla="*/ 80274 h 53"/>
              <a:gd name="T16" fmla="*/ 631065 w 71"/>
              <a:gd name="T17" fmla="*/ 270924 h 53"/>
              <a:gd name="T18" fmla="*/ 560946 w 71"/>
              <a:gd name="T19" fmla="*/ 451539 h 53"/>
              <a:gd name="T20" fmla="*/ 611031 w 71"/>
              <a:gd name="T21" fmla="*/ 511745 h 53"/>
              <a:gd name="T22" fmla="*/ 711200 w 71"/>
              <a:gd name="T23" fmla="*/ 270924 h 53"/>
              <a:gd name="T24" fmla="*/ 611031 w 71"/>
              <a:gd name="T25" fmla="*/ 20068 h 53"/>
              <a:gd name="T26" fmla="*/ 580980 w 71"/>
              <a:gd name="T27" fmla="*/ 0 h 53"/>
              <a:gd name="T28" fmla="*/ 120203 w 71"/>
              <a:gd name="T29" fmla="*/ 531813 h 53"/>
              <a:gd name="T30" fmla="*/ 170287 w 71"/>
              <a:gd name="T31" fmla="*/ 471608 h 53"/>
              <a:gd name="T32" fmla="*/ 160270 w 71"/>
              <a:gd name="T33" fmla="*/ 471608 h 53"/>
              <a:gd name="T34" fmla="*/ 80135 w 71"/>
              <a:gd name="T35" fmla="*/ 270924 h 53"/>
              <a:gd name="T36" fmla="*/ 160270 w 71"/>
              <a:gd name="T37" fmla="*/ 80274 h 53"/>
              <a:gd name="T38" fmla="*/ 180304 w 71"/>
              <a:gd name="T39" fmla="*/ 60205 h 53"/>
              <a:gd name="T40" fmla="*/ 130220 w 71"/>
              <a:gd name="T41" fmla="*/ 0 h 53"/>
              <a:gd name="T42" fmla="*/ 110186 w 71"/>
              <a:gd name="T43" fmla="*/ 20068 h 53"/>
              <a:gd name="T44" fmla="*/ 0 w 71"/>
              <a:gd name="T45" fmla="*/ 270924 h 53"/>
              <a:gd name="T46" fmla="*/ 110186 w 71"/>
              <a:gd name="T47" fmla="*/ 521779 h 53"/>
              <a:gd name="T48" fmla="*/ 120203 w 71"/>
              <a:gd name="T49" fmla="*/ 531813 h 53"/>
              <a:gd name="T50" fmla="*/ 340575 w 71"/>
              <a:gd name="T51" fmla="*/ 341163 h 53"/>
              <a:gd name="T52" fmla="*/ 380642 w 71"/>
              <a:gd name="T53" fmla="*/ 341163 h 53"/>
              <a:gd name="T54" fmla="*/ 400676 w 71"/>
              <a:gd name="T55" fmla="*/ 190650 h 53"/>
              <a:gd name="T56" fmla="*/ 400676 w 71"/>
              <a:gd name="T57" fmla="*/ 110376 h 53"/>
              <a:gd name="T58" fmla="*/ 320541 w 71"/>
              <a:gd name="T59" fmla="*/ 110376 h 53"/>
              <a:gd name="T60" fmla="*/ 320541 w 71"/>
              <a:gd name="T61" fmla="*/ 190650 h 53"/>
              <a:gd name="T62" fmla="*/ 340575 w 71"/>
              <a:gd name="T63" fmla="*/ 341163 h 53"/>
              <a:gd name="T64" fmla="*/ 330558 w 71"/>
              <a:gd name="T65" fmla="*/ 441505 h 53"/>
              <a:gd name="T66" fmla="*/ 380642 w 71"/>
              <a:gd name="T67" fmla="*/ 441505 h 53"/>
              <a:gd name="T68" fmla="*/ 380642 w 71"/>
              <a:gd name="T69" fmla="*/ 381300 h 53"/>
              <a:gd name="T70" fmla="*/ 330558 w 71"/>
              <a:gd name="T71" fmla="*/ 381300 h 53"/>
              <a:gd name="T72" fmla="*/ 330558 w 71"/>
              <a:gd name="T73" fmla="*/ 441505 h 5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53"/>
              <a:gd name="T113" fmla="*/ 71 w 71"/>
              <a:gd name="T114" fmla="*/ 53 h 5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53">
                <a:moveTo>
                  <a:pt x="36" y="5"/>
                </a:moveTo>
                <a:cubicBezTo>
                  <a:pt x="48" y="5"/>
                  <a:pt x="58" y="15"/>
                  <a:pt x="58" y="27"/>
                </a:cubicBezTo>
                <a:cubicBezTo>
                  <a:pt x="58" y="39"/>
                  <a:pt x="48" y="49"/>
                  <a:pt x="36" y="49"/>
                </a:cubicBezTo>
                <a:cubicBezTo>
                  <a:pt x="23" y="49"/>
                  <a:pt x="13" y="39"/>
                  <a:pt x="13" y="27"/>
                </a:cubicBezTo>
                <a:cubicBezTo>
                  <a:pt x="13" y="15"/>
                  <a:pt x="23" y="5"/>
                  <a:pt x="36" y="5"/>
                </a:cubicBezTo>
                <a:close/>
                <a:moveTo>
                  <a:pt x="58" y="0"/>
                </a:move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7"/>
                  <a:pt x="55" y="8"/>
                </a:cubicBezTo>
                <a:cubicBezTo>
                  <a:pt x="60" y="13"/>
                  <a:pt x="63" y="20"/>
                  <a:pt x="63" y="27"/>
                </a:cubicBezTo>
                <a:cubicBezTo>
                  <a:pt x="63" y="34"/>
                  <a:pt x="60" y="40"/>
                  <a:pt x="56" y="45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45"/>
                  <a:pt x="71" y="37"/>
                  <a:pt x="71" y="27"/>
                </a:cubicBezTo>
                <a:cubicBezTo>
                  <a:pt x="71" y="17"/>
                  <a:pt x="67" y="9"/>
                  <a:pt x="61" y="2"/>
                </a:cubicBezTo>
                <a:cubicBezTo>
                  <a:pt x="60" y="2"/>
                  <a:pt x="59" y="1"/>
                  <a:pt x="58" y="0"/>
                </a:cubicBezTo>
                <a:close/>
                <a:moveTo>
                  <a:pt x="12" y="53"/>
                </a:moveTo>
                <a:cubicBezTo>
                  <a:pt x="17" y="47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1" y="42"/>
                  <a:pt x="8" y="35"/>
                  <a:pt x="8" y="27"/>
                </a:cubicBezTo>
                <a:cubicBezTo>
                  <a:pt x="8" y="20"/>
                  <a:pt x="11" y="13"/>
                  <a:pt x="16" y="8"/>
                </a:cubicBezTo>
                <a:cubicBezTo>
                  <a:pt x="17" y="7"/>
                  <a:pt x="17" y="7"/>
                  <a:pt x="18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4" y="9"/>
                  <a:pt x="0" y="17"/>
                  <a:pt x="0" y="27"/>
                </a:cubicBezTo>
                <a:cubicBezTo>
                  <a:pt x="0" y="37"/>
                  <a:pt x="4" y="46"/>
                  <a:pt x="11" y="52"/>
                </a:cubicBezTo>
                <a:cubicBezTo>
                  <a:pt x="11" y="53"/>
                  <a:pt x="12" y="53"/>
                  <a:pt x="12" y="53"/>
                </a:cubicBezTo>
                <a:close/>
                <a:moveTo>
                  <a:pt x="34" y="34"/>
                </a:moveTo>
                <a:cubicBezTo>
                  <a:pt x="38" y="34"/>
                  <a:pt x="38" y="34"/>
                  <a:pt x="38" y="34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1"/>
                  <a:pt x="40" y="11"/>
                  <a:pt x="40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9"/>
                  <a:pt x="32" y="19"/>
                  <a:pt x="32" y="19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3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38" y="38"/>
                  <a:pt x="38" y="38"/>
                  <a:pt x="38" y="38"/>
                </a:cubicBezTo>
                <a:cubicBezTo>
                  <a:pt x="33" y="38"/>
                  <a:pt x="33" y="38"/>
                  <a:pt x="33" y="38"/>
                </a:cubicBezTo>
                <a:lnTo>
                  <a:pt x="33" y="4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Freeform 26"/>
          <p:cNvSpPr>
            <a:spLocks noEditPoints="1"/>
          </p:cNvSpPr>
          <p:nvPr/>
        </p:nvSpPr>
        <p:spPr bwMode="auto">
          <a:xfrm>
            <a:off x="6207418" y="4624299"/>
            <a:ext cx="669925" cy="703263"/>
          </a:xfrm>
          <a:custGeom>
            <a:avLst/>
            <a:gdLst>
              <a:gd name="T0" fmla="*/ 79991 w 67"/>
              <a:gd name="T1" fmla="*/ 482237 h 70"/>
              <a:gd name="T2" fmla="*/ 99989 w 67"/>
              <a:gd name="T3" fmla="*/ 602797 h 70"/>
              <a:gd name="T4" fmla="*/ 59993 w 67"/>
              <a:gd name="T5" fmla="*/ 683170 h 70"/>
              <a:gd name="T6" fmla="*/ 99989 w 67"/>
              <a:gd name="T7" fmla="*/ 703263 h 70"/>
              <a:gd name="T8" fmla="*/ 149983 w 67"/>
              <a:gd name="T9" fmla="*/ 552564 h 70"/>
              <a:gd name="T10" fmla="*/ 159982 w 67"/>
              <a:gd name="T11" fmla="*/ 452098 h 70"/>
              <a:gd name="T12" fmla="*/ 109988 w 67"/>
              <a:gd name="T13" fmla="*/ 341585 h 70"/>
              <a:gd name="T14" fmla="*/ 59993 w 67"/>
              <a:gd name="T15" fmla="*/ 452098 h 70"/>
              <a:gd name="T16" fmla="*/ 109988 w 67"/>
              <a:gd name="T17" fmla="*/ 562610 h 70"/>
              <a:gd name="T18" fmla="*/ 309965 w 67"/>
              <a:gd name="T19" fmla="*/ 703263 h 70"/>
              <a:gd name="T20" fmla="*/ 309965 w 67"/>
              <a:gd name="T21" fmla="*/ 452098 h 70"/>
              <a:gd name="T22" fmla="*/ 299966 w 67"/>
              <a:gd name="T23" fmla="*/ 401865 h 70"/>
              <a:gd name="T24" fmla="*/ 349961 w 67"/>
              <a:gd name="T25" fmla="*/ 401865 h 70"/>
              <a:gd name="T26" fmla="*/ 349961 w 67"/>
              <a:gd name="T27" fmla="*/ 452098 h 70"/>
              <a:gd name="T28" fmla="*/ 359960 w 67"/>
              <a:gd name="T29" fmla="*/ 703263 h 70"/>
              <a:gd name="T30" fmla="*/ 199978 w 67"/>
              <a:gd name="T31" fmla="*/ 703263 h 70"/>
              <a:gd name="T32" fmla="*/ 199978 w 67"/>
              <a:gd name="T33" fmla="*/ 452098 h 70"/>
              <a:gd name="T34" fmla="*/ 189979 w 67"/>
              <a:gd name="T35" fmla="*/ 401865 h 70"/>
              <a:gd name="T36" fmla="*/ 239973 w 67"/>
              <a:gd name="T37" fmla="*/ 401865 h 70"/>
              <a:gd name="T38" fmla="*/ 239973 w 67"/>
              <a:gd name="T39" fmla="*/ 452098 h 70"/>
              <a:gd name="T40" fmla="*/ 249972 w 67"/>
              <a:gd name="T41" fmla="*/ 703263 h 70"/>
              <a:gd name="T42" fmla="*/ 149983 w 67"/>
              <a:gd name="T43" fmla="*/ 482237 h 70"/>
              <a:gd name="T44" fmla="*/ 199978 w 67"/>
              <a:gd name="T45" fmla="*/ 572657 h 70"/>
              <a:gd name="T46" fmla="*/ 189979 w 67"/>
              <a:gd name="T47" fmla="*/ 683170 h 70"/>
              <a:gd name="T48" fmla="*/ 169981 w 67"/>
              <a:gd name="T49" fmla="*/ 542517 h 70"/>
              <a:gd name="T50" fmla="*/ 259971 w 67"/>
              <a:gd name="T51" fmla="*/ 482237 h 70"/>
              <a:gd name="T52" fmla="*/ 269970 w 67"/>
              <a:gd name="T53" fmla="*/ 683170 h 70"/>
              <a:gd name="T54" fmla="*/ 309965 w 67"/>
              <a:gd name="T55" fmla="*/ 602797 h 70"/>
              <a:gd name="T56" fmla="*/ 289968 w 67"/>
              <a:gd name="T57" fmla="*/ 492284 h 70"/>
              <a:gd name="T58" fmla="*/ 369959 w 67"/>
              <a:gd name="T59" fmla="*/ 502331 h 70"/>
              <a:gd name="T60" fmla="*/ 379957 w 67"/>
              <a:gd name="T61" fmla="*/ 683170 h 70"/>
              <a:gd name="T62" fmla="*/ 589934 w 67"/>
              <a:gd name="T63" fmla="*/ 612843 h 70"/>
              <a:gd name="T64" fmla="*/ 559937 w 67"/>
              <a:gd name="T65" fmla="*/ 170792 h 70"/>
              <a:gd name="T66" fmla="*/ 419953 w 67"/>
              <a:gd name="T67" fmla="*/ 512377 h 70"/>
              <a:gd name="T68" fmla="*/ 559937 w 67"/>
              <a:gd name="T69" fmla="*/ 140653 h 70"/>
              <a:gd name="T70" fmla="*/ 639928 w 67"/>
              <a:gd name="T71" fmla="*/ 0 h 70"/>
              <a:gd name="T72" fmla="*/ 559937 w 67"/>
              <a:gd name="T73" fmla="*/ 140653 h 7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7"/>
              <a:gd name="T112" fmla="*/ 0 h 70"/>
              <a:gd name="T113" fmla="*/ 67 w 67"/>
              <a:gd name="T114" fmla="*/ 70 h 7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7" h="70">
                <a:moveTo>
                  <a:pt x="1" y="48"/>
                </a:moveTo>
                <a:cubicBezTo>
                  <a:pt x="3" y="48"/>
                  <a:pt x="6" y="48"/>
                  <a:pt x="8" y="48"/>
                </a:cubicBezTo>
                <a:cubicBezTo>
                  <a:pt x="8" y="51"/>
                  <a:pt x="9" y="54"/>
                  <a:pt x="9" y="57"/>
                </a:cubicBezTo>
                <a:cubicBezTo>
                  <a:pt x="10" y="58"/>
                  <a:pt x="10" y="59"/>
                  <a:pt x="10" y="60"/>
                </a:cubicBezTo>
                <a:cubicBezTo>
                  <a:pt x="10" y="63"/>
                  <a:pt x="10" y="66"/>
                  <a:pt x="8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4"/>
                  <a:pt x="0" y="57"/>
                  <a:pt x="1" y="48"/>
                </a:cubicBezTo>
                <a:close/>
                <a:moveTo>
                  <a:pt x="10" y="70"/>
                </a:moveTo>
                <a:cubicBezTo>
                  <a:pt x="14" y="70"/>
                  <a:pt x="14" y="70"/>
                  <a:pt x="14" y="70"/>
                </a:cubicBezTo>
                <a:cubicBezTo>
                  <a:pt x="17" y="63"/>
                  <a:pt x="16" y="60"/>
                  <a:pt x="15" y="55"/>
                </a:cubicBezTo>
                <a:cubicBezTo>
                  <a:pt x="14" y="52"/>
                  <a:pt x="14" y="49"/>
                  <a:pt x="13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4" y="40"/>
                  <a:pt x="14" y="40"/>
                  <a:pt x="14" y="40"/>
                </a:cubicBezTo>
                <a:cubicBezTo>
                  <a:pt x="11" y="34"/>
                  <a:pt x="11" y="34"/>
                  <a:pt x="11" y="34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5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50"/>
                  <a:pt x="10" y="53"/>
                  <a:pt x="11" y="56"/>
                </a:cubicBezTo>
                <a:cubicBezTo>
                  <a:pt x="12" y="61"/>
                  <a:pt x="13" y="63"/>
                  <a:pt x="10" y="70"/>
                </a:cubicBezTo>
                <a:close/>
                <a:moveTo>
                  <a:pt x="31" y="70"/>
                </a:moveTo>
                <a:cubicBezTo>
                  <a:pt x="34" y="63"/>
                  <a:pt x="33" y="61"/>
                  <a:pt x="32" y="56"/>
                </a:cubicBezTo>
                <a:cubicBezTo>
                  <a:pt x="32" y="53"/>
                  <a:pt x="31" y="50"/>
                  <a:pt x="31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30" y="40"/>
                  <a:pt x="30" y="40"/>
                  <a:pt x="30" y="40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40"/>
                  <a:pt x="35" y="40"/>
                  <a:pt x="35" y="40"/>
                </a:cubicBezTo>
                <a:cubicBezTo>
                  <a:pt x="38" y="45"/>
                  <a:pt x="38" y="45"/>
                  <a:pt x="38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9"/>
                  <a:pt x="36" y="52"/>
                  <a:pt x="36" y="55"/>
                </a:cubicBezTo>
                <a:cubicBezTo>
                  <a:pt x="37" y="60"/>
                  <a:pt x="38" y="63"/>
                  <a:pt x="36" y="70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20" y="70"/>
                </a:moveTo>
                <a:cubicBezTo>
                  <a:pt x="23" y="63"/>
                  <a:pt x="23" y="61"/>
                  <a:pt x="22" y="56"/>
                </a:cubicBezTo>
                <a:cubicBezTo>
                  <a:pt x="21" y="53"/>
                  <a:pt x="20" y="50"/>
                  <a:pt x="20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0"/>
                  <a:pt x="19" y="40"/>
                  <a:pt x="19" y="40"/>
                </a:cubicBezTo>
                <a:cubicBezTo>
                  <a:pt x="22" y="34"/>
                  <a:pt x="22" y="34"/>
                  <a:pt x="22" y="34"/>
                </a:cubicBezTo>
                <a:cubicBezTo>
                  <a:pt x="24" y="40"/>
                  <a:pt x="24" y="40"/>
                  <a:pt x="24" y="40"/>
                </a:cubicBezTo>
                <a:cubicBezTo>
                  <a:pt x="27" y="45"/>
                  <a:pt x="27" y="45"/>
                  <a:pt x="27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9"/>
                  <a:pt x="25" y="52"/>
                  <a:pt x="26" y="55"/>
                </a:cubicBezTo>
                <a:cubicBezTo>
                  <a:pt x="27" y="60"/>
                  <a:pt x="28" y="63"/>
                  <a:pt x="25" y="70"/>
                </a:cubicBezTo>
                <a:cubicBezTo>
                  <a:pt x="20" y="70"/>
                  <a:pt x="20" y="70"/>
                  <a:pt x="20" y="70"/>
                </a:cubicBezTo>
                <a:close/>
                <a:moveTo>
                  <a:pt x="15" y="48"/>
                </a:moveTo>
                <a:cubicBezTo>
                  <a:pt x="16" y="48"/>
                  <a:pt x="17" y="48"/>
                  <a:pt x="18" y="48"/>
                </a:cubicBezTo>
                <a:cubicBezTo>
                  <a:pt x="19" y="51"/>
                  <a:pt x="19" y="54"/>
                  <a:pt x="20" y="57"/>
                </a:cubicBezTo>
                <a:cubicBezTo>
                  <a:pt x="20" y="58"/>
                  <a:pt x="21" y="59"/>
                  <a:pt x="21" y="60"/>
                </a:cubicBezTo>
                <a:cubicBezTo>
                  <a:pt x="21" y="63"/>
                  <a:pt x="20" y="66"/>
                  <a:pt x="19" y="68"/>
                </a:cubicBezTo>
                <a:cubicBezTo>
                  <a:pt x="17" y="68"/>
                  <a:pt x="17" y="68"/>
                  <a:pt x="17" y="68"/>
                </a:cubicBezTo>
                <a:cubicBezTo>
                  <a:pt x="18" y="63"/>
                  <a:pt x="18" y="60"/>
                  <a:pt x="17" y="54"/>
                </a:cubicBezTo>
                <a:cubicBezTo>
                  <a:pt x="16" y="52"/>
                  <a:pt x="16" y="50"/>
                  <a:pt x="15" y="48"/>
                </a:cubicBezTo>
                <a:close/>
                <a:moveTo>
                  <a:pt x="26" y="48"/>
                </a:moveTo>
                <a:cubicBezTo>
                  <a:pt x="26" y="50"/>
                  <a:pt x="27" y="52"/>
                  <a:pt x="27" y="54"/>
                </a:cubicBezTo>
                <a:cubicBezTo>
                  <a:pt x="28" y="60"/>
                  <a:pt x="29" y="63"/>
                  <a:pt x="27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1" y="66"/>
                  <a:pt x="32" y="63"/>
                  <a:pt x="31" y="60"/>
                </a:cubicBezTo>
                <a:cubicBezTo>
                  <a:pt x="31" y="59"/>
                  <a:pt x="31" y="58"/>
                  <a:pt x="31" y="57"/>
                </a:cubicBezTo>
                <a:cubicBezTo>
                  <a:pt x="30" y="54"/>
                  <a:pt x="30" y="51"/>
                  <a:pt x="29" y="49"/>
                </a:cubicBezTo>
                <a:cubicBezTo>
                  <a:pt x="28" y="49"/>
                  <a:pt x="27" y="49"/>
                  <a:pt x="26" y="48"/>
                </a:cubicBezTo>
                <a:close/>
                <a:moveTo>
                  <a:pt x="37" y="50"/>
                </a:moveTo>
                <a:cubicBezTo>
                  <a:pt x="37" y="51"/>
                  <a:pt x="38" y="53"/>
                  <a:pt x="38" y="54"/>
                </a:cubicBezTo>
                <a:cubicBezTo>
                  <a:pt x="39" y="60"/>
                  <a:pt x="40" y="63"/>
                  <a:pt x="38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61"/>
                  <a:pt x="59" y="61"/>
                  <a:pt x="59" y="61"/>
                </a:cubicBezTo>
                <a:cubicBezTo>
                  <a:pt x="61" y="47"/>
                  <a:pt x="63" y="34"/>
                  <a:pt x="65" y="20"/>
                </a:cubicBezTo>
                <a:cubicBezTo>
                  <a:pt x="63" y="17"/>
                  <a:pt x="60" y="16"/>
                  <a:pt x="56" y="17"/>
                </a:cubicBezTo>
                <a:cubicBezTo>
                  <a:pt x="55" y="18"/>
                  <a:pt x="54" y="20"/>
                  <a:pt x="54" y="22"/>
                </a:cubicBezTo>
                <a:cubicBezTo>
                  <a:pt x="43" y="34"/>
                  <a:pt x="40" y="43"/>
                  <a:pt x="42" y="51"/>
                </a:cubicBezTo>
                <a:cubicBezTo>
                  <a:pt x="41" y="51"/>
                  <a:pt x="39" y="50"/>
                  <a:pt x="37" y="50"/>
                </a:cubicBezTo>
                <a:close/>
                <a:moveTo>
                  <a:pt x="56" y="14"/>
                </a:moveTo>
                <a:cubicBezTo>
                  <a:pt x="59" y="14"/>
                  <a:pt x="63" y="14"/>
                  <a:pt x="67" y="14"/>
                </a:cubicBezTo>
                <a:cubicBezTo>
                  <a:pt x="67" y="9"/>
                  <a:pt x="66" y="4"/>
                  <a:pt x="64" y="0"/>
                </a:cubicBezTo>
                <a:cubicBezTo>
                  <a:pt x="62" y="0"/>
                  <a:pt x="59" y="1"/>
                  <a:pt x="57" y="1"/>
                </a:cubicBezTo>
                <a:cubicBezTo>
                  <a:pt x="55" y="6"/>
                  <a:pt x="55" y="10"/>
                  <a:pt x="56" y="1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Freeform 27"/>
          <p:cNvSpPr>
            <a:spLocks noEditPoints="1"/>
          </p:cNvSpPr>
          <p:nvPr/>
        </p:nvSpPr>
        <p:spPr bwMode="auto">
          <a:xfrm>
            <a:off x="6226468" y="1529615"/>
            <a:ext cx="671513" cy="652463"/>
          </a:xfrm>
          <a:custGeom>
            <a:avLst/>
            <a:gdLst>
              <a:gd name="T0" fmla="*/ 300677 w 67"/>
              <a:gd name="T1" fmla="*/ 441667 h 65"/>
              <a:gd name="T2" fmla="*/ 180406 w 67"/>
              <a:gd name="T3" fmla="*/ 562122 h 65"/>
              <a:gd name="T4" fmla="*/ 140316 w 67"/>
              <a:gd name="T5" fmla="*/ 562122 h 65"/>
              <a:gd name="T6" fmla="*/ 140316 w 67"/>
              <a:gd name="T7" fmla="*/ 562122 h 65"/>
              <a:gd name="T8" fmla="*/ 130294 w 67"/>
              <a:gd name="T9" fmla="*/ 511933 h 65"/>
              <a:gd name="T10" fmla="*/ 260587 w 67"/>
              <a:gd name="T11" fmla="*/ 391478 h 65"/>
              <a:gd name="T12" fmla="*/ 220497 w 67"/>
              <a:gd name="T13" fmla="*/ 341288 h 65"/>
              <a:gd name="T14" fmla="*/ 90203 w 67"/>
              <a:gd name="T15" fmla="*/ 471781 h 65"/>
              <a:gd name="T16" fmla="*/ 60135 w 67"/>
              <a:gd name="T17" fmla="*/ 481819 h 65"/>
              <a:gd name="T18" fmla="*/ 80181 w 67"/>
              <a:gd name="T19" fmla="*/ 612311 h 65"/>
              <a:gd name="T20" fmla="*/ 80181 w 67"/>
              <a:gd name="T21" fmla="*/ 612311 h 65"/>
              <a:gd name="T22" fmla="*/ 210474 w 67"/>
              <a:gd name="T23" fmla="*/ 622349 h 65"/>
              <a:gd name="T24" fmla="*/ 220497 w 67"/>
              <a:gd name="T25" fmla="*/ 602274 h 65"/>
              <a:gd name="T26" fmla="*/ 340768 w 67"/>
              <a:gd name="T27" fmla="*/ 481819 h 65"/>
              <a:gd name="T28" fmla="*/ 300677 w 67"/>
              <a:gd name="T29" fmla="*/ 441667 h 65"/>
              <a:gd name="T30" fmla="*/ 280632 w 67"/>
              <a:gd name="T31" fmla="*/ 220834 h 65"/>
              <a:gd name="T32" fmla="*/ 581310 w 67"/>
              <a:gd name="T33" fmla="*/ 501895 h 65"/>
              <a:gd name="T34" fmla="*/ 581310 w 67"/>
              <a:gd name="T35" fmla="*/ 612311 h 65"/>
              <a:gd name="T36" fmla="*/ 581310 w 67"/>
              <a:gd name="T37" fmla="*/ 612311 h 65"/>
              <a:gd name="T38" fmla="*/ 481084 w 67"/>
              <a:gd name="T39" fmla="*/ 612311 h 65"/>
              <a:gd name="T40" fmla="*/ 210474 w 67"/>
              <a:gd name="T41" fmla="*/ 291099 h 65"/>
              <a:gd name="T42" fmla="*/ 110248 w 67"/>
              <a:gd name="T43" fmla="*/ 311175 h 65"/>
              <a:gd name="T44" fmla="*/ 0 w 67"/>
              <a:gd name="T45" fmla="*/ 160606 h 65"/>
              <a:gd name="T46" fmla="*/ 30068 w 67"/>
              <a:gd name="T47" fmla="*/ 130493 h 65"/>
              <a:gd name="T48" fmla="*/ 110248 w 67"/>
              <a:gd name="T49" fmla="*/ 210796 h 65"/>
              <a:gd name="T50" fmla="*/ 170384 w 67"/>
              <a:gd name="T51" fmla="*/ 180682 h 65"/>
              <a:gd name="T52" fmla="*/ 200452 w 67"/>
              <a:gd name="T53" fmla="*/ 120455 h 65"/>
              <a:gd name="T54" fmla="*/ 130294 w 67"/>
              <a:gd name="T55" fmla="*/ 30114 h 65"/>
              <a:gd name="T56" fmla="*/ 150339 w 67"/>
              <a:gd name="T57" fmla="*/ 0 h 65"/>
              <a:gd name="T58" fmla="*/ 300677 w 67"/>
              <a:gd name="T59" fmla="*/ 120455 h 65"/>
              <a:gd name="T60" fmla="*/ 280632 w 67"/>
              <a:gd name="T61" fmla="*/ 220834 h 65"/>
              <a:gd name="T62" fmla="*/ 601355 w 67"/>
              <a:gd name="T63" fmla="*/ 30114 h 65"/>
              <a:gd name="T64" fmla="*/ 511152 w 67"/>
              <a:gd name="T65" fmla="*/ 80303 h 65"/>
              <a:gd name="T66" fmla="*/ 521174 w 67"/>
              <a:gd name="T67" fmla="*/ 120455 h 65"/>
              <a:gd name="T68" fmla="*/ 380858 w 67"/>
              <a:gd name="T69" fmla="*/ 271023 h 65"/>
              <a:gd name="T70" fmla="*/ 420948 w 67"/>
              <a:gd name="T71" fmla="*/ 311175 h 65"/>
              <a:gd name="T72" fmla="*/ 571287 w 67"/>
              <a:gd name="T73" fmla="*/ 170644 h 65"/>
              <a:gd name="T74" fmla="*/ 611378 w 67"/>
              <a:gd name="T75" fmla="*/ 180682 h 65"/>
              <a:gd name="T76" fmla="*/ 671513 w 67"/>
              <a:gd name="T77" fmla="*/ 90341 h 65"/>
              <a:gd name="T78" fmla="*/ 631423 w 67"/>
              <a:gd name="T79" fmla="*/ 60227 h 65"/>
              <a:gd name="T80" fmla="*/ 601355 w 67"/>
              <a:gd name="T81" fmla="*/ 30114 h 6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7"/>
              <a:gd name="T124" fmla="*/ 0 h 65"/>
              <a:gd name="T125" fmla="*/ 67 w 67"/>
              <a:gd name="T126" fmla="*/ 65 h 6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7" h="65">
                <a:moveTo>
                  <a:pt x="30" y="44"/>
                </a:moveTo>
                <a:cubicBezTo>
                  <a:pt x="18" y="56"/>
                  <a:pt x="18" y="56"/>
                  <a:pt x="18" y="56"/>
                </a:cubicBezTo>
                <a:cubicBezTo>
                  <a:pt x="17" y="57"/>
                  <a:pt x="15" y="57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4"/>
                  <a:pt x="12" y="52"/>
                  <a:pt x="13" y="51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4"/>
                  <a:pt x="22" y="34"/>
                  <a:pt x="22" y="34"/>
                </a:cubicBezTo>
                <a:cubicBezTo>
                  <a:pt x="9" y="47"/>
                  <a:pt x="9" y="47"/>
                  <a:pt x="9" y="47"/>
                </a:cubicBezTo>
                <a:cubicBezTo>
                  <a:pt x="8" y="48"/>
                  <a:pt x="7" y="48"/>
                  <a:pt x="6" y="48"/>
                </a:cubicBezTo>
                <a:cubicBezTo>
                  <a:pt x="3" y="51"/>
                  <a:pt x="4" y="57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12" y="65"/>
                  <a:pt x="18" y="65"/>
                  <a:pt x="21" y="62"/>
                </a:cubicBezTo>
                <a:cubicBezTo>
                  <a:pt x="21" y="61"/>
                  <a:pt x="21" y="60"/>
                  <a:pt x="22" y="60"/>
                </a:cubicBezTo>
                <a:cubicBezTo>
                  <a:pt x="34" y="48"/>
                  <a:pt x="34" y="48"/>
                  <a:pt x="34" y="48"/>
                </a:cubicBezTo>
                <a:cubicBezTo>
                  <a:pt x="30" y="44"/>
                  <a:pt x="30" y="44"/>
                  <a:pt x="30" y="44"/>
                </a:cubicBezTo>
                <a:close/>
                <a:moveTo>
                  <a:pt x="28" y="22"/>
                </a:moveTo>
                <a:cubicBezTo>
                  <a:pt x="58" y="50"/>
                  <a:pt x="58" y="50"/>
                  <a:pt x="58" y="50"/>
                </a:cubicBezTo>
                <a:cubicBezTo>
                  <a:pt x="61" y="53"/>
                  <a:pt x="61" y="58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6" y="63"/>
                  <a:pt x="51" y="64"/>
                  <a:pt x="48" y="61"/>
                </a:cubicBezTo>
                <a:cubicBezTo>
                  <a:pt x="21" y="29"/>
                  <a:pt x="21" y="29"/>
                  <a:pt x="21" y="29"/>
                </a:cubicBezTo>
                <a:cubicBezTo>
                  <a:pt x="18" y="31"/>
                  <a:pt x="15" y="32"/>
                  <a:pt x="11" y="31"/>
                </a:cubicBezTo>
                <a:cubicBezTo>
                  <a:pt x="0" y="16"/>
                  <a:pt x="0" y="16"/>
                  <a:pt x="0" y="16"/>
                </a:cubicBezTo>
                <a:cubicBezTo>
                  <a:pt x="3" y="13"/>
                  <a:pt x="3" y="13"/>
                  <a:pt x="3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12"/>
                  <a:pt x="20" y="12"/>
                  <a:pt x="20" y="12"/>
                </a:cubicBezTo>
                <a:cubicBezTo>
                  <a:pt x="13" y="3"/>
                  <a:pt x="13" y="3"/>
                  <a:pt x="13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6"/>
                  <a:pt x="30" y="19"/>
                  <a:pt x="28" y="22"/>
                </a:cubicBezTo>
                <a:close/>
                <a:moveTo>
                  <a:pt x="60" y="3"/>
                </a:moveTo>
                <a:cubicBezTo>
                  <a:pt x="51" y="8"/>
                  <a:pt x="51" y="8"/>
                  <a:pt x="51" y="8"/>
                </a:cubicBezTo>
                <a:cubicBezTo>
                  <a:pt x="52" y="12"/>
                  <a:pt x="52" y="12"/>
                  <a:pt x="52" y="12"/>
                </a:cubicBezTo>
                <a:cubicBezTo>
                  <a:pt x="38" y="27"/>
                  <a:pt x="38" y="27"/>
                  <a:pt x="38" y="27"/>
                </a:cubicBezTo>
                <a:cubicBezTo>
                  <a:pt x="42" y="31"/>
                  <a:pt x="42" y="31"/>
                  <a:pt x="42" y="31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18"/>
                  <a:pt x="61" y="18"/>
                  <a:pt x="61" y="18"/>
                </a:cubicBezTo>
                <a:cubicBezTo>
                  <a:pt x="67" y="9"/>
                  <a:pt x="67" y="9"/>
                  <a:pt x="67" y="9"/>
                </a:cubicBezTo>
                <a:cubicBezTo>
                  <a:pt x="63" y="6"/>
                  <a:pt x="63" y="6"/>
                  <a:pt x="63" y="6"/>
                </a:cubicBezTo>
                <a:lnTo>
                  <a:pt x="60" y="3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Freeform 28"/>
          <p:cNvSpPr>
            <a:spLocks noEditPoints="1"/>
          </p:cNvSpPr>
          <p:nvPr/>
        </p:nvSpPr>
        <p:spPr bwMode="auto">
          <a:xfrm>
            <a:off x="7290091" y="2580459"/>
            <a:ext cx="661988" cy="661988"/>
          </a:xfrm>
          <a:custGeom>
            <a:avLst/>
            <a:gdLst>
              <a:gd name="T0" fmla="*/ 411235 w 66"/>
              <a:gd name="T1" fmla="*/ 10030 h 66"/>
              <a:gd name="T2" fmla="*/ 431295 w 66"/>
              <a:gd name="T3" fmla="*/ 20060 h 66"/>
              <a:gd name="T4" fmla="*/ 491476 w 66"/>
              <a:gd name="T5" fmla="*/ 40120 h 66"/>
              <a:gd name="T6" fmla="*/ 511536 w 66"/>
              <a:gd name="T7" fmla="*/ 50151 h 66"/>
              <a:gd name="T8" fmla="*/ 561687 w 66"/>
              <a:gd name="T9" fmla="*/ 90271 h 66"/>
              <a:gd name="T10" fmla="*/ 581747 w 66"/>
              <a:gd name="T11" fmla="*/ 110331 h 66"/>
              <a:gd name="T12" fmla="*/ 611837 w 66"/>
              <a:gd name="T13" fmla="*/ 150452 h 66"/>
              <a:gd name="T14" fmla="*/ 631898 w 66"/>
              <a:gd name="T15" fmla="*/ 180542 h 66"/>
              <a:gd name="T16" fmla="*/ 651958 w 66"/>
              <a:gd name="T17" fmla="*/ 230693 h 66"/>
              <a:gd name="T18" fmla="*/ 661988 w 66"/>
              <a:gd name="T19" fmla="*/ 260783 h 66"/>
              <a:gd name="T20" fmla="*/ 661988 w 66"/>
              <a:gd name="T21" fmla="*/ 320964 h 66"/>
              <a:gd name="T22" fmla="*/ 661988 w 66"/>
              <a:gd name="T23" fmla="*/ 341024 h 66"/>
              <a:gd name="T24" fmla="*/ 661988 w 66"/>
              <a:gd name="T25" fmla="*/ 401205 h 66"/>
              <a:gd name="T26" fmla="*/ 651958 w 66"/>
              <a:gd name="T27" fmla="*/ 431295 h 66"/>
              <a:gd name="T28" fmla="*/ 631898 w 66"/>
              <a:gd name="T29" fmla="*/ 481446 h 66"/>
              <a:gd name="T30" fmla="*/ 611837 w 66"/>
              <a:gd name="T31" fmla="*/ 511536 h 66"/>
              <a:gd name="T32" fmla="*/ 581747 w 66"/>
              <a:gd name="T33" fmla="*/ 551657 h 66"/>
              <a:gd name="T34" fmla="*/ 561687 w 66"/>
              <a:gd name="T35" fmla="*/ 571717 h 66"/>
              <a:gd name="T36" fmla="*/ 511536 w 66"/>
              <a:gd name="T37" fmla="*/ 611837 h 66"/>
              <a:gd name="T38" fmla="*/ 491476 w 66"/>
              <a:gd name="T39" fmla="*/ 621868 h 66"/>
              <a:gd name="T40" fmla="*/ 431295 w 66"/>
              <a:gd name="T41" fmla="*/ 651958 h 66"/>
              <a:gd name="T42" fmla="*/ 411235 w 66"/>
              <a:gd name="T43" fmla="*/ 651958 h 66"/>
              <a:gd name="T44" fmla="*/ 351054 w 66"/>
              <a:gd name="T45" fmla="*/ 661988 h 66"/>
              <a:gd name="T46" fmla="*/ 320964 w 66"/>
              <a:gd name="T47" fmla="*/ 661988 h 66"/>
              <a:gd name="T48" fmla="*/ 260783 w 66"/>
              <a:gd name="T49" fmla="*/ 651958 h 66"/>
              <a:gd name="T50" fmla="*/ 240723 w 66"/>
              <a:gd name="T51" fmla="*/ 651958 h 66"/>
              <a:gd name="T52" fmla="*/ 180542 w 66"/>
              <a:gd name="T53" fmla="*/ 621868 h 66"/>
              <a:gd name="T54" fmla="*/ 160482 w 66"/>
              <a:gd name="T55" fmla="*/ 611837 h 66"/>
              <a:gd name="T56" fmla="*/ 110331 w 66"/>
              <a:gd name="T57" fmla="*/ 571717 h 66"/>
              <a:gd name="T58" fmla="*/ 90271 w 66"/>
              <a:gd name="T59" fmla="*/ 551657 h 66"/>
              <a:gd name="T60" fmla="*/ 60181 w 66"/>
              <a:gd name="T61" fmla="*/ 511536 h 66"/>
              <a:gd name="T62" fmla="*/ 40120 w 66"/>
              <a:gd name="T63" fmla="*/ 481446 h 66"/>
              <a:gd name="T64" fmla="*/ 20060 w 66"/>
              <a:gd name="T65" fmla="*/ 431295 h 66"/>
              <a:gd name="T66" fmla="*/ 10030 w 66"/>
              <a:gd name="T67" fmla="*/ 401205 h 66"/>
              <a:gd name="T68" fmla="*/ 0 w 66"/>
              <a:gd name="T69" fmla="*/ 341024 h 66"/>
              <a:gd name="T70" fmla="*/ 0 w 66"/>
              <a:gd name="T71" fmla="*/ 320964 h 66"/>
              <a:gd name="T72" fmla="*/ 10030 w 66"/>
              <a:gd name="T73" fmla="*/ 260783 h 66"/>
              <a:gd name="T74" fmla="*/ 20060 w 66"/>
              <a:gd name="T75" fmla="*/ 230693 h 66"/>
              <a:gd name="T76" fmla="*/ 40120 w 66"/>
              <a:gd name="T77" fmla="*/ 180542 h 66"/>
              <a:gd name="T78" fmla="*/ 60181 w 66"/>
              <a:gd name="T79" fmla="*/ 150452 h 66"/>
              <a:gd name="T80" fmla="*/ 90271 w 66"/>
              <a:gd name="T81" fmla="*/ 110331 h 66"/>
              <a:gd name="T82" fmla="*/ 110331 w 66"/>
              <a:gd name="T83" fmla="*/ 90271 h 66"/>
              <a:gd name="T84" fmla="*/ 160482 w 66"/>
              <a:gd name="T85" fmla="*/ 50151 h 66"/>
              <a:gd name="T86" fmla="*/ 180542 w 66"/>
              <a:gd name="T87" fmla="*/ 40120 h 66"/>
              <a:gd name="T88" fmla="*/ 240723 w 66"/>
              <a:gd name="T89" fmla="*/ 20060 h 66"/>
              <a:gd name="T90" fmla="*/ 260783 w 66"/>
              <a:gd name="T91" fmla="*/ 10030 h 66"/>
              <a:gd name="T92" fmla="*/ 320964 w 66"/>
              <a:gd name="T93" fmla="*/ 0 h 66"/>
              <a:gd name="T94" fmla="*/ 351054 w 66"/>
              <a:gd name="T95" fmla="*/ 0 h 66"/>
              <a:gd name="T96" fmla="*/ 220663 w 66"/>
              <a:gd name="T97" fmla="*/ 210633 h 66"/>
              <a:gd name="T98" fmla="*/ 330994 w 66"/>
              <a:gd name="T99" fmla="*/ 501506 h 66"/>
              <a:gd name="T100" fmla="*/ 451355 w 66"/>
              <a:gd name="T101" fmla="*/ 210633 h 66"/>
              <a:gd name="T102" fmla="*/ 330994 w 66"/>
              <a:gd name="T103" fmla="*/ 190572 h 66"/>
              <a:gd name="T104" fmla="*/ 230693 w 66"/>
              <a:gd name="T105" fmla="*/ 431295 h 66"/>
              <a:gd name="T106" fmla="*/ 481446 w 66"/>
              <a:gd name="T107" fmla="*/ 330994 h 66"/>
              <a:gd name="T108" fmla="*/ 330994 w 66"/>
              <a:gd name="T109" fmla="*/ 140422 h 66"/>
              <a:gd name="T110" fmla="*/ 200602 w 66"/>
              <a:gd name="T111" fmla="*/ 471416 h 66"/>
              <a:gd name="T112" fmla="*/ 531596 w 66"/>
              <a:gd name="T113" fmla="*/ 330994 h 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6"/>
              <a:gd name="T172" fmla="*/ 0 h 66"/>
              <a:gd name="T173" fmla="*/ 66 w 66"/>
              <a:gd name="T174" fmla="*/ 66 h 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6" h="66">
                <a:moveTo>
                  <a:pt x="36" y="5"/>
                </a:moveTo>
                <a:cubicBezTo>
                  <a:pt x="37" y="5"/>
                  <a:pt x="37" y="5"/>
                  <a:pt x="38" y="5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6"/>
                  <a:pt x="43" y="6"/>
                  <a:pt x="43" y="6"/>
                </a:cubicBezTo>
                <a:cubicBezTo>
                  <a:pt x="44" y="7"/>
                  <a:pt x="45" y="7"/>
                  <a:pt x="45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10"/>
                  <a:pt x="51" y="11"/>
                  <a:pt x="52" y="11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1"/>
                  <a:pt x="58" y="11"/>
                  <a:pt x="58" y="11"/>
                </a:cubicBezTo>
                <a:cubicBezTo>
                  <a:pt x="55" y="15"/>
                  <a:pt x="55" y="15"/>
                  <a:pt x="55" y="15"/>
                </a:cubicBezTo>
                <a:cubicBezTo>
                  <a:pt x="56" y="15"/>
                  <a:pt x="56" y="16"/>
                  <a:pt x="57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6"/>
                  <a:pt x="62" y="16"/>
                  <a:pt x="62" y="16"/>
                </a:cubicBezTo>
                <a:cubicBezTo>
                  <a:pt x="62" y="17"/>
                  <a:pt x="62" y="17"/>
                  <a:pt x="62" y="17"/>
                </a:cubicBezTo>
                <a:cubicBezTo>
                  <a:pt x="63" y="18"/>
                  <a:pt x="63" y="18"/>
                  <a:pt x="63" y="18"/>
                </a:cubicBezTo>
                <a:cubicBezTo>
                  <a:pt x="59" y="21"/>
                  <a:pt x="59" y="21"/>
                  <a:pt x="59" y="21"/>
                </a:cubicBezTo>
                <a:cubicBezTo>
                  <a:pt x="60" y="22"/>
                  <a:pt x="60" y="22"/>
                  <a:pt x="6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8"/>
                  <a:pt x="62" y="28"/>
                  <a:pt x="62" y="28"/>
                </a:cubicBezTo>
                <a:cubicBezTo>
                  <a:pt x="62" y="29"/>
                  <a:pt x="62" y="30"/>
                  <a:pt x="62" y="30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4"/>
                  <a:pt x="66" y="34"/>
                  <a:pt x="66" y="34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6"/>
                  <a:pt x="62" y="37"/>
                  <a:pt x="62" y="38"/>
                </a:cubicBezTo>
                <a:cubicBezTo>
                  <a:pt x="66" y="40"/>
                  <a:pt x="66" y="40"/>
                  <a:pt x="66" y="40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2"/>
                  <a:pt x="65" y="42"/>
                  <a:pt x="65" y="42"/>
                </a:cubicBezTo>
                <a:cubicBezTo>
                  <a:pt x="65" y="43"/>
                  <a:pt x="65" y="43"/>
                  <a:pt x="65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60" y="44"/>
                  <a:pt x="60" y="44"/>
                  <a:pt x="59" y="45"/>
                </a:cubicBezTo>
                <a:cubicBezTo>
                  <a:pt x="63" y="48"/>
                  <a:pt x="63" y="48"/>
                  <a:pt x="63" y="48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50"/>
                  <a:pt x="62" y="50"/>
                  <a:pt x="62" y="50"/>
                </a:cubicBezTo>
                <a:cubicBezTo>
                  <a:pt x="61" y="51"/>
                  <a:pt x="61" y="51"/>
                  <a:pt x="61" y="51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50"/>
                  <a:pt x="56" y="51"/>
                  <a:pt x="55" y="51"/>
                </a:cubicBezTo>
                <a:cubicBezTo>
                  <a:pt x="58" y="55"/>
                  <a:pt x="58" y="55"/>
                  <a:pt x="58" y="55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2" y="55"/>
                  <a:pt x="52" y="55"/>
                  <a:pt x="52" y="55"/>
                </a:cubicBezTo>
                <a:cubicBezTo>
                  <a:pt x="51" y="55"/>
                  <a:pt x="51" y="56"/>
                  <a:pt x="50" y="56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4" y="60"/>
                  <a:pt x="43" y="60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1" y="65"/>
                  <a:pt x="41" y="65"/>
                  <a:pt x="41" y="65"/>
                </a:cubicBezTo>
                <a:cubicBezTo>
                  <a:pt x="38" y="61"/>
                  <a:pt x="38" y="61"/>
                  <a:pt x="38" y="61"/>
                </a:cubicBezTo>
                <a:cubicBezTo>
                  <a:pt x="37" y="61"/>
                  <a:pt x="37" y="61"/>
                  <a:pt x="36" y="61"/>
                </a:cubicBezTo>
                <a:cubicBezTo>
                  <a:pt x="35" y="66"/>
                  <a:pt x="35" y="66"/>
                  <a:pt x="35" y="66"/>
                </a:cubicBezTo>
                <a:cubicBezTo>
                  <a:pt x="34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1" y="61"/>
                  <a:pt x="31" y="61"/>
                  <a:pt x="31" y="61"/>
                </a:cubicBezTo>
                <a:cubicBezTo>
                  <a:pt x="30" y="61"/>
                  <a:pt x="29" y="61"/>
                  <a:pt x="29" y="61"/>
                </a:cubicBezTo>
                <a:cubicBezTo>
                  <a:pt x="26" y="65"/>
                  <a:pt x="26" y="65"/>
                  <a:pt x="26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2" y="59"/>
                  <a:pt x="22" y="59"/>
                </a:cubicBezTo>
                <a:cubicBezTo>
                  <a:pt x="18" y="62"/>
                  <a:pt x="18" y="62"/>
                  <a:pt x="18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56"/>
                  <a:pt x="16" y="55"/>
                  <a:pt x="15" y="55"/>
                </a:cubicBezTo>
                <a:cubicBezTo>
                  <a:pt x="11" y="57"/>
                  <a:pt x="11" y="57"/>
                  <a:pt x="11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56"/>
                  <a:pt x="10" y="56"/>
                  <a:pt x="10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11" y="51"/>
                  <a:pt x="11" y="51"/>
                  <a:pt x="11" y="51"/>
                </a:cubicBezTo>
                <a:cubicBezTo>
                  <a:pt x="11" y="51"/>
                  <a:pt x="11" y="50"/>
                  <a:pt x="10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4" y="48"/>
                  <a:pt x="4" y="48"/>
                  <a:pt x="4" y="48"/>
                </a:cubicBezTo>
                <a:cubicBezTo>
                  <a:pt x="8" y="45"/>
                  <a:pt x="8" y="45"/>
                  <a:pt x="8" y="45"/>
                </a:cubicBezTo>
                <a:cubicBezTo>
                  <a:pt x="7" y="44"/>
                  <a:pt x="7" y="44"/>
                  <a:pt x="7" y="43"/>
                </a:cubicBezTo>
                <a:cubicBezTo>
                  <a:pt x="2" y="43"/>
                  <a:pt x="2" y="43"/>
                  <a:pt x="2" y="43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37"/>
                  <a:pt x="5" y="36"/>
                  <a:pt x="5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0"/>
                  <a:pt x="5" y="29"/>
                  <a:pt x="5" y="28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2"/>
                  <a:pt x="7" y="22"/>
                  <a:pt x="8" y="21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6"/>
                  <a:pt x="11" y="15"/>
                  <a:pt x="11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0"/>
                  <a:pt x="17" y="10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5"/>
                  <a:pt x="31" y="5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5"/>
                  <a:pt x="36" y="5"/>
                  <a:pt x="36" y="5"/>
                </a:cubicBezTo>
                <a:close/>
                <a:moveTo>
                  <a:pt x="33" y="17"/>
                </a:moveTo>
                <a:cubicBezTo>
                  <a:pt x="29" y="17"/>
                  <a:pt x="25" y="18"/>
                  <a:pt x="22" y="21"/>
                </a:cubicBezTo>
                <a:cubicBezTo>
                  <a:pt x="19" y="24"/>
                  <a:pt x="17" y="29"/>
                  <a:pt x="17" y="33"/>
                </a:cubicBezTo>
                <a:cubicBezTo>
                  <a:pt x="17" y="38"/>
                  <a:pt x="19" y="42"/>
                  <a:pt x="22" y="45"/>
                </a:cubicBezTo>
                <a:cubicBezTo>
                  <a:pt x="25" y="48"/>
                  <a:pt x="29" y="50"/>
                  <a:pt x="33" y="50"/>
                </a:cubicBezTo>
                <a:cubicBezTo>
                  <a:pt x="38" y="50"/>
                  <a:pt x="42" y="48"/>
                  <a:pt x="45" y="45"/>
                </a:cubicBezTo>
                <a:cubicBezTo>
                  <a:pt x="48" y="42"/>
                  <a:pt x="50" y="38"/>
                  <a:pt x="50" y="33"/>
                </a:cubicBezTo>
                <a:cubicBezTo>
                  <a:pt x="50" y="29"/>
                  <a:pt x="48" y="24"/>
                  <a:pt x="45" y="21"/>
                </a:cubicBezTo>
                <a:cubicBezTo>
                  <a:pt x="42" y="18"/>
                  <a:pt x="38" y="17"/>
                  <a:pt x="33" y="17"/>
                </a:cubicBezTo>
                <a:close/>
                <a:moveTo>
                  <a:pt x="43" y="23"/>
                </a:moveTo>
                <a:cubicBezTo>
                  <a:pt x="41" y="20"/>
                  <a:pt x="37" y="19"/>
                  <a:pt x="33" y="19"/>
                </a:cubicBezTo>
                <a:cubicBezTo>
                  <a:pt x="30" y="19"/>
                  <a:pt x="26" y="20"/>
                  <a:pt x="23" y="23"/>
                </a:cubicBezTo>
                <a:cubicBezTo>
                  <a:pt x="21" y="26"/>
                  <a:pt x="19" y="29"/>
                  <a:pt x="19" y="33"/>
                </a:cubicBezTo>
                <a:cubicBezTo>
                  <a:pt x="19" y="37"/>
                  <a:pt x="21" y="41"/>
                  <a:pt x="23" y="43"/>
                </a:cubicBezTo>
                <a:cubicBezTo>
                  <a:pt x="26" y="46"/>
                  <a:pt x="30" y="47"/>
                  <a:pt x="33" y="47"/>
                </a:cubicBezTo>
                <a:cubicBezTo>
                  <a:pt x="37" y="47"/>
                  <a:pt x="41" y="46"/>
                  <a:pt x="43" y="43"/>
                </a:cubicBezTo>
                <a:cubicBezTo>
                  <a:pt x="46" y="41"/>
                  <a:pt x="48" y="37"/>
                  <a:pt x="48" y="33"/>
                </a:cubicBezTo>
                <a:cubicBezTo>
                  <a:pt x="48" y="29"/>
                  <a:pt x="46" y="26"/>
                  <a:pt x="43" y="23"/>
                </a:cubicBezTo>
                <a:close/>
                <a:moveTo>
                  <a:pt x="47" y="20"/>
                </a:moveTo>
                <a:cubicBezTo>
                  <a:pt x="44" y="16"/>
                  <a:pt x="39" y="14"/>
                  <a:pt x="33" y="14"/>
                </a:cubicBezTo>
                <a:cubicBezTo>
                  <a:pt x="28" y="14"/>
                  <a:pt x="23" y="16"/>
                  <a:pt x="20" y="20"/>
                </a:cubicBezTo>
                <a:cubicBezTo>
                  <a:pt x="16" y="23"/>
                  <a:pt x="14" y="28"/>
                  <a:pt x="14" y="33"/>
                </a:cubicBezTo>
                <a:cubicBezTo>
                  <a:pt x="14" y="38"/>
                  <a:pt x="16" y="43"/>
                  <a:pt x="20" y="47"/>
                </a:cubicBezTo>
                <a:cubicBezTo>
                  <a:pt x="23" y="50"/>
                  <a:pt x="28" y="52"/>
                  <a:pt x="33" y="52"/>
                </a:cubicBezTo>
                <a:cubicBezTo>
                  <a:pt x="39" y="52"/>
                  <a:pt x="44" y="50"/>
                  <a:pt x="47" y="47"/>
                </a:cubicBezTo>
                <a:cubicBezTo>
                  <a:pt x="50" y="43"/>
                  <a:pt x="53" y="38"/>
                  <a:pt x="53" y="33"/>
                </a:cubicBezTo>
                <a:cubicBezTo>
                  <a:pt x="53" y="28"/>
                  <a:pt x="50" y="23"/>
                  <a:pt x="47" y="20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" name="Freeform 29"/>
          <p:cNvSpPr>
            <a:spLocks noEditPoints="1"/>
          </p:cNvSpPr>
          <p:nvPr/>
        </p:nvSpPr>
        <p:spPr bwMode="auto">
          <a:xfrm>
            <a:off x="8323554" y="1559777"/>
            <a:ext cx="660400" cy="592138"/>
          </a:xfrm>
          <a:custGeom>
            <a:avLst/>
            <a:gdLst>
              <a:gd name="T0" fmla="*/ 120073 w 66"/>
              <a:gd name="T1" fmla="*/ 451631 h 59"/>
              <a:gd name="T2" fmla="*/ 370224 w 66"/>
              <a:gd name="T3" fmla="*/ 461667 h 59"/>
              <a:gd name="T4" fmla="*/ 280170 w 66"/>
              <a:gd name="T5" fmla="*/ 110399 h 59"/>
              <a:gd name="T6" fmla="*/ 100061 w 66"/>
              <a:gd name="T7" fmla="*/ 50181 h 59"/>
              <a:gd name="T8" fmla="*/ 150091 w 66"/>
              <a:gd name="T9" fmla="*/ 381377 h 59"/>
              <a:gd name="T10" fmla="*/ 70042 w 66"/>
              <a:gd name="T11" fmla="*/ 371341 h 59"/>
              <a:gd name="T12" fmla="*/ 70042 w 66"/>
              <a:gd name="T13" fmla="*/ 371341 h 59"/>
              <a:gd name="T14" fmla="*/ 180109 w 66"/>
              <a:gd name="T15" fmla="*/ 50181 h 59"/>
              <a:gd name="T16" fmla="*/ 180109 w 66"/>
              <a:gd name="T17" fmla="*/ 50181 h 59"/>
              <a:gd name="T18" fmla="*/ 120073 w 66"/>
              <a:gd name="T19" fmla="*/ 70254 h 59"/>
              <a:gd name="T20" fmla="*/ 370224 w 66"/>
              <a:gd name="T21" fmla="*/ 341232 h 59"/>
              <a:gd name="T22" fmla="*/ 220133 w 66"/>
              <a:gd name="T23" fmla="*/ 411486 h 59"/>
              <a:gd name="T24" fmla="*/ 180109 w 66"/>
              <a:gd name="T25" fmla="*/ 411486 h 59"/>
              <a:gd name="T26" fmla="*/ 180109 w 66"/>
              <a:gd name="T27" fmla="*/ 411486 h 59"/>
              <a:gd name="T28" fmla="*/ 280170 w 66"/>
              <a:gd name="T29" fmla="*/ 461667 h 59"/>
              <a:gd name="T30" fmla="*/ 210127 w 66"/>
              <a:gd name="T31" fmla="*/ 501812 h 59"/>
              <a:gd name="T32" fmla="*/ 240145 w 66"/>
              <a:gd name="T33" fmla="*/ 501812 h 59"/>
              <a:gd name="T34" fmla="*/ 250152 w 66"/>
              <a:gd name="T35" fmla="*/ 491776 h 59"/>
              <a:gd name="T36" fmla="*/ 250152 w 66"/>
              <a:gd name="T37" fmla="*/ 491776 h 59"/>
              <a:gd name="T38" fmla="*/ 370224 w 66"/>
              <a:gd name="T39" fmla="*/ 491776 h 59"/>
              <a:gd name="T40" fmla="*/ 320194 w 66"/>
              <a:gd name="T41" fmla="*/ 551993 h 59"/>
              <a:gd name="T42" fmla="*/ 350212 w 66"/>
              <a:gd name="T43" fmla="*/ 541957 h 59"/>
              <a:gd name="T44" fmla="*/ 360218 w 66"/>
              <a:gd name="T45" fmla="*/ 521884 h 59"/>
              <a:gd name="T46" fmla="*/ 360218 w 66"/>
              <a:gd name="T47" fmla="*/ 521884 h 59"/>
              <a:gd name="T48" fmla="*/ 460279 w 66"/>
              <a:gd name="T49" fmla="*/ 461667 h 59"/>
              <a:gd name="T50" fmla="*/ 460279 w 66"/>
              <a:gd name="T51" fmla="*/ 541957 h 59"/>
              <a:gd name="T52" fmla="*/ 470285 w 66"/>
              <a:gd name="T53" fmla="*/ 511848 h 59"/>
              <a:gd name="T54" fmla="*/ 470285 w 66"/>
              <a:gd name="T55" fmla="*/ 491776 h 59"/>
              <a:gd name="T56" fmla="*/ 470285 w 66"/>
              <a:gd name="T57" fmla="*/ 491776 h 59"/>
              <a:gd name="T58" fmla="*/ 530321 w 66"/>
              <a:gd name="T59" fmla="*/ 391413 h 59"/>
              <a:gd name="T60" fmla="*/ 560339 w 66"/>
              <a:gd name="T61" fmla="*/ 471703 h 59"/>
              <a:gd name="T62" fmla="*/ 560339 w 66"/>
              <a:gd name="T63" fmla="*/ 431558 h 59"/>
              <a:gd name="T64" fmla="*/ 550333 w 66"/>
              <a:gd name="T65" fmla="*/ 421522 h 59"/>
              <a:gd name="T66" fmla="*/ 550333 w 66"/>
              <a:gd name="T67" fmla="*/ 421522 h 59"/>
              <a:gd name="T68" fmla="*/ 550333 w 66"/>
              <a:gd name="T69" fmla="*/ 301087 h 59"/>
              <a:gd name="T70" fmla="*/ 620376 w 66"/>
              <a:gd name="T71" fmla="*/ 351268 h 59"/>
              <a:gd name="T72" fmla="*/ 600364 w 66"/>
              <a:gd name="T73" fmla="*/ 321160 h 59"/>
              <a:gd name="T74" fmla="*/ 590358 w 66"/>
              <a:gd name="T75" fmla="*/ 311123 h 59"/>
              <a:gd name="T76" fmla="*/ 590358 w 66"/>
              <a:gd name="T77" fmla="*/ 311123 h 59"/>
              <a:gd name="T78" fmla="*/ 530321 w 66"/>
              <a:gd name="T79" fmla="*/ 210761 h 59"/>
              <a:gd name="T80" fmla="*/ 610370 w 66"/>
              <a:gd name="T81" fmla="*/ 210761 h 59"/>
              <a:gd name="T82" fmla="*/ 580352 w 66"/>
              <a:gd name="T83" fmla="*/ 200725 h 59"/>
              <a:gd name="T84" fmla="*/ 560339 w 66"/>
              <a:gd name="T85" fmla="*/ 200725 h 59"/>
              <a:gd name="T86" fmla="*/ 560339 w 66"/>
              <a:gd name="T87" fmla="*/ 200725 h 59"/>
              <a:gd name="T88" fmla="*/ 460279 w 66"/>
              <a:gd name="T89" fmla="*/ 140507 h 59"/>
              <a:gd name="T90" fmla="*/ 530321 w 66"/>
              <a:gd name="T91" fmla="*/ 110399 h 59"/>
              <a:gd name="T92" fmla="*/ 500303 w 66"/>
              <a:gd name="T93" fmla="*/ 110399 h 59"/>
              <a:gd name="T94" fmla="*/ 480291 w 66"/>
              <a:gd name="T95" fmla="*/ 120435 h 59"/>
              <a:gd name="T96" fmla="*/ 480291 w 66"/>
              <a:gd name="T97" fmla="*/ 120435 h 59"/>
              <a:gd name="T98" fmla="*/ 370224 w 66"/>
              <a:gd name="T99" fmla="*/ 120435 h 59"/>
              <a:gd name="T100" fmla="*/ 410248 w 66"/>
              <a:gd name="T101" fmla="*/ 50181 h 59"/>
              <a:gd name="T102" fmla="*/ 390236 w 66"/>
              <a:gd name="T103" fmla="*/ 70254 h 59"/>
              <a:gd name="T104" fmla="*/ 370224 w 66"/>
              <a:gd name="T105" fmla="*/ 80290 h 59"/>
              <a:gd name="T106" fmla="*/ 370224 w 66"/>
              <a:gd name="T107" fmla="*/ 80290 h 59"/>
              <a:gd name="T108" fmla="*/ 300182 w 66"/>
              <a:gd name="T109" fmla="*/ 281015 h 59"/>
              <a:gd name="T110" fmla="*/ 330200 w 66"/>
              <a:gd name="T111" fmla="*/ 361305 h 59"/>
              <a:gd name="T112" fmla="*/ 410248 w 66"/>
              <a:gd name="T113" fmla="*/ 381377 h 59"/>
              <a:gd name="T114" fmla="*/ 460279 w 66"/>
              <a:gd name="T115" fmla="*/ 331196 h 59"/>
              <a:gd name="T116" fmla="*/ 460279 w 66"/>
              <a:gd name="T117" fmla="*/ 331196 h 59"/>
              <a:gd name="T118" fmla="*/ 420255 w 66"/>
              <a:gd name="T119" fmla="*/ 250906 h 59"/>
              <a:gd name="T120" fmla="*/ 340206 w 66"/>
              <a:gd name="T121" fmla="*/ 240870 h 59"/>
              <a:gd name="T122" fmla="*/ 240145 w 66"/>
              <a:gd name="T123" fmla="*/ 301087 h 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6"/>
              <a:gd name="T187" fmla="*/ 0 h 59"/>
              <a:gd name="T188" fmla="*/ 66 w 66"/>
              <a:gd name="T189" fmla="*/ 59 h 5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6" h="59">
                <a:moveTo>
                  <a:pt x="37" y="1"/>
                </a:moveTo>
                <a:cubicBezTo>
                  <a:pt x="53" y="1"/>
                  <a:pt x="66" y="14"/>
                  <a:pt x="66" y="30"/>
                </a:cubicBezTo>
                <a:cubicBezTo>
                  <a:pt x="66" y="46"/>
                  <a:pt x="53" y="59"/>
                  <a:pt x="37" y="59"/>
                </a:cubicBezTo>
                <a:cubicBezTo>
                  <a:pt x="26" y="59"/>
                  <a:pt x="17" y="54"/>
                  <a:pt x="12" y="45"/>
                </a:cubicBezTo>
                <a:cubicBezTo>
                  <a:pt x="18" y="39"/>
                  <a:pt x="18" y="39"/>
                  <a:pt x="18" y="39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9"/>
                  <a:pt x="28" y="46"/>
                  <a:pt x="37" y="46"/>
                </a:cubicBezTo>
                <a:cubicBezTo>
                  <a:pt x="46" y="46"/>
                  <a:pt x="53" y="39"/>
                  <a:pt x="53" y="30"/>
                </a:cubicBezTo>
                <a:cubicBezTo>
                  <a:pt x="53" y="21"/>
                  <a:pt x="46" y="14"/>
                  <a:pt x="37" y="14"/>
                </a:cubicBezTo>
                <a:cubicBezTo>
                  <a:pt x="32" y="14"/>
                  <a:pt x="27" y="17"/>
                  <a:pt x="25" y="20"/>
                </a:cubicBezTo>
                <a:cubicBezTo>
                  <a:pt x="28" y="11"/>
                  <a:pt x="28" y="11"/>
                  <a:pt x="28" y="11"/>
                </a:cubicBezTo>
                <a:cubicBezTo>
                  <a:pt x="27" y="3"/>
                  <a:pt x="27" y="3"/>
                  <a:pt x="27" y="3"/>
                </a:cubicBezTo>
                <a:cubicBezTo>
                  <a:pt x="30" y="2"/>
                  <a:pt x="34" y="1"/>
                  <a:pt x="37" y="1"/>
                </a:cubicBezTo>
                <a:close/>
                <a:moveTo>
                  <a:pt x="17" y="0"/>
                </a:moveTo>
                <a:cubicBezTo>
                  <a:pt x="10" y="5"/>
                  <a:pt x="10" y="5"/>
                  <a:pt x="10" y="5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4"/>
                  <a:pt x="10" y="44"/>
                  <a:pt x="10" y="44"/>
                </a:cubicBezTo>
                <a:cubicBezTo>
                  <a:pt x="15" y="38"/>
                  <a:pt x="15" y="38"/>
                  <a:pt x="15" y="38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3"/>
                  <a:pt x="25" y="3"/>
                  <a:pt x="25" y="3"/>
                </a:cubicBezTo>
                <a:cubicBezTo>
                  <a:pt x="17" y="0"/>
                  <a:pt x="17" y="0"/>
                  <a:pt x="17" y="0"/>
                </a:cubicBezTo>
                <a:close/>
                <a:moveTo>
                  <a:pt x="7" y="37"/>
                </a:moveTo>
                <a:cubicBezTo>
                  <a:pt x="8" y="37"/>
                  <a:pt x="9" y="38"/>
                  <a:pt x="9" y="39"/>
                </a:cubicBezTo>
                <a:cubicBezTo>
                  <a:pt x="9" y="40"/>
                  <a:pt x="8" y="40"/>
                  <a:pt x="7" y="40"/>
                </a:cubicBezTo>
                <a:cubicBezTo>
                  <a:pt x="6" y="40"/>
                  <a:pt x="6" y="40"/>
                  <a:pt x="6" y="39"/>
                </a:cubicBezTo>
                <a:cubicBezTo>
                  <a:pt x="6" y="38"/>
                  <a:pt x="6" y="37"/>
                  <a:pt x="7" y="37"/>
                </a:cubicBezTo>
                <a:close/>
                <a:moveTo>
                  <a:pt x="3" y="32"/>
                </a:moveTo>
                <a:cubicBezTo>
                  <a:pt x="5" y="33"/>
                  <a:pt x="5" y="33"/>
                  <a:pt x="5" y="33"/>
                </a:cubicBezTo>
                <a:cubicBezTo>
                  <a:pt x="14" y="8"/>
                  <a:pt x="14" y="8"/>
                  <a:pt x="14" y="8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9" y="6"/>
                  <a:pt x="20" y="6"/>
                </a:cubicBezTo>
                <a:cubicBezTo>
                  <a:pt x="21" y="6"/>
                  <a:pt x="21" y="6"/>
                  <a:pt x="21" y="5"/>
                </a:cubicBezTo>
                <a:cubicBezTo>
                  <a:pt x="21" y="4"/>
                  <a:pt x="21" y="3"/>
                  <a:pt x="20" y="3"/>
                </a:cubicBezTo>
                <a:cubicBezTo>
                  <a:pt x="19" y="3"/>
                  <a:pt x="18" y="4"/>
                  <a:pt x="18" y="5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3" y="32"/>
                  <a:pt x="3" y="32"/>
                  <a:pt x="3" y="32"/>
                </a:cubicBezTo>
                <a:close/>
                <a:moveTo>
                  <a:pt x="37" y="26"/>
                </a:moveTo>
                <a:cubicBezTo>
                  <a:pt x="35" y="26"/>
                  <a:pt x="33" y="28"/>
                  <a:pt x="33" y="30"/>
                </a:cubicBezTo>
                <a:cubicBezTo>
                  <a:pt x="33" y="32"/>
                  <a:pt x="35" y="34"/>
                  <a:pt x="37" y="34"/>
                </a:cubicBezTo>
                <a:cubicBezTo>
                  <a:pt x="39" y="34"/>
                  <a:pt x="41" y="32"/>
                  <a:pt x="41" y="30"/>
                </a:cubicBezTo>
                <a:cubicBezTo>
                  <a:pt x="41" y="28"/>
                  <a:pt x="39" y="26"/>
                  <a:pt x="37" y="26"/>
                </a:cubicBezTo>
                <a:close/>
                <a:moveTo>
                  <a:pt x="21" y="41"/>
                </a:moveTo>
                <a:cubicBezTo>
                  <a:pt x="21" y="41"/>
                  <a:pt x="22" y="41"/>
                  <a:pt x="22" y="41"/>
                </a:cubicBezTo>
                <a:cubicBezTo>
                  <a:pt x="23" y="40"/>
                  <a:pt x="23" y="40"/>
                  <a:pt x="22" y="40"/>
                </a:cubicBezTo>
                <a:cubicBezTo>
                  <a:pt x="22" y="39"/>
                  <a:pt x="21" y="39"/>
                  <a:pt x="21" y="39"/>
                </a:cubicBezTo>
                <a:cubicBezTo>
                  <a:pt x="21" y="40"/>
                  <a:pt x="21" y="40"/>
                  <a:pt x="21" y="41"/>
                </a:cubicBezTo>
                <a:close/>
                <a:moveTo>
                  <a:pt x="18" y="41"/>
                </a:moveTo>
                <a:cubicBezTo>
                  <a:pt x="18" y="41"/>
                  <a:pt x="19" y="41"/>
                  <a:pt x="19" y="41"/>
                </a:cubicBezTo>
                <a:cubicBezTo>
                  <a:pt x="19" y="40"/>
                  <a:pt x="19" y="40"/>
                  <a:pt x="19" y="39"/>
                </a:cubicBezTo>
                <a:cubicBezTo>
                  <a:pt x="19" y="39"/>
                  <a:pt x="18" y="39"/>
                  <a:pt x="18" y="39"/>
                </a:cubicBezTo>
                <a:cubicBezTo>
                  <a:pt x="17" y="40"/>
                  <a:pt x="17" y="40"/>
                  <a:pt x="18" y="41"/>
                </a:cubicBezTo>
                <a:close/>
                <a:moveTo>
                  <a:pt x="28" y="47"/>
                </a:moveTo>
                <a:cubicBezTo>
                  <a:pt x="29" y="47"/>
                  <a:pt x="29" y="47"/>
                  <a:pt x="30" y="47"/>
                </a:cubicBezTo>
                <a:cubicBezTo>
                  <a:pt x="30" y="46"/>
                  <a:pt x="29" y="46"/>
                  <a:pt x="29" y="46"/>
                </a:cubicBezTo>
                <a:cubicBezTo>
                  <a:pt x="28" y="45"/>
                  <a:pt x="28" y="46"/>
                  <a:pt x="28" y="46"/>
                </a:cubicBezTo>
                <a:cubicBezTo>
                  <a:pt x="28" y="47"/>
                  <a:pt x="28" y="47"/>
                  <a:pt x="28" y="47"/>
                </a:cubicBezTo>
                <a:close/>
                <a:moveTo>
                  <a:pt x="20" y="51"/>
                </a:moveTo>
                <a:cubicBezTo>
                  <a:pt x="20" y="52"/>
                  <a:pt x="21" y="51"/>
                  <a:pt x="21" y="51"/>
                </a:cubicBezTo>
                <a:cubicBezTo>
                  <a:pt x="21" y="50"/>
                  <a:pt x="21" y="50"/>
                  <a:pt x="21" y="50"/>
                </a:cubicBezTo>
                <a:cubicBezTo>
                  <a:pt x="20" y="50"/>
                  <a:pt x="20" y="50"/>
                  <a:pt x="19" y="50"/>
                </a:cubicBezTo>
                <a:cubicBezTo>
                  <a:pt x="19" y="51"/>
                  <a:pt x="20" y="51"/>
                  <a:pt x="20" y="51"/>
                </a:cubicBezTo>
                <a:close/>
                <a:moveTo>
                  <a:pt x="23" y="50"/>
                </a:moveTo>
                <a:cubicBezTo>
                  <a:pt x="23" y="50"/>
                  <a:pt x="24" y="50"/>
                  <a:pt x="24" y="50"/>
                </a:cubicBezTo>
                <a:cubicBezTo>
                  <a:pt x="24" y="49"/>
                  <a:pt x="24" y="49"/>
                  <a:pt x="23" y="48"/>
                </a:cubicBezTo>
                <a:cubicBezTo>
                  <a:pt x="23" y="48"/>
                  <a:pt x="22" y="49"/>
                  <a:pt x="22" y="49"/>
                </a:cubicBezTo>
                <a:cubicBezTo>
                  <a:pt x="22" y="50"/>
                  <a:pt x="22" y="50"/>
                  <a:pt x="23" y="50"/>
                </a:cubicBezTo>
                <a:close/>
                <a:moveTo>
                  <a:pt x="25" y="49"/>
                </a:moveTo>
                <a:cubicBezTo>
                  <a:pt x="26" y="49"/>
                  <a:pt x="26" y="49"/>
                  <a:pt x="27" y="48"/>
                </a:cubicBezTo>
                <a:cubicBezTo>
                  <a:pt x="27" y="48"/>
                  <a:pt x="26" y="47"/>
                  <a:pt x="26" y="47"/>
                </a:cubicBezTo>
                <a:cubicBezTo>
                  <a:pt x="25" y="47"/>
                  <a:pt x="25" y="47"/>
                  <a:pt x="25" y="48"/>
                </a:cubicBezTo>
                <a:cubicBezTo>
                  <a:pt x="25" y="48"/>
                  <a:pt x="25" y="49"/>
                  <a:pt x="25" y="49"/>
                </a:cubicBezTo>
                <a:close/>
                <a:moveTo>
                  <a:pt x="38" y="49"/>
                </a:moveTo>
                <a:cubicBezTo>
                  <a:pt x="39" y="49"/>
                  <a:pt x="39" y="49"/>
                  <a:pt x="39" y="48"/>
                </a:cubicBezTo>
                <a:cubicBezTo>
                  <a:pt x="39" y="48"/>
                  <a:pt x="38" y="47"/>
                  <a:pt x="38" y="47"/>
                </a:cubicBezTo>
                <a:cubicBezTo>
                  <a:pt x="37" y="48"/>
                  <a:pt x="37" y="48"/>
                  <a:pt x="37" y="49"/>
                </a:cubicBezTo>
                <a:cubicBezTo>
                  <a:pt x="37" y="49"/>
                  <a:pt x="38" y="49"/>
                  <a:pt x="38" y="49"/>
                </a:cubicBezTo>
                <a:close/>
                <a:moveTo>
                  <a:pt x="33" y="57"/>
                </a:moveTo>
                <a:cubicBezTo>
                  <a:pt x="33" y="57"/>
                  <a:pt x="34" y="56"/>
                  <a:pt x="34" y="56"/>
                </a:cubicBezTo>
                <a:cubicBezTo>
                  <a:pt x="33" y="55"/>
                  <a:pt x="33" y="55"/>
                  <a:pt x="32" y="55"/>
                </a:cubicBezTo>
                <a:cubicBezTo>
                  <a:pt x="32" y="55"/>
                  <a:pt x="32" y="56"/>
                  <a:pt x="32" y="56"/>
                </a:cubicBezTo>
                <a:cubicBezTo>
                  <a:pt x="32" y="57"/>
                  <a:pt x="32" y="57"/>
                  <a:pt x="33" y="57"/>
                </a:cubicBezTo>
                <a:close/>
                <a:moveTo>
                  <a:pt x="35" y="55"/>
                </a:move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4" y="53"/>
                </a:cubicBezTo>
                <a:cubicBezTo>
                  <a:pt x="34" y="53"/>
                  <a:pt x="33" y="53"/>
                  <a:pt x="33" y="54"/>
                </a:cubicBezTo>
                <a:cubicBezTo>
                  <a:pt x="34" y="54"/>
                  <a:pt x="34" y="55"/>
                  <a:pt x="35" y="55"/>
                </a:cubicBezTo>
                <a:close/>
                <a:moveTo>
                  <a:pt x="36" y="52"/>
                </a:moveTo>
                <a:cubicBezTo>
                  <a:pt x="37" y="52"/>
                  <a:pt x="37" y="51"/>
                  <a:pt x="37" y="51"/>
                </a:cubicBezTo>
                <a:cubicBezTo>
                  <a:pt x="37" y="50"/>
                  <a:pt x="36" y="50"/>
                  <a:pt x="36" y="50"/>
                </a:cubicBezTo>
                <a:cubicBezTo>
                  <a:pt x="35" y="50"/>
                  <a:pt x="35" y="51"/>
                  <a:pt x="35" y="51"/>
                </a:cubicBezTo>
                <a:cubicBezTo>
                  <a:pt x="35" y="52"/>
                  <a:pt x="36" y="52"/>
                  <a:pt x="36" y="52"/>
                </a:cubicBezTo>
                <a:close/>
                <a:moveTo>
                  <a:pt x="47" y="46"/>
                </a:moveTo>
                <a:cubicBezTo>
                  <a:pt x="48" y="46"/>
                  <a:pt x="48" y="45"/>
                  <a:pt x="47" y="45"/>
                </a:cubicBezTo>
                <a:cubicBezTo>
                  <a:pt x="47" y="44"/>
                  <a:pt x="47" y="44"/>
                  <a:pt x="46" y="45"/>
                </a:cubicBezTo>
                <a:cubicBezTo>
                  <a:pt x="46" y="45"/>
                  <a:pt x="46" y="46"/>
                  <a:pt x="46" y="46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7" y="55"/>
                </a:moveTo>
                <a:cubicBezTo>
                  <a:pt x="47" y="55"/>
                  <a:pt x="47" y="54"/>
                  <a:pt x="47" y="54"/>
                </a:cubicBezTo>
                <a:cubicBezTo>
                  <a:pt x="47" y="54"/>
                  <a:pt x="46" y="54"/>
                  <a:pt x="46" y="54"/>
                </a:cubicBezTo>
                <a:cubicBezTo>
                  <a:pt x="45" y="54"/>
                  <a:pt x="45" y="55"/>
                  <a:pt x="46" y="55"/>
                </a:cubicBezTo>
                <a:cubicBezTo>
                  <a:pt x="46" y="56"/>
                  <a:pt x="46" y="56"/>
                  <a:pt x="47" y="55"/>
                </a:cubicBezTo>
                <a:close/>
                <a:moveTo>
                  <a:pt x="47" y="52"/>
                </a:moveTo>
                <a:cubicBezTo>
                  <a:pt x="47" y="52"/>
                  <a:pt x="47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5" y="52"/>
                  <a:pt x="45" y="52"/>
                  <a:pt x="46" y="52"/>
                </a:cubicBezTo>
                <a:cubicBezTo>
                  <a:pt x="46" y="53"/>
                  <a:pt x="47" y="53"/>
                  <a:pt x="47" y="52"/>
                </a:cubicBezTo>
                <a:close/>
                <a:moveTo>
                  <a:pt x="47" y="49"/>
                </a:moveTo>
                <a:cubicBezTo>
                  <a:pt x="48" y="49"/>
                  <a:pt x="48" y="48"/>
                  <a:pt x="47" y="48"/>
                </a:cubicBezTo>
                <a:cubicBezTo>
                  <a:pt x="47" y="48"/>
                  <a:pt x="46" y="48"/>
                  <a:pt x="46" y="48"/>
                </a:cubicBezTo>
                <a:cubicBezTo>
                  <a:pt x="46" y="48"/>
                  <a:pt x="46" y="49"/>
                  <a:pt x="46" y="49"/>
                </a:cubicBezTo>
                <a:cubicBezTo>
                  <a:pt x="46" y="50"/>
                  <a:pt x="47" y="50"/>
                  <a:pt x="47" y="49"/>
                </a:cubicBezTo>
                <a:close/>
                <a:moveTo>
                  <a:pt x="54" y="39"/>
                </a:moveTo>
                <a:cubicBezTo>
                  <a:pt x="54" y="38"/>
                  <a:pt x="54" y="38"/>
                  <a:pt x="53" y="38"/>
                </a:cubicBezTo>
                <a:cubicBezTo>
                  <a:pt x="53" y="37"/>
                  <a:pt x="52" y="38"/>
                  <a:pt x="52" y="38"/>
                </a:cubicBezTo>
                <a:cubicBezTo>
                  <a:pt x="52" y="39"/>
                  <a:pt x="52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lose/>
                <a:moveTo>
                  <a:pt x="58" y="47"/>
                </a:moveTo>
                <a:cubicBezTo>
                  <a:pt x="58" y="47"/>
                  <a:pt x="58" y="46"/>
                  <a:pt x="58" y="46"/>
                </a:cubicBezTo>
                <a:cubicBezTo>
                  <a:pt x="57" y="46"/>
                  <a:pt x="57" y="46"/>
                  <a:pt x="56" y="47"/>
                </a:cubicBezTo>
                <a:cubicBezTo>
                  <a:pt x="56" y="47"/>
                  <a:pt x="57" y="48"/>
                  <a:pt x="57" y="48"/>
                </a:cubicBezTo>
                <a:cubicBezTo>
                  <a:pt x="57" y="48"/>
                  <a:pt x="58" y="48"/>
                  <a:pt x="58" y="47"/>
                </a:cubicBezTo>
                <a:close/>
                <a:moveTo>
                  <a:pt x="57" y="44"/>
                </a:moveTo>
                <a:cubicBezTo>
                  <a:pt x="57" y="44"/>
                  <a:pt x="57" y="43"/>
                  <a:pt x="56" y="43"/>
                </a:cubicBezTo>
                <a:cubicBezTo>
                  <a:pt x="56" y="43"/>
                  <a:pt x="55" y="43"/>
                  <a:pt x="55" y="44"/>
                </a:cubicBezTo>
                <a:cubicBezTo>
                  <a:pt x="55" y="44"/>
                  <a:pt x="55" y="45"/>
                  <a:pt x="56" y="45"/>
                </a:cubicBezTo>
                <a:cubicBezTo>
                  <a:pt x="56" y="45"/>
                  <a:pt x="57" y="45"/>
                  <a:pt x="57" y="44"/>
                </a:cubicBezTo>
                <a:close/>
                <a:moveTo>
                  <a:pt x="55" y="42"/>
                </a:moveTo>
                <a:cubicBezTo>
                  <a:pt x="56" y="41"/>
                  <a:pt x="55" y="41"/>
                  <a:pt x="55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2"/>
                  <a:pt x="54" y="42"/>
                  <a:pt x="54" y="42"/>
                </a:cubicBezTo>
                <a:cubicBezTo>
                  <a:pt x="55" y="42"/>
                  <a:pt x="55" y="42"/>
                  <a:pt x="55" y="42"/>
                </a:cubicBezTo>
                <a:close/>
                <a:moveTo>
                  <a:pt x="56" y="29"/>
                </a:moveTo>
                <a:cubicBezTo>
                  <a:pt x="56" y="28"/>
                  <a:pt x="55" y="28"/>
                  <a:pt x="55" y="28"/>
                </a:cubicBezTo>
                <a:cubicBezTo>
                  <a:pt x="54" y="28"/>
                  <a:pt x="54" y="29"/>
                  <a:pt x="54" y="29"/>
                </a:cubicBezTo>
                <a:cubicBezTo>
                  <a:pt x="54" y="30"/>
                  <a:pt x="55" y="30"/>
                  <a:pt x="55" y="30"/>
                </a:cubicBezTo>
                <a:cubicBezTo>
                  <a:pt x="56" y="30"/>
                  <a:pt x="56" y="29"/>
                  <a:pt x="56" y="29"/>
                </a:cubicBezTo>
                <a:close/>
                <a:moveTo>
                  <a:pt x="64" y="34"/>
                </a:moveTo>
                <a:cubicBezTo>
                  <a:pt x="64" y="34"/>
                  <a:pt x="63" y="33"/>
                  <a:pt x="63" y="34"/>
                </a:cubicBezTo>
                <a:cubicBezTo>
                  <a:pt x="62" y="34"/>
                  <a:pt x="62" y="34"/>
                  <a:pt x="62" y="35"/>
                </a:cubicBezTo>
                <a:cubicBezTo>
                  <a:pt x="62" y="35"/>
                  <a:pt x="63" y="35"/>
                  <a:pt x="63" y="35"/>
                </a:cubicBezTo>
                <a:cubicBezTo>
                  <a:pt x="64" y="35"/>
                  <a:pt x="64" y="35"/>
                  <a:pt x="64" y="34"/>
                </a:cubicBezTo>
                <a:close/>
                <a:moveTo>
                  <a:pt x="61" y="32"/>
                </a:moveTo>
                <a:cubicBezTo>
                  <a:pt x="61" y="32"/>
                  <a:pt x="61" y="32"/>
                  <a:pt x="60" y="32"/>
                </a:cubicBezTo>
                <a:cubicBezTo>
                  <a:pt x="60" y="32"/>
                  <a:pt x="59" y="32"/>
                  <a:pt x="60" y="33"/>
                </a:cubicBezTo>
                <a:cubicBezTo>
                  <a:pt x="60" y="33"/>
                  <a:pt x="60" y="34"/>
                  <a:pt x="61" y="34"/>
                </a:cubicBezTo>
                <a:cubicBezTo>
                  <a:pt x="61" y="33"/>
                  <a:pt x="61" y="33"/>
                  <a:pt x="61" y="32"/>
                </a:cubicBezTo>
                <a:close/>
                <a:moveTo>
                  <a:pt x="59" y="31"/>
                </a:moveTo>
                <a:cubicBezTo>
                  <a:pt x="59" y="30"/>
                  <a:pt x="58" y="30"/>
                  <a:pt x="58" y="30"/>
                </a:cubicBezTo>
                <a:cubicBezTo>
                  <a:pt x="57" y="30"/>
                  <a:pt x="57" y="31"/>
                  <a:pt x="57" y="31"/>
                </a:cubicBezTo>
                <a:cubicBezTo>
                  <a:pt x="57" y="32"/>
                  <a:pt x="58" y="32"/>
                  <a:pt x="58" y="32"/>
                </a:cubicBezTo>
                <a:cubicBezTo>
                  <a:pt x="59" y="32"/>
                  <a:pt x="59" y="31"/>
                  <a:pt x="59" y="31"/>
                </a:cubicBezTo>
                <a:close/>
                <a:moveTo>
                  <a:pt x="53" y="20"/>
                </a:moveTo>
                <a:cubicBezTo>
                  <a:pt x="52" y="19"/>
                  <a:pt x="52" y="19"/>
                  <a:pt x="51" y="20"/>
                </a:cubicBezTo>
                <a:cubicBezTo>
                  <a:pt x="51" y="20"/>
                  <a:pt x="51" y="20"/>
                  <a:pt x="51" y="21"/>
                </a:cubicBezTo>
                <a:cubicBezTo>
                  <a:pt x="52" y="21"/>
                  <a:pt x="52" y="21"/>
                  <a:pt x="53" y="21"/>
                </a:cubicBezTo>
                <a:cubicBezTo>
                  <a:pt x="53" y="21"/>
                  <a:pt x="53" y="20"/>
                  <a:pt x="53" y="20"/>
                </a:cubicBezTo>
                <a:close/>
                <a:moveTo>
                  <a:pt x="62" y="20"/>
                </a:moveTo>
                <a:cubicBezTo>
                  <a:pt x="62" y="20"/>
                  <a:pt x="61" y="20"/>
                  <a:pt x="61" y="20"/>
                </a:cubicBezTo>
                <a:cubicBezTo>
                  <a:pt x="60" y="21"/>
                  <a:pt x="60" y="21"/>
                  <a:pt x="61" y="21"/>
                </a:cubicBezTo>
                <a:cubicBezTo>
                  <a:pt x="61" y="22"/>
                  <a:pt x="62" y="22"/>
                  <a:pt x="62" y="22"/>
                </a:cubicBezTo>
                <a:cubicBezTo>
                  <a:pt x="62" y="21"/>
                  <a:pt x="62" y="21"/>
                  <a:pt x="62" y="20"/>
                </a:cubicBezTo>
                <a:close/>
                <a:moveTo>
                  <a:pt x="59" y="20"/>
                </a:moveTo>
                <a:cubicBezTo>
                  <a:pt x="59" y="20"/>
                  <a:pt x="58" y="20"/>
                  <a:pt x="58" y="20"/>
                </a:cubicBezTo>
                <a:cubicBezTo>
                  <a:pt x="58" y="20"/>
                  <a:pt x="58" y="21"/>
                  <a:pt x="58" y="21"/>
                </a:cubicBezTo>
                <a:cubicBezTo>
                  <a:pt x="58" y="22"/>
                  <a:pt x="59" y="22"/>
                  <a:pt x="59" y="21"/>
                </a:cubicBezTo>
                <a:cubicBezTo>
                  <a:pt x="60" y="21"/>
                  <a:pt x="60" y="20"/>
                  <a:pt x="59" y="20"/>
                </a:cubicBezTo>
                <a:close/>
                <a:moveTo>
                  <a:pt x="56" y="20"/>
                </a:moveTo>
                <a:cubicBezTo>
                  <a:pt x="56" y="19"/>
                  <a:pt x="55" y="19"/>
                  <a:pt x="55" y="20"/>
                </a:cubicBezTo>
                <a:cubicBezTo>
                  <a:pt x="54" y="20"/>
                  <a:pt x="54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0"/>
                  <a:pt x="56" y="20"/>
                </a:cubicBezTo>
                <a:close/>
                <a:moveTo>
                  <a:pt x="45" y="13"/>
                </a:moveTo>
                <a:cubicBezTo>
                  <a:pt x="45" y="13"/>
                  <a:pt x="44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5" y="15"/>
                  <a:pt x="46" y="15"/>
                  <a:pt x="46" y="14"/>
                </a:cubicBezTo>
                <a:cubicBezTo>
                  <a:pt x="46" y="14"/>
                  <a:pt x="46" y="13"/>
                  <a:pt x="45" y="13"/>
                </a:cubicBezTo>
                <a:close/>
                <a:moveTo>
                  <a:pt x="54" y="9"/>
                </a:moveTo>
                <a:cubicBezTo>
                  <a:pt x="53" y="9"/>
                  <a:pt x="53" y="9"/>
                  <a:pt x="53" y="10"/>
                </a:cubicBezTo>
                <a:cubicBezTo>
                  <a:pt x="52" y="10"/>
                  <a:pt x="53" y="11"/>
                  <a:pt x="53" y="11"/>
                </a:cubicBezTo>
                <a:cubicBezTo>
                  <a:pt x="54" y="11"/>
                  <a:pt x="54" y="11"/>
                  <a:pt x="54" y="10"/>
                </a:cubicBezTo>
                <a:cubicBezTo>
                  <a:pt x="55" y="10"/>
                  <a:pt x="54" y="9"/>
                  <a:pt x="54" y="9"/>
                </a:cubicBezTo>
                <a:close/>
                <a:moveTo>
                  <a:pt x="51" y="10"/>
                </a:moveTo>
                <a:cubicBezTo>
                  <a:pt x="51" y="10"/>
                  <a:pt x="50" y="10"/>
                  <a:pt x="50" y="11"/>
                </a:cubicBezTo>
                <a:cubicBezTo>
                  <a:pt x="50" y="11"/>
                  <a:pt x="50" y="12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2" y="11"/>
                  <a:pt x="52" y="10"/>
                  <a:pt x="51" y="10"/>
                </a:cubicBezTo>
                <a:close/>
                <a:moveTo>
                  <a:pt x="48" y="12"/>
                </a:moveTo>
                <a:cubicBezTo>
                  <a:pt x="48" y="11"/>
                  <a:pt x="47" y="12"/>
                  <a:pt x="47" y="12"/>
                </a:cubicBezTo>
                <a:cubicBezTo>
                  <a:pt x="47" y="13"/>
                  <a:pt x="47" y="13"/>
                  <a:pt x="48" y="13"/>
                </a:cubicBezTo>
                <a:cubicBezTo>
                  <a:pt x="48" y="13"/>
                  <a:pt x="49" y="13"/>
                  <a:pt x="49" y="13"/>
                </a:cubicBezTo>
                <a:cubicBezTo>
                  <a:pt x="49" y="12"/>
                  <a:pt x="49" y="12"/>
                  <a:pt x="48" y="12"/>
                </a:cubicBezTo>
                <a:close/>
                <a:moveTo>
                  <a:pt x="36" y="11"/>
                </a:moveTo>
                <a:cubicBezTo>
                  <a:pt x="35" y="11"/>
                  <a:pt x="35" y="12"/>
                  <a:pt x="35" y="12"/>
                </a:cubicBezTo>
                <a:cubicBezTo>
                  <a:pt x="35" y="13"/>
                  <a:pt x="36" y="13"/>
                  <a:pt x="36" y="13"/>
                </a:cubicBezTo>
                <a:cubicBezTo>
                  <a:pt x="37" y="13"/>
                  <a:pt x="37" y="12"/>
                  <a:pt x="37" y="12"/>
                </a:cubicBezTo>
                <a:cubicBezTo>
                  <a:pt x="37" y="11"/>
                  <a:pt x="36" y="11"/>
                  <a:pt x="36" y="11"/>
                </a:cubicBezTo>
                <a:close/>
                <a:moveTo>
                  <a:pt x="41" y="3"/>
                </a:moveTo>
                <a:cubicBezTo>
                  <a:pt x="40" y="3"/>
                  <a:pt x="40" y="4"/>
                  <a:pt x="40" y="4"/>
                </a:cubicBezTo>
                <a:cubicBezTo>
                  <a:pt x="40" y="5"/>
                  <a:pt x="41" y="5"/>
                  <a:pt x="41" y="5"/>
                </a:cubicBezTo>
                <a:cubicBezTo>
                  <a:pt x="42" y="5"/>
                  <a:pt x="42" y="5"/>
                  <a:pt x="42" y="4"/>
                </a:cubicBezTo>
                <a:cubicBezTo>
                  <a:pt x="42" y="4"/>
                  <a:pt x="41" y="3"/>
                  <a:pt x="41" y="3"/>
                </a:cubicBezTo>
                <a:close/>
                <a:moveTo>
                  <a:pt x="39" y="6"/>
                </a:moveTo>
                <a:cubicBezTo>
                  <a:pt x="39" y="6"/>
                  <a:pt x="38" y="6"/>
                  <a:pt x="39" y="7"/>
                </a:cubicBezTo>
                <a:cubicBezTo>
                  <a:pt x="39" y="7"/>
                  <a:pt x="39" y="8"/>
                  <a:pt x="40" y="8"/>
                </a:cubicBezTo>
                <a:cubicBezTo>
                  <a:pt x="40" y="7"/>
                  <a:pt x="40" y="7"/>
                  <a:pt x="40" y="6"/>
                </a:cubicBezTo>
                <a:cubicBezTo>
                  <a:pt x="40" y="6"/>
                  <a:pt x="40" y="6"/>
                  <a:pt x="39" y="6"/>
                </a:cubicBezTo>
                <a:close/>
                <a:moveTo>
                  <a:pt x="37" y="8"/>
                </a:moveTo>
                <a:cubicBezTo>
                  <a:pt x="37" y="8"/>
                  <a:pt x="37" y="9"/>
                  <a:pt x="37" y="9"/>
                </a:cubicBezTo>
                <a:cubicBezTo>
                  <a:pt x="37" y="10"/>
                  <a:pt x="37" y="10"/>
                  <a:pt x="38" y="10"/>
                </a:cubicBezTo>
                <a:cubicBezTo>
                  <a:pt x="38" y="10"/>
                  <a:pt x="39" y="10"/>
                  <a:pt x="39" y="9"/>
                </a:cubicBezTo>
                <a:cubicBezTo>
                  <a:pt x="38" y="9"/>
                  <a:pt x="38" y="8"/>
                  <a:pt x="37" y="8"/>
                </a:cubicBezTo>
                <a:close/>
                <a:moveTo>
                  <a:pt x="28" y="28"/>
                </a:moveTo>
                <a:cubicBezTo>
                  <a:pt x="28" y="28"/>
                  <a:pt x="28" y="29"/>
                  <a:pt x="28" y="30"/>
                </a:cubicBezTo>
                <a:cubicBezTo>
                  <a:pt x="29" y="30"/>
                  <a:pt x="29" y="30"/>
                  <a:pt x="30" y="30"/>
                </a:cubicBezTo>
                <a:cubicBezTo>
                  <a:pt x="30" y="29"/>
                  <a:pt x="30" y="28"/>
                  <a:pt x="30" y="28"/>
                </a:cubicBezTo>
                <a:cubicBezTo>
                  <a:pt x="29" y="27"/>
                  <a:pt x="29" y="27"/>
                  <a:pt x="28" y="28"/>
                </a:cubicBezTo>
                <a:close/>
                <a:moveTo>
                  <a:pt x="30" y="37"/>
                </a:moveTo>
                <a:cubicBezTo>
                  <a:pt x="31" y="37"/>
                  <a:pt x="31" y="38"/>
                  <a:pt x="32" y="38"/>
                </a:cubicBezTo>
                <a:cubicBezTo>
                  <a:pt x="33" y="37"/>
                  <a:pt x="33" y="37"/>
                  <a:pt x="33" y="36"/>
                </a:cubicBezTo>
                <a:cubicBezTo>
                  <a:pt x="33" y="35"/>
                  <a:pt x="32" y="35"/>
                  <a:pt x="31" y="35"/>
                </a:cubicBezTo>
                <a:cubicBezTo>
                  <a:pt x="31" y="35"/>
                  <a:pt x="30" y="36"/>
                  <a:pt x="30" y="37"/>
                </a:cubicBezTo>
                <a:close/>
                <a:moveTo>
                  <a:pt x="39" y="39"/>
                </a:moveTo>
                <a:cubicBezTo>
                  <a:pt x="40" y="39"/>
                  <a:pt x="41" y="39"/>
                  <a:pt x="41" y="38"/>
                </a:cubicBezTo>
                <a:cubicBezTo>
                  <a:pt x="41" y="37"/>
                  <a:pt x="41" y="37"/>
                  <a:pt x="40" y="36"/>
                </a:cubicBezTo>
                <a:cubicBezTo>
                  <a:pt x="39" y="36"/>
                  <a:pt x="38" y="37"/>
                  <a:pt x="38" y="37"/>
                </a:cubicBezTo>
                <a:cubicBezTo>
                  <a:pt x="38" y="38"/>
                  <a:pt x="39" y="39"/>
                  <a:pt x="39" y="39"/>
                </a:cubicBezTo>
                <a:close/>
                <a:moveTo>
                  <a:pt x="46" y="33"/>
                </a:moveTo>
                <a:cubicBezTo>
                  <a:pt x="46" y="32"/>
                  <a:pt x="46" y="31"/>
                  <a:pt x="46" y="31"/>
                </a:cubicBezTo>
                <a:cubicBezTo>
                  <a:pt x="45" y="30"/>
                  <a:pt x="44" y="30"/>
                  <a:pt x="44" y="31"/>
                </a:cubicBezTo>
                <a:cubicBezTo>
                  <a:pt x="43" y="31"/>
                  <a:pt x="43" y="32"/>
                  <a:pt x="44" y="33"/>
                </a:cubicBezTo>
                <a:cubicBezTo>
                  <a:pt x="44" y="33"/>
                  <a:pt x="45" y="33"/>
                  <a:pt x="46" y="33"/>
                </a:cubicBezTo>
                <a:close/>
                <a:moveTo>
                  <a:pt x="43" y="24"/>
                </a:moveTo>
                <a:cubicBezTo>
                  <a:pt x="43" y="23"/>
                  <a:pt x="42" y="23"/>
                  <a:pt x="42" y="23"/>
                </a:cubicBezTo>
                <a:cubicBezTo>
                  <a:pt x="41" y="23"/>
                  <a:pt x="41" y="24"/>
                  <a:pt x="41" y="24"/>
                </a:cubicBezTo>
                <a:cubicBezTo>
                  <a:pt x="41" y="25"/>
                  <a:pt x="42" y="26"/>
                  <a:pt x="42" y="25"/>
                </a:cubicBezTo>
                <a:cubicBezTo>
                  <a:pt x="43" y="25"/>
                  <a:pt x="43" y="24"/>
                  <a:pt x="43" y="24"/>
                </a:cubicBezTo>
                <a:close/>
                <a:moveTo>
                  <a:pt x="35" y="21"/>
                </a:moveTo>
                <a:cubicBezTo>
                  <a:pt x="34" y="21"/>
                  <a:pt x="33" y="22"/>
                  <a:pt x="33" y="22"/>
                </a:cubicBezTo>
                <a:cubicBezTo>
                  <a:pt x="33" y="23"/>
                  <a:pt x="33" y="24"/>
                  <a:pt x="34" y="24"/>
                </a:cubicBezTo>
                <a:cubicBezTo>
                  <a:pt x="35" y="24"/>
                  <a:pt x="35" y="24"/>
                  <a:pt x="35" y="23"/>
                </a:cubicBezTo>
                <a:cubicBezTo>
                  <a:pt x="36" y="22"/>
                  <a:pt x="35" y="22"/>
                  <a:pt x="35" y="21"/>
                </a:cubicBezTo>
                <a:close/>
                <a:moveTo>
                  <a:pt x="37" y="18"/>
                </a:moveTo>
                <a:cubicBezTo>
                  <a:pt x="30" y="18"/>
                  <a:pt x="24" y="23"/>
                  <a:pt x="24" y="30"/>
                </a:cubicBezTo>
                <a:cubicBezTo>
                  <a:pt x="24" y="37"/>
                  <a:pt x="30" y="43"/>
                  <a:pt x="37" y="43"/>
                </a:cubicBezTo>
                <a:cubicBezTo>
                  <a:pt x="44" y="43"/>
                  <a:pt x="49" y="37"/>
                  <a:pt x="49" y="30"/>
                </a:cubicBezTo>
                <a:cubicBezTo>
                  <a:pt x="49" y="23"/>
                  <a:pt x="44" y="18"/>
                  <a:pt x="37" y="1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Freeform 30"/>
          <p:cNvSpPr>
            <a:spLocks noEditPoints="1"/>
          </p:cNvSpPr>
          <p:nvPr/>
        </p:nvSpPr>
        <p:spPr bwMode="auto">
          <a:xfrm>
            <a:off x="9195093" y="4775905"/>
            <a:ext cx="982663" cy="400050"/>
          </a:xfrm>
          <a:custGeom>
            <a:avLst/>
            <a:gdLst>
              <a:gd name="T0" fmla="*/ 160435 w 98"/>
              <a:gd name="T1" fmla="*/ 150019 h 40"/>
              <a:gd name="T2" fmla="*/ 381033 w 98"/>
              <a:gd name="T3" fmla="*/ 400050 h 40"/>
              <a:gd name="T4" fmla="*/ 772092 w 98"/>
              <a:gd name="T5" fmla="*/ 400050 h 40"/>
              <a:gd name="T6" fmla="*/ 772092 w 98"/>
              <a:gd name="T7" fmla="*/ 310039 h 40"/>
              <a:gd name="T8" fmla="*/ 792147 w 98"/>
              <a:gd name="T9" fmla="*/ 310039 h 40"/>
              <a:gd name="T10" fmla="*/ 792147 w 98"/>
              <a:gd name="T11" fmla="*/ 280035 h 40"/>
              <a:gd name="T12" fmla="*/ 932527 w 98"/>
              <a:gd name="T13" fmla="*/ 170021 h 40"/>
              <a:gd name="T14" fmla="*/ 942554 w 98"/>
              <a:gd name="T15" fmla="*/ 160020 h 40"/>
              <a:gd name="T16" fmla="*/ 942554 w 98"/>
              <a:gd name="T17" fmla="*/ 160020 h 40"/>
              <a:gd name="T18" fmla="*/ 832255 w 98"/>
              <a:gd name="T19" fmla="*/ 40005 h 40"/>
              <a:gd name="T20" fmla="*/ 822228 w 98"/>
              <a:gd name="T21" fmla="*/ 40005 h 40"/>
              <a:gd name="T22" fmla="*/ 822228 w 98"/>
              <a:gd name="T23" fmla="*/ 40005 h 40"/>
              <a:gd name="T24" fmla="*/ 731984 w 98"/>
              <a:gd name="T25" fmla="*/ 110014 h 40"/>
              <a:gd name="T26" fmla="*/ 721956 w 98"/>
              <a:gd name="T27" fmla="*/ 120015 h 40"/>
              <a:gd name="T28" fmla="*/ 721956 w 98"/>
              <a:gd name="T29" fmla="*/ 130016 h 40"/>
              <a:gd name="T30" fmla="*/ 621685 w 98"/>
              <a:gd name="T31" fmla="*/ 130016 h 40"/>
              <a:gd name="T32" fmla="*/ 621685 w 98"/>
              <a:gd name="T33" fmla="*/ 100013 h 40"/>
              <a:gd name="T34" fmla="*/ 651766 w 98"/>
              <a:gd name="T35" fmla="*/ 100013 h 40"/>
              <a:gd name="T36" fmla="*/ 671821 w 98"/>
              <a:gd name="T37" fmla="*/ 80010 h 40"/>
              <a:gd name="T38" fmla="*/ 671821 w 98"/>
              <a:gd name="T39" fmla="*/ 50006 h 40"/>
              <a:gd name="T40" fmla="*/ 651766 w 98"/>
              <a:gd name="T41" fmla="*/ 20003 h 40"/>
              <a:gd name="T42" fmla="*/ 541467 w 98"/>
              <a:gd name="T43" fmla="*/ 20003 h 40"/>
              <a:gd name="T44" fmla="*/ 521413 w 98"/>
              <a:gd name="T45" fmla="*/ 50006 h 40"/>
              <a:gd name="T46" fmla="*/ 521413 w 98"/>
              <a:gd name="T47" fmla="*/ 80010 h 40"/>
              <a:gd name="T48" fmla="*/ 541467 w 98"/>
              <a:gd name="T49" fmla="*/ 100013 h 40"/>
              <a:gd name="T50" fmla="*/ 581576 w 98"/>
              <a:gd name="T51" fmla="*/ 100013 h 40"/>
              <a:gd name="T52" fmla="*/ 581576 w 98"/>
              <a:gd name="T53" fmla="*/ 130016 h 40"/>
              <a:gd name="T54" fmla="*/ 451223 w 98"/>
              <a:gd name="T55" fmla="*/ 130016 h 40"/>
              <a:gd name="T56" fmla="*/ 411114 w 98"/>
              <a:gd name="T57" fmla="*/ 210026 h 40"/>
              <a:gd name="T58" fmla="*/ 230625 w 98"/>
              <a:gd name="T59" fmla="*/ 120015 h 40"/>
              <a:gd name="T60" fmla="*/ 160435 w 98"/>
              <a:gd name="T61" fmla="*/ 150019 h 40"/>
              <a:gd name="T62" fmla="*/ 772092 w 98"/>
              <a:gd name="T63" fmla="*/ 220028 h 40"/>
              <a:gd name="T64" fmla="*/ 772092 w 98"/>
              <a:gd name="T65" fmla="*/ 180023 h 40"/>
              <a:gd name="T66" fmla="*/ 782120 w 98"/>
              <a:gd name="T67" fmla="*/ 180023 h 40"/>
              <a:gd name="T68" fmla="*/ 782120 w 98"/>
              <a:gd name="T69" fmla="*/ 150019 h 40"/>
              <a:gd name="T70" fmla="*/ 852310 w 98"/>
              <a:gd name="T71" fmla="*/ 90011 h 40"/>
              <a:gd name="T72" fmla="*/ 892418 w 98"/>
              <a:gd name="T73" fmla="*/ 120015 h 40"/>
              <a:gd name="T74" fmla="*/ 772092 w 98"/>
              <a:gd name="T75" fmla="*/ 220028 h 40"/>
              <a:gd name="T76" fmla="*/ 150408 w 98"/>
              <a:gd name="T77" fmla="*/ 170021 h 40"/>
              <a:gd name="T78" fmla="*/ 140380 w 98"/>
              <a:gd name="T79" fmla="*/ 170021 h 40"/>
              <a:gd name="T80" fmla="*/ 150408 w 98"/>
              <a:gd name="T81" fmla="*/ 170021 h 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8"/>
              <a:gd name="T124" fmla="*/ 0 h 40"/>
              <a:gd name="T125" fmla="*/ 98 w 98"/>
              <a:gd name="T126" fmla="*/ 40 h 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8" h="40">
                <a:moveTo>
                  <a:pt x="16" y="15"/>
                </a:moveTo>
                <a:cubicBezTo>
                  <a:pt x="38" y="40"/>
                  <a:pt x="38" y="40"/>
                  <a:pt x="38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28"/>
                  <a:pt x="79" y="28"/>
                  <a:pt x="79" y="28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6"/>
                  <a:pt x="94" y="16"/>
                </a:cubicBezTo>
                <a:cubicBezTo>
                  <a:pt x="98" y="8"/>
                  <a:pt x="92" y="0"/>
                  <a:pt x="83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13"/>
                  <a:pt x="72" y="13"/>
                  <a:pt x="7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0"/>
                  <a:pt x="62" y="10"/>
                  <a:pt x="62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6" y="10"/>
                  <a:pt x="67" y="9"/>
                  <a:pt x="67" y="8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3"/>
                  <a:pt x="66" y="2"/>
                  <a:pt x="65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2"/>
                  <a:pt x="52" y="3"/>
                  <a:pt x="52" y="5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9"/>
                  <a:pt x="53" y="10"/>
                  <a:pt x="54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58" y="13"/>
                  <a:pt x="58" y="13"/>
                  <a:pt x="58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1" y="21"/>
                  <a:pt x="41" y="21"/>
                  <a:pt x="41" y="2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5"/>
                  <a:pt x="16" y="15"/>
                  <a:pt x="16" y="15"/>
                </a:cubicBezTo>
                <a:close/>
                <a:moveTo>
                  <a:pt x="77" y="22"/>
                </a:move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15"/>
                  <a:pt x="78" y="15"/>
                  <a:pt x="78" y="15"/>
                </a:cubicBezTo>
                <a:cubicBezTo>
                  <a:pt x="85" y="9"/>
                  <a:pt x="85" y="9"/>
                  <a:pt x="85" y="9"/>
                </a:cubicBezTo>
                <a:cubicBezTo>
                  <a:pt x="88" y="8"/>
                  <a:pt x="90" y="10"/>
                  <a:pt x="89" y="12"/>
                </a:cubicBezTo>
                <a:cubicBezTo>
                  <a:pt x="77" y="22"/>
                  <a:pt x="77" y="22"/>
                  <a:pt x="77" y="22"/>
                </a:cubicBezTo>
                <a:close/>
                <a:moveTo>
                  <a:pt x="15" y="17"/>
                </a:moveTo>
                <a:cubicBezTo>
                  <a:pt x="29" y="35"/>
                  <a:pt x="0" y="35"/>
                  <a:pt x="14" y="17"/>
                </a:cubicBezTo>
                <a:lnTo>
                  <a:pt x="15" y="17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Freeform 31"/>
          <p:cNvSpPr>
            <a:spLocks noEditPoints="1"/>
          </p:cNvSpPr>
          <p:nvPr/>
        </p:nvSpPr>
        <p:spPr bwMode="auto">
          <a:xfrm>
            <a:off x="10419054" y="3514070"/>
            <a:ext cx="652462" cy="722312"/>
          </a:xfrm>
          <a:custGeom>
            <a:avLst/>
            <a:gdLst>
              <a:gd name="T0" fmla="*/ 371401 w 65"/>
              <a:gd name="T1" fmla="*/ 40128 h 72"/>
              <a:gd name="T2" fmla="*/ 501894 w 65"/>
              <a:gd name="T3" fmla="*/ 270867 h 72"/>
              <a:gd name="T4" fmla="*/ 501894 w 65"/>
              <a:gd name="T5" fmla="*/ 270867 h 72"/>
              <a:gd name="T6" fmla="*/ 642424 w 65"/>
              <a:gd name="T7" fmla="*/ 511638 h 72"/>
              <a:gd name="T8" fmla="*/ 622348 w 65"/>
              <a:gd name="T9" fmla="*/ 571830 h 72"/>
              <a:gd name="T10" fmla="*/ 602273 w 65"/>
              <a:gd name="T11" fmla="*/ 581862 h 72"/>
              <a:gd name="T12" fmla="*/ 602273 w 65"/>
              <a:gd name="T13" fmla="*/ 581862 h 72"/>
              <a:gd name="T14" fmla="*/ 381439 w 65"/>
              <a:gd name="T15" fmla="*/ 581862 h 72"/>
              <a:gd name="T16" fmla="*/ 381439 w 65"/>
              <a:gd name="T17" fmla="*/ 601927 h 72"/>
              <a:gd name="T18" fmla="*/ 592235 w 65"/>
              <a:gd name="T19" fmla="*/ 652087 h 72"/>
              <a:gd name="T20" fmla="*/ 602273 w 65"/>
              <a:gd name="T21" fmla="*/ 652087 h 72"/>
              <a:gd name="T22" fmla="*/ 602273 w 65"/>
              <a:gd name="T23" fmla="*/ 672151 h 72"/>
              <a:gd name="T24" fmla="*/ 602273 w 65"/>
              <a:gd name="T25" fmla="*/ 722312 h 72"/>
              <a:gd name="T26" fmla="*/ 562121 w 65"/>
              <a:gd name="T27" fmla="*/ 722312 h 72"/>
              <a:gd name="T28" fmla="*/ 562121 w 65"/>
              <a:gd name="T29" fmla="*/ 692216 h 72"/>
              <a:gd name="T30" fmla="*/ 381439 w 65"/>
              <a:gd name="T31" fmla="*/ 652087 h 72"/>
              <a:gd name="T32" fmla="*/ 381439 w 65"/>
              <a:gd name="T33" fmla="*/ 662119 h 72"/>
              <a:gd name="T34" fmla="*/ 271023 w 65"/>
              <a:gd name="T35" fmla="*/ 662119 h 72"/>
              <a:gd name="T36" fmla="*/ 271023 w 65"/>
              <a:gd name="T37" fmla="*/ 652087 h 72"/>
              <a:gd name="T38" fmla="*/ 100379 w 65"/>
              <a:gd name="T39" fmla="*/ 692216 h 72"/>
              <a:gd name="T40" fmla="*/ 100379 w 65"/>
              <a:gd name="T41" fmla="*/ 722312 h 72"/>
              <a:gd name="T42" fmla="*/ 50189 w 65"/>
              <a:gd name="T43" fmla="*/ 722312 h 72"/>
              <a:gd name="T44" fmla="*/ 50189 w 65"/>
              <a:gd name="T45" fmla="*/ 672151 h 72"/>
              <a:gd name="T46" fmla="*/ 50189 w 65"/>
              <a:gd name="T47" fmla="*/ 652087 h 72"/>
              <a:gd name="T48" fmla="*/ 70265 w 65"/>
              <a:gd name="T49" fmla="*/ 652087 h 72"/>
              <a:gd name="T50" fmla="*/ 271023 w 65"/>
              <a:gd name="T51" fmla="*/ 601927 h 72"/>
              <a:gd name="T52" fmla="*/ 271023 w 65"/>
              <a:gd name="T53" fmla="*/ 581862 h 72"/>
              <a:gd name="T54" fmla="*/ 50189 w 65"/>
              <a:gd name="T55" fmla="*/ 581862 h 72"/>
              <a:gd name="T56" fmla="*/ 0 w 65"/>
              <a:gd name="T57" fmla="*/ 531702 h 72"/>
              <a:gd name="T58" fmla="*/ 10038 w 65"/>
              <a:gd name="T59" fmla="*/ 501606 h 72"/>
              <a:gd name="T60" fmla="*/ 150568 w 65"/>
              <a:gd name="T61" fmla="*/ 270867 h 72"/>
              <a:gd name="T62" fmla="*/ 150568 w 65"/>
              <a:gd name="T63" fmla="*/ 270867 h 72"/>
              <a:gd name="T64" fmla="*/ 150568 w 65"/>
              <a:gd name="T65" fmla="*/ 270867 h 72"/>
              <a:gd name="T66" fmla="*/ 281061 w 65"/>
              <a:gd name="T67" fmla="*/ 40128 h 72"/>
              <a:gd name="T68" fmla="*/ 351326 w 65"/>
              <a:gd name="T69" fmla="*/ 20064 h 72"/>
              <a:gd name="T70" fmla="*/ 371401 w 65"/>
              <a:gd name="T71" fmla="*/ 40128 h 72"/>
              <a:gd name="T72" fmla="*/ 301136 w 65"/>
              <a:gd name="T73" fmla="*/ 250803 h 72"/>
              <a:gd name="T74" fmla="*/ 301136 w 65"/>
              <a:gd name="T75" fmla="*/ 300963 h 72"/>
              <a:gd name="T76" fmla="*/ 311174 w 65"/>
              <a:gd name="T77" fmla="*/ 391252 h 72"/>
              <a:gd name="T78" fmla="*/ 341288 w 65"/>
              <a:gd name="T79" fmla="*/ 391252 h 72"/>
              <a:gd name="T80" fmla="*/ 361364 w 65"/>
              <a:gd name="T81" fmla="*/ 300963 h 72"/>
              <a:gd name="T82" fmla="*/ 361364 w 65"/>
              <a:gd name="T83" fmla="*/ 250803 h 72"/>
              <a:gd name="T84" fmla="*/ 301136 w 65"/>
              <a:gd name="T85" fmla="*/ 250803 h 72"/>
              <a:gd name="T86" fmla="*/ 301136 w 65"/>
              <a:gd name="T87" fmla="*/ 411317 h 72"/>
              <a:gd name="T88" fmla="*/ 301136 w 65"/>
              <a:gd name="T89" fmla="*/ 461477 h 72"/>
              <a:gd name="T90" fmla="*/ 351326 w 65"/>
              <a:gd name="T91" fmla="*/ 461477 h 72"/>
              <a:gd name="T92" fmla="*/ 351326 w 65"/>
              <a:gd name="T93" fmla="*/ 411317 h 72"/>
              <a:gd name="T94" fmla="*/ 301136 w 65"/>
              <a:gd name="T95" fmla="*/ 411317 h 72"/>
              <a:gd name="T96" fmla="*/ 421591 w 65"/>
              <a:gd name="T97" fmla="*/ 321028 h 72"/>
              <a:gd name="T98" fmla="*/ 321212 w 65"/>
              <a:gd name="T99" fmla="*/ 150482 h 72"/>
              <a:gd name="T100" fmla="*/ 230871 w 65"/>
              <a:gd name="T101" fmla="*/ 321028 h 72"/>
              <a:gd name="T102" fmla="*/ 230871 w 65"/>
              <a:gd name="T103" fmla="*/ 321028 h 72"/>
              <a:gd name="T104" fmla="*/ 140530 w 65"/>
              <a:gd name="T105" fmla="*/ 481541 h 72"/>
              <a:gd name="T106" fmla="*/ 321212 w 65"/>
              <a:gd name="T107" fmla="*/ 481541 h 72"/>
              <a:gd name="T108" fmla="*/ 511932 w 65"/>
              <a:gd name="T109" fmla="*/ 481541 h 72"/>
              <a:gd name="T110" fmla="*/ 421591 w 65"/>
              <a:gd name="T111" fmla="*/ 321028 h 72"/>
              <a:gd name="T112" fmla="*/ 421591 w 65"/>
              <a:gd name="T113" fmla="*/ 321028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5"/>
              <a:gd name="T172" fmla="*/ 0 h 72"/>
              <a:gd name="T173" fmla="*/ 65 w 65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5" h="72">
                <a:moveTo>
                  <a:pt x="37" y="4"/>
                </a:moveTo>
                <a:cubicBezTo>
                  <a:pt x="50" y="27"/>
                  <a:pt x="50" y="27"/>
                  <a:pt x="50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64" y="51"/>
                  <a:pt x="64" y="51"/>
                  <a:pt x="64" y="51"/>
                </a:cubicBezTo>
                <a:cubicBezTo>
                  <a:pt x="65" y="53"/>
                  <a:pt x="64" y="56"/>
                  <a:pt x="62" y="57"/>
                </a:cubicBezTo>
                <a:cubicBezTo>
                  <a:pt x="61" y="58"/>
                  <a:pt x="60" y="58"/>
                  <a:pt x="60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60"/>
                  <a:pt x="38" y="60"/>
                  <a:pt x="38" y="60"/>
                </a:cubicBezTo>
                <a:cubicBezTo>
                  <a:pt x="59" y="65"/>
                  <a:pt x="59" y="65"/>
                  <a:pt x="59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72"/>
                  <a:pt x="60" y="72"/>
                  <a:pt x="60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9"/>
                  <a:pt x="56" y="69"/>
                  <a:pt x="56" y="69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5"/>
                  <a:pt x="27" y="65"/>
                  <a:pt x="27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72"/>
                  <a:pt x="10" y="72"/>
                  <a:pt x="10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5" y="67"/>
                  <a:pt x="5" y="67"/>
                  <a:pt x="5" y="67"/>
                </a:cubicBezTo>
                <a:cubicBezTo>
                  <a:pt x="5" y="65"/>
                  <a:pt x="5" y="65"/>
                  <a:pt x="5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27" y="60"/>
                  <a:pt x="27" y="60"/>
                  <a:pt x="27" y="60"/>
                </a:cubicBezTo>
                <a:cubicBezTo>
                  <a:pt x="27" y="58"/>
                  <a:pt x="27" y="58"/>
                  <a:pt x="27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3" y="58"/>
                  <a:pt x="0" y="56"/>
                  <a:pt x="0" y="53"/>
                </a:cubicBezTo>
                <a:cubicBezTo>
                  <a:pt x="0" y="52"/>
                  <a:pt x="1" y="51"/>
                  <a:pt x="1" y="50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28" y="4"/>
                  <a:pt x="28" y="4"/>
                  <a:pt x="28" y="4"/>
                </a:cubicBezTo>
                <a:cubicBezTo>
                  <a:pt x="30" y="1"/>
                  <a:pt x="33" y="0"/>
                  <a:pt x="35" y="2"/>
                </a:cubicBezTo>
                <a:cubicBezTo>
                  <a:pt x="36" y="2"/>
                  <a:pt x="36" y="3"/>
                  <a:pt x="37" y="4"/>
                </a:cubicBezTo>
                <a:close/>
                <a:moveTo>
                  <a:pt x="30" y="25"/>
                </a:moveTo>
                <a:cubicBezTo>
                  <a:pt x="30" y="30"/>
                  <a:pt x="30" y="30"/>
                  <a:pt x="30" y="30"/>
                </a:cubicBezTo>
                <a:cubicBezTo>
                  <a:pt x="31" y="39"/>
                  <a:pt x="31" y="39"/>
                  <a:pt x="31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25"/>
                  <a:pt x="36" y="25"/>
                  <a:pt x="36" y="25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30" y="41"/>
                </a:moveTo>
                <a:cubicBezTo>
                  <a:pt x="30" y="46"/>
                  <a:pt x="30" y="46"/>
                  <a:pt x="30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1"/>
                  <a:pt x="35" y="41"/>
                  <a:pt x="35" y="41"/>
                </a:cubicBezTo>
                <a:cubicBezTo>
                  <a:pt x="30" y="41"/>
                  <a:pt x="30" y="41"/>
                  <a:pt x="30" y="41"/>
                </a:cubicBezTo>
                <a:close/>
                <a:moveTo>
                  <a:pt x="42" y="32"/>
                </a:moveTo>
                <a:cubicBezTo>
                  <a:pt x="32" y="15"/>
                  <a:pt x="32" y="15"/>
                  <a:pt x="32" y="15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4" y="48"/>
                  <a:pt x="14" y="48"/>
                  <a:pt x="1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42" y="32"/>
                  <a:pt x="42" y="32"/>
                  <a:pt x="42" y="32"/>
                </a:cubicBezTo>
                <a:cubicBezTo>
                  <a:pt x="42" y="32"/>
                  <a:pt x="42" y="32"/>
                  <a:pt x="42" y="32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" name="Freeform 32"/>
          <p:cNvSpPr>
            <a:spLocks noEditPoints="1"/>
          </p:cNvSpPr>
          <p:nvPr/>
        </p:nvSpPr>
        <p:spPr bwMode="auto">
          <a:xfrm>
            <a:off x="6166143" y="3613289"/>
            <a:ext cx="792163" cy="523875"/>
          </a:xfrm>
          <a:custGeom>
            <a:avLst/>
            <a:gdLst>
              <a:gd name="T0" fmla="*/ 591615 w 79"/>
              <a:gd name="T1" fmla="*/ 30224 h 52"/>
              <a:gd name="T2" fmla="*/ 621698 w 79"/>
              <a:gd name="T3" fmla="*/ 90671 h 52"/>
              <a:gd name="T4" fmla="*/ 671834 w 79"/>
              <a:gd name="T5" fmla="*/ 50373 h 52"/>
              <a:gd name="T6" fmla="*/ 691889 w 79"/>
              <a:gd name="T7" fmla="*/ 90671 h 52"/>
              <a:gd name="T8" fmla="*/ 731999 w 79"/>
              <a:gd name="T9" fmla="*/ 60447 h 52"/>
              <a:gd name="T10" fmla="*/ 762081 w 79"/>
              <a:gd name="T11" fmla="*/ 90671 h 52"/>
              <a:gd name="T12" fmla="*/ 792163 w 79"/>
              <a:gd name="T13" fmla="*/ 80596 h 52"/>
              <a:gd name="T14" fmla="*/ 591615 w 79"/>
              <a:gd name="T15" fmla="*/ 231714 h 52"/>
              <a:gd name="T16" fmla="*/ 20055 w 79"/>
              <a:gd name="T17" fmla="*/ 483577 h 52"/>
              <a:gd name="T18" fmla="*/ 441205 w 79"/>
              <a:gd name="T19" fmla="*/ 211565 h 52"/>
              <a:gd name="T20" fmla="*/ 220602 w 79"/>
              <a:gd name="T21" fmla="*/ 161192 h 52"/>
              <a:gd name="T22" fmla="*/ 150411 w 79"/>
              <a:gd name="T23" fmla="*/ 251863 h 52"/>
              <a:gd name="T24" fmla="*/ 150411 w 79"/>
              <a:gd name="T25" fmla="*/ 272012 h 52"/>
              <a:gd name="T26" fmla="*/ 210575 w 79"/>
              <a:gd name="T27" fmla="*/ 382832 h 52"/>
              <a:gd name="T28" fmla="*/ 421150 w 79"/>
              <a:gd name="T29" fmla="*/ 352608 h 52"/>
              <a:gd name="T30" fmla="*/ 471287 w 79"/>
              <a:gd name="T31" fmla="*/ 372757 h 52"/>
              <a:gd name="T32" fmla="*/ 471287 w 79"/>
              <a:gd name="T33" fmla="*/ 261938 h 52"/>
              <a:gd name="T34" fmla="*/ 441205 w 79"/>
              <a:gd name="T35" fmla="*/ 211565 h 52"/>
              <a:gd name="T36" fmla="*/ 401095 w 79"/>
              <a:gd name="T37" fmla="*/ 211565 h 52"/>
              <a:gd name="T38" fmla="*/ 391068 w 79"/>
              <a:gd name="T39" fmla="*/ 181341 h 52"/>
              <a:gd name="T40" fmla="*/ 260712 w 79"/>
              <a:gd name="T41" fmla="*/ 211565 h 52"/>
              <a:gd name="T42" fmla="*/ 371013 w 79"/>
              <a:gd name="T43" fmla="*/ 191416 h 52"/>
              <a:gd name="T44" fmla="*/ 250684 w 79"/>
              <a:gd name="T45" fmla="*/ 181341 h 52"/>
              <a:gd name="T46" fmla="*/ 210575 w 79"/>
              <a:gd name="T47" fmla="*/ 221639 h 52"/>
              <a:gd name="T48" fmla="*/ 250684 w 79"/>
              <a:gd name="T49" fmla="*/ 181341 h 52"/>
              <a:gd name="T50" fmla="*/ 180493 w 79"/>
              <a:gd name="T51" fmla="*/ 292161 h 52"/>
              <a:gd name="T52" fmla="*/ 250684 w 79"/>
              <a:gd name="T53" fmla="*/ 282087 h 52"/>
              <a:gd name="T54" fmla="*/ 210575 w 79"/>
              <a:gd name="T55" fmla="*/ 312310 h 52"/>
              <a:gd name="T56" fmla="*/ 401095 w 79"/>
              <a:gd name="T57" fmla="*/ 332459 h 52"/>
              <a:gd name="T58" fmla="*/ 210575 w 79"/>
              <a:gd name="T59" fmla="*/ 312310 h 52"/>
              <a:gd name="T60" fmla="*/ 371013 w 79"/>
              <a:gd name="T61" fmla="*/ 272012 h 52"/>
              <a:gd name="T62" fmla="*/ 441205 w 79"/>
              <a:gd name="T63" fmla="*/ 282087 h 52"/>
              <a:gd name="T64" fmla="*/ 100274 w 79"/>
              <a:gd name="T65" fmla="*/ 110820 h 52"/>
              <a:gd name="T66" fmla="*/ 511396 w 79"/>
              <a:gd name="T67" fmla="*/ 423130 h 52"/>
              <a:gd name="T68" fmla="*/ 100274 w 79"/>
              <a:gd name="T69" fmla="*/ 110820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9"/>
              <a:gd name="T106" fmla="*/ 0 h 52"/>
              <a:gd name="T107" fmla="*/ 79 w 79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9" h="52">
                <a:moveTo>
                  <a:pt x="2" y="4"/>
                </a:moveTo>
                <a:cubicBezTo>
                  <a:pt x="25" y="0"/>
                  <a:pt x="43" y="0"/>
                  <a:pt x="59" y="3"/>
                </a:cubicBezTo>
                <a:cubicBezTo>
                  <a:pt x="59" y="9"/>
                  <a:pt x="59" y="9"/>
                  <a:pt x="5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4"/>
                  <a:pt x="63" y="4"/>
                  <a:pt x="63" y="4"/>
                </a:cubicBezTo>
                <a:cubicBezTo>
                  <a:pt x="64" y="4"/>
                  <a:pt x="66" y="4"/>
                  <a:pt x="67" y="5"/>
                </a:cubicBezTo>
                <a:cubicBezTo>
                  <a:pt x="67" y="9"/>
                  <a:pt x="67" y="9"/>
                  <a:pt x="67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6"/>
                  <a:pt x="70" y="6"/>
                  <a:pt x="70" y="6"/>
                </a:cubicBezTo>
                <a:cubicBezTo>
                  <a:pt x="71" y="6"/>
                  <a:pt x="72" y="6"/>
                  <a:pt x="73" y="6"/>
                </a:cubicBezTo>
                <a:cubicBezTo>
                  <a:pt x="73" y="9"/>
                  <a:pt x="73" y="9"/>
                  <a:pt x="73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7"/>
                  <a:pt x="76" y="7"/>
                  <a:pt x="76" y="7"/>
                </a:cubicBezTo>
                <a:cubicBezTo>
                  <a:pt x="77" y="8"/>
                  <a:pt x="78" y="8"/>
                  <a:pt x="79" y="8"/>
                </a:cubicBezTo>
                <a:cubicBezTo>
                  <a:pt x="79" y="15"/>
                  <a:pt x="79" y="15"/>
                  <a:pt x="79" y="15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48"/>
                  <a:pt x="59" y="48"/>
                  <a:pt x="59" y="48"/>
                </a:cubicBezTo>
                <a:cubicBezTo>
                  <a:pt x="40" y="52"/>
                  <a:pt x="21" y="52"/>
                  <a:pt x="2" y="48"/>
                </a:cubicBezTo>
                <a:cubicBezTo>
                  <a:pt x="1" y="34"/>
                  <a:pt x="0" y="20"/>
                  <a:pt x="2" y="4"/>
                </a:cubicBezTo>
                <a:close/>
                <a:moveTo>
                  <a:pt x="44" y="21"/>
                </a:moveTo>
                <a:cubicBezTo>
                  <a:pt x="40" y="16"/>
                  <a:pt x="40" y="16"/>
                  <a:pt x="40" y="16"/>
                </a:cubicBezTo>
                <a:cubicBezTo>
                  <a:pt x="34" y="16"/>
                  <a:pt x="28" y="16"/>
                  <a:pt x="22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8"/>
                  <a:pt x="15" y="38"/>
                  <a:pt x="1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5"/>
                  <a:pt x="21" y="35"/>
                  <a:pt x="21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2" y="37"/>
                  <a:pt x="42" y="37"/>
                  <a:pt x="42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4"/>
                  <a:pt x="47" y="24"/>
                  <a:pt x="47" y="24"/>
                </a:cubicBezTo>
                <a:cubicBezTo>
                  <a:pt x="44" y="21"/>
                  <a:pt x="44" y="21"/>
                  <a:pt x="44" y="21"/>
                </a:cubicBezTo>
                <a:close/>
                <a:moveTo>
                  <a:pt x="38" y="19"/>
                </a:moveTo>
                <a:cubicBezTo>
                  <a:pt x="40" y="21"/>
                  <a:pt x="40" y="21"/>
                  <a:pt x="40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9" y="18"/>
                  <a:pt x="3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1"/>
                  <a:pt x="33" y="21"/>
                  <a:pt x="37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19"/>
                  <a:pt x="38" y="19"/>
                  <a:pt x="38" y="19"/>
                </a:cubicBezTo>
                <a:close/>
                <a:moveTo>
                  <a:pt x="2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2" y="22"/>
                  <a:pt x="23" y="22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18" y="26"/>
                </a:moveTo>
                <a:cubicBezTo>
                  <a:pt x="18" y="29"/>
                  <a:pt x="18" y="29"/>
                  <a:pt x="18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8"/>
                  <a:pt x="25" y="28"/>
                  <a:pt x="25" y="28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1" y="31"/>
                </a:moveTo>
                <a:cubicBezTo>
                  <a:pt x="22" y="33"/>
                  <a:pt x="22" y="33"/>
                  <a:pt x="22" y="33"/>
                </a:cubicBezTo>
                <a:cubicBezTo>
                  <a:pt x="26" y="33"/>
                  <a:pt x="35" y="33"/>
                  <a:pt x="40" y="33"/>
                </a:cubicBezTo>
                <a:cubicBezTo>
                  <a:pt x="40" y="30"/>
                  <a:pt x="40" y="30"/>
                  <a:pt x="40" y="30"/>
                </a:cubicBezTo>
                <a:cubicBezTo>
                  <a:pt x="21" y="31"/>
                  <a:pt x="21" y="31"/>
                  <a:pt x="21" y="31"/>
                </a:cubicBezTo>
                <a:close/>
                <a:moveTo>
                  <a:pt x="45" y="25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9"/>
                  <a:pt x="37" y="29"/>
                  <a:pt x="37" y="29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5"/>
                  <a:pt x="45" y="25"/>
                  <a:pt x="45" y="25"/>
                </a:cubicBezTo>
                <a:close/>
                <a:moveTo>
                  <a:pt x="10" y="11"/>
                </a:moveTo>
                <a:cubicBezTo>
                  <a:pt x="10" y="42"/>
                  <a:pt x="10" y="42"/>
                  <a:pt x="1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11"/>
                  <a:pt x="51" y="11"/>
                  <a:pt x="51" y="11"/>
                </a:cubicBezTo>
                <a:lnTo>
                  <a:pt x="10" y="11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Freeform 33"/>
          <p:cNvSpPr>
            <a:spLocks noEditPoints="1"/>
          </p:cNvSpPr>
          <p:nvPr/>
        </p:nvSpPr>
        <p:spPr bwMode="auto">
          <a:xfrm>
            <a:off x="8334666" y="2595541"/>
            <a:ext cx="630238" cy="631825"/>
          </a:xfrm>
          <a:custGeom>
            <a:avLst/>
            <a:gdLst>
              <a:gd name="T0" fmla="*/ 540204 w 63"/>
              <a:gd name="T1" fmla="*/ 90261 h 63"/>
              <a:gd name="T2" fmla="*/ 540204 w 63"/>
              <a:gd name="T3" fmla="*/ 541564 h 63"/>
              <a:gd name="T4" fmla="*/ 90034 w 63"/>
              <a:gd name="T5" fmla="*/ 541564 h 63"/>
              <a:gd name="T6" fmla="*/ 90034 w 63"/>
              <a:gd name="T7" fmla="*/ 90261 h 63"/>
              <a:gd name="T8" fmla="*/ 310117 w 63"/>
              <a:gd name="T9" fmla="*/ 110319 h 63"/>
              <a:gd name="T10" fmla="*/ 110042 w 63"/>
              <a:gd name="T11" fmla="*/ 310898 h 63"/>
              <a:gd name="T12" fmla="*/ 130049 w 63"/>
              <a:gd name="T13" fmla="*/ 320927 h 63"/>
              <a:gd name="T14" fmla="*/ 160060 w 63"/>
              <a:gd name="T15" fmla="*/ 320927 h 63"/>
              <a:gd name="T16" fmla="*/ 130049 w 63"/>
              <a:gd name="T17" fmla="*/ 310898 h 63"/>
              <a:gd name="T18" fmla="*/ 180068 w 63"/>
              <a:gd name="T19" fmla="*/ 240695 h 63"/>
              <a:gd name="T20" fmla="*/ 160060 w 63"/>
              <a:gd name="T21" fmla="*/ 220637 h 63"/>
              <a:gd name="T22" fmla="*/ 220083 w 63"/>
              <a:gd name="T23" fmla="*/ 160463 h 63"/>
              <a:gd name="T24" fmla="*/ 250094 w 63"/>
              <a:gd name="T25" fmla="*/ 180521 h 63"/>
              <a:gd name="T26" fmla="*/ 310117 w 63"/>
              <a:gd name="T27" fmla="*/ 130377 h 63"/>
              <a:gd name="T28" fmla="*/ 320121 w 63"/>
              <a:gd name="T29" fmla="*/ 160463 h 63"/>
              <a:gd name="T30" fmla="*/ 400151 w 63"/>
              <a:gd name="T31" fmla="*/ 150435 h 63"/>
              <a:gd name="T32" fmla="*/ 400151 w 63"/>
              <a:gd name="T33" fmla="*/ 190550 h 63"/>
              <a:gd name="T34" fmla="*/ 440166 w 63"/>
              <a:gd name="T35" fmla="*/ 190550 h 63"/>
              <a:gd name="T36" fmla="*/ 440166 w 63"/>
              <a:gd name="T37" fmla="*/ 230666 h 63"/>
              <a:gd name="T38" fmla="*/ 470178 w 63"/>
              <a:gd name="T39" fmla="*/ 230666 h 63"/>
              <a:gd name="T40" fmla="*/ 460174 w 63"/>
              <a:gd name="T41" fmla="*/ 310898 h 63"/>
              <a:gd name="T42" fmla="*/ 490185 w 63"/>
              <a:gd name="T43" fmla="*/ 320927 h 63"/>
              <a:gd name="T44" fmla="*/ 520196 w 63"/>
              <a:gd name="T45" fmla="*/ 320927 h 63"/>
              <a:gd name="T46" fmla="*/ 460174 w 63"/>
              <a:gd name="T47" fmla="*/ 170492 h 63"/>
              <a:gd name="T48" fmla="*/ 470178 w 63"/>
              <a:gd name="T49" fmla="*/ 391130 h 63"/>
              <a:gd name="T50" fmla="*/ 480181 w 63"/>
              <a:gd name="T51" fmla="*/ 361043 h 63"/>
              <a:gd name="T52" fmla="*/ 500189 w 63"/>
              <a:gd name="T53" fmla="*/ 351014 h 63"/>
              <a:gd name="T54" fmla="*/ 480181 w 63"/>
              <a:gd name="T55" fmla="*/ 340985 h 63"/>
              <a:gd name="T56" fmla="*/ 510193 w 63"/>
              <a:gd name="T57" fmla="*/ 330956 h 63"/>
              <a:gd name="T58" fmla="*/ 470178 w 63"/>
              <a:gd name="T59" fmla="*/ 391130 h 63"/>
              <a:gd name="T60" fmla="*/ 160060 w 63"/>
              <a:gd name="T61" fmla="*/ 391130 h 63"/>
              <a:gd name="T62" fmla="*/ 130049 w 63"/>
              <a:gd name="T63" fmla="*/ 381101 h 63"/>
              <a:gd name="T64" fmla="*/ 160060 w 63"/>
              <a:gd name="T65" fmla="*/ 361043 h 63"/>
              <a:gd name="T66" fmla="*/ 130049 w 63"/>
              <a:gd name="T67" fmla="*/ 351014 h 63"/>
              <a:gd name="T68" fmla="*/ 160060 w 63"/>
              <a:gd name="T69" fmla="*/ 340985 h 63"/>
              <a:gd name="T70" fmla="*/ 120045 w 63"/>
              <a:gd name="T71" fmla="*/ 330956 h 63"/>
              <a:gd name="T72" fmla="*/ 270102 w 63"/>
              <a:gd name="T73" fmla="*/ 150435 h 63"/>
              <a:gd name="T74" fmla="*/ 270102 w 63"/>
              <a:gd name="T75" fmla="*/ 310898 h 63"/>
              <a:gd name="T76" fmla="*/ 310117 w 63"/>
              <a:gd name="T77" fmla="*/ 381101 h 63"/>
              <a:gd name="T78" fmla="*/ 340128 w 63"/>
              <a:gd name="T79" fmla="*/ 361043 h 63"/>
              <a:gd name="T80" fmla="*/ 320121 w 63"/>
              <a:gd name="T81" fmla="*/ 260753 h 63"/>
              <a:gd name="T82" fmla="*/ 270102 w 63"/>
              <a:gd name="T83" fmla="*/ 150435 h 63"/>
              <a:gd name="T84" fmla="*/ 310117 w 63"/>
              <a:gd name="T85" fmla="*/ 60174 h 63"/>
              <a:gd name="T86" fmla="*/ 60023 w 63"/>
              <a:gd name="T87" fmla="*/ 310898 h 63"/>
              <a:gd name="T88" fmla="*/ 310117 w 63"/>
              <a:gd name="T89" fmla="*/ 561622 h 63"/>
              <a:gd name="T90" fmla="*/ 560212 w 63"/>
              <a:gd name="T91" fmla="*/ 310898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3"/>
              <a:gd name="T139" fmla="*/ 0 h 63"/>
              <a:gd name="T140" fmla="*/ 63 w 63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3" h="63">
                <a:moveTo>
                  <a:pt x="31" y="0"/>
                </a:moveTo>
                <a:cubicBezTo>
                  <a:pt x="40" y="0"/>
                  <a:pt x="48" y="3"/>
                  <a:pt x="54" y="9"/>
                </a:cubicBezTo>
                <a:cubicBezTo>
                  <a:pt x="59" y="15"/>
                  <a:pt x="63" y="23"/>
                  <a:pt x="63" y="31"/>
                </a:cubicBezTo>
                <a:cubicBezTo>
                  <a:pt x="63" y="40"/>
                  <a:pt x="59" y="48"/>
                  <a:pt x="54" y="54"/>
                </a:cubicBezTo>
                <a:cubicBezTo>
                  <a:pt x="48" y="59"/>
                  <a:pt x="40" y="63"/>
                  <a:pt x="31" y="63"/>
                </a:cubicBezTo>
                <a:cubicBezTo>
                  <a:pt x="23" y="63"/>
                  <a:pt x="15" y="59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3"/>
                  <a:pt x="3" y="15"/>
                  <a:pt x="9" y="9"/>
                </a:cubicBezTo>
                <a:cubicBezTo>
                  <a:pt x="15" y="3"/>
                  <a:pt x="23" y="0"/>
                  <a:pt x="31" y="0"/>
                </a:cubicBezTo>
                <a:close/>
                <a:moveTo>
                  <a:pt x="31" y="11"/>
                </a:moveTo>
                <a:cubicBezTo>
                  <a:pt x="26" y="11"/>
                  <a:pt x="21" y="13"/>
                  <a:pt x="17" y="17"/>
                </a:cubicBezTo>
                <a:cubicBezTo>
                  <a:pt x="13" y="21"/>
                  <a:pt x="11" y="26"/>
                  <a:pt x="11" y="31"/>
                </a:cubicBezTo>
                <a:cubicBezTo>
                  <a:pt x="11" y="32"/>
                  <a:pt x="11" y="32"/>
                  <a:pt x="11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28"/>
                  <a:pt x="14" y="25"/>
                  <a:pt x="15" y="23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7" y="20"/>
                  <a:pt x="18" y="19"/>
                  <a:pt x="19" y="19"/>
                </a:cubicBezTo>
                <a:cubicBezTo>
                  <a:pt x="20" y="18"/>
                  <a:pt x="21" y="17"/>
                  <a:pt x="22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6"/>
                  <a:pt x="31" y="16"/>
                  <a:pt x="31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3"/>
                  <a:pt x="32" y="13"/>
                  <a:pt x="32" y="13"/>
                </a:cubicBezTo>
                <a:cubicBezTo>
                  <a:pt x="35" y="13"/>
                  <a:pt x="37" y="14"/>
                  <a:pt x="40" y="15"/>
                </a:cubicBezTo>
                <a:cubicBezTo>
                  <a:pt x="38" y="18"/>
                  <a:pt x="38" y="18"/>
                  <a:pt x="38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4" y="19"/>
                </a:cubicBezTo>
                <a:cubicBezTo>
                  <a:pt x="45" y="19"/>
                  <a:pt x="46" y="20"/>
                  <a:pt x="47" y="22"/>
                </a:cubicBezTo>
                <a:cubicBezTo>
                  <a:pt x="44" y="23"/>
                  <a:pt x="44" y="23"/>
                  <a:pt x="44" y="23"/>
                </a:cubicBezTo>
                <a:cubicBezTo>
                  <a:pt x="45" y="24"/>
                  <a:pt x="45" y="24"/>
                  <a:pt x="4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9" y="25"/>
                  <a:pt x="49" y="28"/>
                  <a:pt x="49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2"/>
                  <a:pt x="46" y="32"/>
                  <a:pt x="46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2"/>
                  <a:pt x="52" y="31"/>
                </a:cubicBezTo>
                <a:cubicBezTo>
                  <a:pt x="52" y="26"/>
                  <a:pt x="49" y="21"/>
                  <a:pt x="46" y="17"/>
                </a:cubicBezTo>
                <a:cubicBezTo>
                  <a:pt x="42" y="13"/>
                  <a:pt x="37" y="11"/>
                  <a:pt x="31" y="11"/>
                </a:cubicBezTo>
                <a:close/>
                <a:moveTo>
                  <a:pt x="47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36"/>
                  <a:pt x="48" y="36"/>
                  <a:pt x="48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0" y="35"/>
                  <a:pt x="50" y="35"/>
                  <a:pt x="50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lose/>
                <a:moveTo>
                  <a:pt x="12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38"/>
                  <a:pt x="16" y="38"/>
                  <a:pt x="16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6"/>
                  <a:pt x="13" y="36"/>
                  <a:pt x="1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6" y="35"/>
                  <a:pt x="16" y="35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2" y="39"/>
                  <a:pt x="12" y="39"/>
                  <a:pt x="12" y="39"/>
                </a:cubicBezTo>
                <a:close/>
                <a:moveTo>
                  <a:pt x="27" y="15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8"/>
                  <a:pt x="27" y="29"/>
                  <a:pt x="27" y="31"/>
                </a:cubicBezTo>
                <a:cubicBezTo>
                  <a:pt x="27" y="34"/>
                  <a:pt x="28" y="36"/>
                  <a:pt x="31" y="36"/>
                </a:cubicBezTo>
                <a:cubicBezTo>
                  <a:pt x="31" y="38"/>
                  <a:pt x="31" y="38"/>
                  <a:pt x="31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35" y="35"/>
                  <a:pt x="36" y="33"/>
                  <a:pt x="36" y="31"/>
                </a:cubicBezTo>
                <a:cubicBezTo>
                  <a:pt x="36" y="29"/>
                  <a:pt x="34" y="27"/>
                  <a:pt x="32" y="26"/>
                </a:cubicBezTo>
                <a:cubicBezTo>
                  <a:pt x="29" y="14"/>
                  <a:pt x="29" y="14"/>
                  <a:pt x="29" y="14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49" y="14"/>
                </a:moveTo>
                <a:cubicBezTo>
                  <a:pt x="45" y="9"/>
                  <a:pt x="38" y="6"/>
                  <a:pt x="31" y="6"/>
                </a:cubicBezTo>
                <a:cubicBezTo>
                  <a:pt x="24" y="6"/>
                  <a:pt x="18" y="9"/>
                  <a:pt x="14" y="14"/>
                </a:cubicBezTo>
                <a:cubicBezTo>
                  <a:pt x="9" y="18"/>
                  <a:pt x="6" y="24"/>
                  <a:pt x="6" y="31"/>
                </a:cubicBezTo>
                <a:cubicBezTo>
                  <a:pt x="6" y="38"/>
                  <a:pt x="9" y="44"/>
                  <a:pt x="14" y="49"/>
                </a:cubicBezTo>
                <a:cubicBezTo>
                  <a:pt x="18" y="53"/>
                  <a:pt x="24" y="56"/>
                  <a:pt x="31" y="56"/>
                </a:cubicBezTo>
                <a:cubicBezTo>
                  <a:pt x="38" y="56"/>
                  <a:pt x="45" y="53"/>
                  <a:pt x="49" y="49"/>
                </a:cubicBezTo>
                <a:cubicBezTo>
                  <a:pt x="54" y="44"/>
                  <a:pt x="56" y="38"/>
                  <a:pt x="56" y="31"/>
                </a:cubicBezTo>
                <a:cubicBezTo>
                  <a:pt x="56" y="24"/>
                  <a:pt x="54" y="18"/>
                  <a:pt x="49" y="1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Freeform 34"/>
          <p:cNvSpPr>
            <a:spLocks noEditPoints="1"/>
          </p:cNvSpPr>
          <p:nvPr/>
        </p:nvSpPr>
        <p:spPr bwMode="auto">
          <a:xfrm>
            <a:off x="9406229" y="1484371"/>
            <a:ext cx="641350" cy="742950"/>
          </a:xfrm>
          <a:custGeom>
            <a:avLst/>
            <a:gdLst>
              <a:gd name="T0" fmla="*/ 511076 w 64"/>
              <a:gd name="T1" fmla="*/ 250997 h 74"/>
              <a:gd name="T2" fmla="*/ 521097 w 64"/>
              <a:gd name="T3" fmla="*/ 261036 h 74"/>
              <a:gd name="T4" fmla="*/ 481013 w 64"/>
              <a:gd name="T5" fmla="*/ 351395 h 74"/>
              <a:gd name="T6" fmla="*/ 320675 w 64"/>
              <a:gd name="T7" fmla="*/ 491953 h 74"/>
              <a:gd name="T8" fmla="*/ 160338 w 64"/>
              <a:gd name="T9" fmla="*/ 351395 h 74"/>
              <a:gd name="T10" fmla="*/ 130274 w 64"/>
              <a:gd name="T11" fmla="*/ 261036 h 74"/>
              <a:gd name="T12" fmla="*/ 130274 w 64"/>
              <a:gd name="T13" fmla="*/ 250997 h 74"/>
              <a:gd name="T14" fmla="*/ 180380 w 64"/>
              <a:gd name="T15" fmla="*/ 60239 h 74"/>
              <a:gd name="T16" fmla="*/ 501055 w 64"/>
              <a:gd name="T17" fmla="*/ 240957 h 74"/>
              <a:gd name="T18" fmla="*/ 521097 w 64"/>
              <a:gd name="T19" fmla="*/ 722870 h 74"/>
              <a:gd name="T20" fmla="*/ 561181 w 64"/>
              <a:gd name="T21" fmla="*/ 662631 h 74"/>
              <a:gd name="T22" fmla="*/ 531118 w 64"/>
              <a:gd name="T23" fmla="*/ 642551 h 74"/>
              <a:gd name="T24" fmla="*/ 501055 w 64"/>
              <a:gd name="T25" fmla="*/ 622472 h 74"/>
              <a:gd name="T26" fmla="*/ 460970 w 64"/>
              <a:gd name="T27" fmla="*/ 622472 h 74"/>
              <a:gd name="T28" fmla="*/ 481013 w 64"/>
              <a:gd name="T29" fmla="*/ 722870 h 74"/>
              <a:gd name="T30" fmla="*/ 130274 w 64"/>
              <a:gd name="T31" fmla="*/ 732910 h 74"/>
              <a:gd name="T32" fmla="*/ 190401 w 64"/>
              <a:gd name="T33" fmla="*/ 682711 h 74"/>
              <a:gd name="T34" fmla="*/ 220464 w 64"/>
              <a:gd name="T35" fmla="*/ 662631 h 74"/>
              <a:gd name="T36" fmla="*/ 400844 w 64"/>
              <a:gd name="T37" fmla="*/ 672671 h 74"/>
              <a:gd name="T38" fmla="*/ 440928 w 64"/>
              <a:gd name="T39" fmla="*/ 692751 h 74"/>
              <a:gd name="T40" fmla="*/ 140295 w 64"/>
              <a:gd name="T41" fmla="*/ 602392 h 74"/>
              <a:gd name="T42" fmla="*/ 100211 w 64"/>
              <a:gd name="T43" fmla="*/ 622472 h 74"/>
              <a:gd name="T44" fmla="*/ 70148 w 64"/>
              <a:gd name="T45" fmla="*/ 642551 h 74"/>
              <a:gd name="T46" fmla="*/ 50105 w 64"/>
              <a:gd name="T47" fmla="*/ 672671 h 74"/>
              <a:gd name="T48" fmla="*/ 170359 w 64"/>
              <a:gd name="T49" fmla="*/ 622472 h 74"/>
              <a:gd name="T50" fmla="*/ 190401 w 64"/>
              <a:gd name="T51" fmla="*/ 491953 h 74"/>
              <a:gd name="T52" fmla="*/ 450949 w 64"/>
              <a:gd name="T53" fmla="*/ 491953 h 74"/>
              <a:gd name="T54" fmla="*/ 631329 w 64"/>
              <a:gd name="T55" fmla="*/ 732910 h 74"/>
              <a:gd name="T56" fmla="*/ 571202 w 64"/>
              <a:gd name="T57" fmla="*/ 732910 h 74"/>
              <a:gd name="T58" fmla="*/ 581223 w 64"/>
              <a:gd name="T59" fmla="*/ 662631 h 74"/>
              <a:gd name="T60" fmla="*/ 561181 w 64"/>
              <a:gd name="T61" fmla="*/ 642551 h 74"/>
              <a:gd name="T62" fmla="*/ 531118 w 64"/>
              <a:gd name="T63" fmla="*/ 612432 h 74"/>
              <a:gd name="T64" fmla="*/ 491034 w 64"/>
              <a:gd name="T65" fmla="*/ 592352 h 74"/>
              <a:gd name="T66" fmla="*/ 310654 w 64"/>
              <a:gd name="T67" fmla="*/ 582312 h 74"/>
              <a:gd name="T68" fmla="*/ 130274 w 64"/>
              <a:gd name="T69" fmla="*/ 592352 h 74"/>
              <a:gd name="T70" fmla="*/ 100211 w 64"/>
              <a:gd name="T71" fmla="*/ 612432 h 74"/>
              <a:gd name="T72" fmla="*/ 70148 w 64"/>
              <a:gd name="T73" fmla="*/ 642551 h 74"/>
              <a:gd name="T74" fmla="*/ 40084 w 64"/>
              <a:gd name="T75" fmla="*/ 662631 h 74"/>
              <a:gd name="T76" fmla="*/ 50105 w 64"/>
              <a:gd name="T77" fmla="*/ 732910 h 74"/>
              <a:gd name="T78" fmla="*/ 0 w 64"/>
              <a:gd name="T79" fmla="*/ 732910 h 74"/>
              <a:gd name="T80" fmla="*/ 481013 w 64"/>
              <a:gd name="T81" fmla="*/ 271076 h 74"/>
              <a:gd name="T82" fmla="*/ 440928 w 64"/>
              <a:gd name="T83" fmla="*/ 230917 h 74"/>
              <a:gd name="T84" fmla="*/ 190401 w 64"/>
              <a:gd name="T85" fmla="*/ 271076 h 74"/>
              <a:gd name="T86" fmla="*/ 160338 w 64"/>
              <a:gd name="T87" fmla="*/ 271076 h 74"/>
              <a:gd name="T88" fmla="*/ 160338 w 64"/>
              <a:gd name="T89" fmla="*/ 311236 h 74"/>
              <a:gd name="T90" fmla="*/ 190401 w 64"/>
              <a:gd name="T91" fmla="*/ 331316 h 74"/>
              <a:gd name="T92" fmla="*/ 240506 w 64"/>
              <a:gd name="T93" fmla="*/ 421674 h 74"/>
              <a:gd name="T94" fmla="*/ 400844 w 64"/>
              <a:gd name="T95" fmla="*/ 421674 h 74"/>
              <a:gd name="T96" fmla="*/ 460970 w 64"/>
              <a:gd name="T97" fmla="*/ 331316 h 74"/>
              <a:gd name="T98" fmla="*/ 481013 w 64"/>
              <a:gd name="T99" fmla="*/ 311236 h 74"/>
              <a:gd name="T100" fmla="*/ 481013 w 64"/>
              <a:gd name="T101" fmla="*/ 271076 h 7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4"/>
              <a:gd name="T154" fmla="*/ 0 h 74"/>
              <a:gd name="T155" fmla="*/ 64 w 64"/>
              <a:gd name="T156" fmla="*/ 74 h 7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4" h="74">
                <a:moveTo>
                  <a:pt x="50" y="24"/>
                </a:moveTo>
                <a:cubicBezTo>
                  <a:pt x="51" y="25"/>
                  <a:pt x="51" y="25"/>
                  <a:pt x="51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9"/>
                  <a:pt x="51" y="31"/>
                  <a:pt x="51" y="32"/>
                </a:cubicBezTo>
                <a:cubicBezTo>
                  <a:pt x="50" y="34"/>
                  <a:pt x="49" y="35"/>
                  <a:pt x="48" y="35"/>
                </a:cubicBezTo>
                <a:cubicBezTo>
                  <a:pt x="47" y="39"/>
                  <a:pt x="45" y="42"/>
                  <a:pt x="42" y="45"/>
                </a:cubicBezTo>
                <a:cubicBezTo>
                  <a:pt x="39" y="47"/>
                  <a:pt x="36" y="49"/>
                  <a:pt x="32" y="49"/>
                </a:cubicBezTo>
                <a:cubicBezTo>
                  <a:pt x="29" y="49"/>
                  <a:pt x="25" y="47"/>
                  <a:pt x="22" y="45"/>
                </a:cubicBezTo>
                <a:cubicBezTo>
                  <a:pt x="19" y="42"/>
                  <a:pt x="17" y="39"/>
                  <a:pt x="16" y="35"/>
                </a:cubicBezTo>
                <a:cubicBezTo>
                  <a:pt x="15" y="35"/>
                  <a:pt x="14" y="34"/>
                  <a:pt x="13" y="32"/>
                </a:cubicBezTo>
                <a:cubicBezTo>
                  <a:pt x="13" y="31"/>
                  <a:pt x="13" y="29"/>
                  <a:pt x="13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4" y="25"/>
                </a:cubicBezTo>
                <a:cubicBezTo>
                  <a:pt x="12" y="14"/>
                  <a:pt x="13" y="10"/>
                  <a:pt x="18" y="6"/>
                </a:cubicBezTo>
                <a:cubicBezTo>
                  <a:pt x="25" y="0"/>
                  <a:pt x="38" y="0"/>
                  <a:pt x="45" y="5"/>
                </a:cubicBezTo>
                <a:cubicBezTo>
                  <a:pt x="50" y="9"/>
                  <a:pt x="52" y="15"/>
                  <a:pt x="50" y="24"/>
                </a:cubicBezTo>
                <a:close/>
                <a:moveTo>
                  <a:pt x="46" y="62"/>
                </a:moveTo>
                <a:cubicBezTo>
                  <a:pt x="44" y="66"/>
                  <a:pt x="48" y="71"/>
                  <a:pt x="52" y="72"/>
                </a:cubicBezTo>
                <a:cubicBezTo>
                  <a:pt x="59" y="74"/>
                  <a:pt x="60" y="68"/>
                  <a:pt x="58" y="67"/>
                </a:cubicBezTo>
                <a:cubicBezTo>
                  <a:pt x="57" y="66"/>
                  <a:pt x="56" y="66"/>
                  <a:pt x="56" y="66"/>
                </a:cubicBezTo>
                <a:cubicBezTo>
                  <a:pt x="56" y="66"/>
                  <a:pt x="56" y="65"/>
                  <a:pt x="55" y="64"/>
                </a:cubicBezTo>
                <a:cubicBezTo>
                  <a:pt x="54" y="64"/>
                  <a:pt x="53" y="64"/>
                  <a:pt x="53" y="64"/>
                </a:cubicBezTo>
                <a:cubicBezTo>
                  <a:pt x="53" y="64"/>
                  <a:pt x="54" y="62"/>
                  <a:pt x="52" y="62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2"/>
                  <a:pt x="50" y="61"/>
                  <a:pt x="49" y="60"/>
                </a:cubicBezTo>
                <a:cubicBezTo>
                  <a:pt x="48" y="60"/>
                  <a:pt x="47" y="61"/>
                  <a:pt x="46" y="62"/>
                </a:cubicBezTo>
                <a:close/>
                <a:moveTo>
                  <a:pt x="44" y="69"/>
                </a:moveTo>
                <a:cubicBezTo>
                  <a:pt x="46" y="70"/>
                  <a:pt x="47" y="71"/>
                  <a:pt x="48" y="72"/>
                </a:cubicBezTo>
                <a:cubicBezTo>
                  <a:pt x="48" y="72"/>
                  <a:pt x="49" y="73"/>
                  <a:pt x="49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4" y="72"/>
                  <a:pt x="14" y="72"/>
                </a:cubicBezTo>
                <a:cubicBezTo>
                  <a:pt x="15" y="70"/>
                  <a:pt x="17" y="69"/>
                  <a:pt x="19" y="68"/>
                </a:cubicBezTo>
                <a:cubicBezTo>
                  <a:pt x="19" y="67"/>
                  <a:pt x="19" y="66"/>
                  <a:pt x="19" y="64"/>
                </a:cubicBezTo>
                <a:cubicBezTo>
                  <a:pt x="21" y="64"/>
                  <a:pt x="22" y="65"/>
                  <a:pt x="22" y="66"/>
                </a:cubicBezTo>
                <a:cubicBezTo>
                  <a:pt x="25" y="65"/>
                  <a:pt x="28" y="65"/>
                  <a:pt x="31" y="65"/>
                </a:cubicBezTo>
                <a:cubicBezTo>
                  <a:pt x="34" y="65"/>
                  <a:pt x="37" y="65"/>
                  <a:pt x="40" y="67"/>
                </a:cubicBezTo>
                <a:cubicBezTo>
                  <a:pt x="40" y="65"/>
                  <a:pt x="41" y="64"/>
                  <a:pt x="43" y="64"/>
                </a:cubicBezTo>
                <a:cubicBezTo>
                  <a:pt x="44" y="66"/>
                  <a:pt x="44" y="67"/>
                  <a:pt x="44" y="69"/>
                </a:cubicBezTo>
                <a:close/>
                <a:moveTo>
                  <a:pt x="17" y="62"/>
                </a:moveTo>
                <a:cubicBezTo>
                  <a:pt x="16" y="61"/>
                  <a:pt x="15" y="60"/>
                  <a:pt x="14" y="60"/>
                </a:cubicBezTo>
                <a:cubicBezTo>
                  <a:pt x="13" y="61"/>
                  <a:pt x="13" y="62"/>
                  <a:pt x="13" y="62"/>
                </a:cubicBezTo>
                <a:cubicBezTo>
                  <a:pt x="13" y="62"/>
                  <a:pt x="12" y="61"/>
                  <a:pt x="10" y="62"/>
                </a:cubicBezTo>
                <a:cubicBezTo>
                  <a:pt x="9" y="62"/>
                  <a:pt x="9" y="64"/>
                  <a:pt x="9" y="64"/>
                </a:cubicBezTo>
                <a:cubicBezTo>
                  <a:pt x="9" y="64"/>
                  <a:pt x="8" y="64"/>
                  <a:pt x="7" y="64"/>
                </a:cubicBezTo>
                <a:cubicBezTo>
                  <a:pt x="6" y="65"/>
                  <a:pt x="7" y="66"/>
                  <a:pt x="7" y="66"/>
                </a:cubicBezTo>
                <a:cubicBezTo>
                  <a:pt x="7" y="66"/>
                  <a:pt x="6" y="66"/>
                  <a:pt x="5" y="67"/>
                </a:cubicBezTo>
                <a:cubicBezTo>
                  <a:pt x="3" y="68"/>
                  <a:pt x="4" y="74"/>
                  <a:pt x="11" y="72"/>
                </a:cubicBezTo>
                <a:cubicBezTo>
                  <a:pt x="15" y="71"/>
                  <a:pt x="18" y="66"/>
                  <a:pt x="17" y="62"/>
                </a:cubicBezTo>
                <a:close/>
                <a:moveTo>
                  <a:pt x="8" y="49"/>
                </a:moveTo>
                <a:cubicBezTo>
                  <a:pt x="11" y="49"/>
                  <a:pt x="17" y="49"/>
                  <a:pt x="19" y="49"/>
                </a:cubicBezTo>
                <a:cubicBezTo>
                  <a:pt x="22" y="53"/>
                  <a:pt x="27" y="55"/>
                  <a:pt x="32" y="55"/>
                </a:cubicBezTo>
                <a:cubicBezTo>
                  <a:pt x="37" y="55"/>
                  <a:pt x="41" y="52"/>
                  <a:pt x="45" y="49"/>
                </a:cubicBezTo>
                <a:cubicBezTo>
                  <a:pt x="47" y="49"/>
                  <a:pt x="53" y="49"/>
                  <a:pt x="56" y="49"/>
                </a:cubicBezTo>
                <a:cubicBezTo>
                  <a:pt x="61" y="54"/>
                  <a:pt x="64" y="66"/>
                  <a:pt x="63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3"/>
                  <a:pt x="59" y="72"/>
                  <a:pt x="59" y="71"/>
                </a:cubicBezTo>
                <a:cubicBezTo>
                  <a:pt x="60" y="70"/>
                  <a:pt x="60" y="67"/>
                  <a:pt x="58" y="66"/>
                </a:cubicBezTo>
                <a:cubicBezTo>
                  <a:pt x="58" y="66"/>
                  <a:pt x="58" y="66"/>
                  <a:pt x="57" y="65"/>
                </a:cubicBezTo>
                <a:cubicBezTo>
                  <a:pt x="57" y="65"/>
                  <a:pt x="57" y="64"/>
                  <a:pt x="56" y="64"/>
                </a:cubicBezTo>
                <a:cubicBezTo>
                  <a:pt x="56" y="63"/>
                  <a:pt x="55" y="63"/>
                  <a:pt x="54" y="63"/>
                </a:cubicBezTo>
                <a:cubicBezTo>
                  <a:pt x="54" y="62"/>
                  <a:pt x="54" y="61"/>
                  <a:pt x="53" y="61"/>
                </a:cubicBezTo>
                <a:cubicBezTo>
                  <a:pt x="52" y="60"/>
                  <a:pt x="51" y="60"/>
                  <a:pt x="51" y="60"/>
                </a:cubicBezTo>
                <a:cubicBezTo>
                  <a:pt x="50" y="60"/>
                  <a:pt x="50" y="60"/>
                  <a:pt x="49" y="59"/>
                </a:cubicBezTo>
                <a:cubicBezTo>
                  <a:pt x="48" y="59"/>
                  <a:pt x="46" y="60"/>
                  <a:pt x="45" y="61"/>
                </a:cubicBezTo>
                <a:cubicBezTo>
                  <a:pt x="41" y="59"/>
                  <a:pt x="36" y="58"/>
                  <a:pt x="31" y="58"/>
                </a:cubicBezTo>
                <a:cubicBezTo>
                  <a:pt x="26" y="58"/>
                  <a:pt x="21" y="59"/>
                  <a:pt x="17" y="61"/>
                </a:cubicBezTo>
                <a:cubicBezTo>
                  <a:pt x="16" y="60"/>
                  <a:pt x="15" y="59"/>
                  <a:pt x="13" y="59"/>
                </a:cubicBezTo>
                <a:cubicBezTo>
                  <a:pt x="13" y="60"/>
                  <a:pt x="12" y="60"/>
                  <a:pt x="12" y="60"/>
                </a:cubicBezTo>
                <a:cubicBezTo>
                  <a:pt x="11" y="60"/>
                  <a:pt x="11" y="60"/>
                  <a:pt x="10" y="61"/>
                </a:cubicBezTo>
                <a:cubicBezTo>
                  <a:pt x="9" y="61"/>
                  <a:pt x="9" y="62"/>
                  <a:pt x="8" y="63"/>
                </a:cubicBezTo>
                <a:cubicBezTo>
                  <a:pt x="8" y="63"/>
                  <a:pt x="7" y="63"/>
                  <a:pt x="7" y="64"/>
                </a:cubicBezTo>
                <a:cubicBezTo>
                  <a:pt x="6" y="64"/>
                  <a:pt x="6" y="65"/>
                  <a:pt x="6" y="65"/>
                </a:cubicBezTo>
                <a:cubicBezTo>
                  <a:pt x="5" y="66"/>
                  <a:pt x="5" y="66"/>
                  <a:pt x="4" y="66"/>
                </a:cubicBezTo>
                <a:cubicBezTo>
                  <a:pt x="3" y="67"/>
                  <a:pt x="3" y="70"/>
                  <a:pt x="4" y="71"/>
                </a:cubicBezTo>
                <a:cubicBezTo>
                  <a:pt x="4" y="72"/>
                  <a:pt x="4" y="72"/>
                  <a:pt x="5" y="73"/>
                </a:cubicBezTo>
                <a:cubicBezTo>
                  <a:pt x="5" y="73"/>
                  <a:pt x="5" y="73"/>
                  <a:pt x="4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67"/>
                  <a:pt x="2" y="55"/>
                  <a:pt x="8" y="49"/>
                </a:cubicBezTo>
                <a:close/>
                <a:moveTo>
                  <a:pt x="48" y="27"/>
                </a:moveTo>
                <a:cubicBezTo>
                  <a:pt x="47" y="27"/>
                  <a:pt x="46" y="27"/>
                  <a:pt x="46" y="27"/>
                </a:cubicBezTo>
                <a:cubicBezTo>
                  <a:pt x="45" y="26"/>
                  <a:pt x="45" y="25"/>
                  <a:pt x="44" y="23"/>
                </a:cubicBezTo>
                <a:cubicBezTo>
                  <a:pt x="38" y="25"/>
                  <a:pt x="31" y="25"/>
                  <a:pt x="22" y="22"/>
                </a:cubicBezTo>
                <a:cubicBezTo>
                  <a:pt x="21" y="24"/>
                  <a:pt x="20" y="25"/>
                  <a:pt x="19" y="27"/>
                </a:cubicBezTo>
                <a:cubicBezTo>
                  <a:pt x="19" y="27"/>
                  <a:pt x="17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9"/>
                  <a:pt x="16" y="30"/>
                  <a:pt x="16" y="31"/>
                </a:cubicBezTo>
                <a:cubicBezTo>
                  <a:pt x="17" y="32"/>
                  <a:pt x="17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4"/>
                </a:cubicBezTo>
                <a:cubicBezTo>
                  <a:pt x="20" y="37"/>
                  <a:pt x="22" y="40"/>
                  <a:pt x="24" y="42"/>
                </a:cubicBezTo>
                <a:cubicBezTo>
                  <a:pt x="26" y="45"/>
                  <a:pt x="29" y="46"/>
                  <a:pt x="32" y="46"/>
                </a:cubicBezTo>
                <a:cubicBezTo>
                  <a:pt x="35" y="46"/>
                  <a:pt x="38" y="45"/>
                  <a:pt x="40" y="42"/>
                </a:cubicBezTo>
                <a:cubicBezTo>
                  <a:pt x="43" y="40"/>
                  <a:pt x="45" y="37"/>
                  <a:pt x="46" y="34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8" y="32"/>
                  <a:pt x="48" y="31"/>
                </a:cubicBezTo>
                <a:cubicBezTo>
                  <a:pt x="48" y="30"/>
                  <a:pt x="49" y="29"/>
                  <a:pt x="49" y="27"/>
                </a:cubicBezTo>
                <a:cubicBezTo>
                  <a:pt x="49" y="27"/>
                  <a:pt x="48" y="27"/>
                  <a:pt x="48" y="27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Freeform 35"/>
          <p:cNvSpPr>
            <a:spLocks noEditPoints="1"/>
          </p:cNvSpPr>
          <p:nvPr/>
        </p:nvSpPr>
        <p:spPr bwMode="auto">
          <a:xfrm>
            <a:off x="9355429" y="3550583"/>
            <a:ext cx="703262" cy="649287"/>
          </a:xfrm>
          <a:custGeom>
            <a:avLst/>
            <a:gdLst>
              <a:gd name="T0" fmla="*/ 592749 w 70"/>
              <a:gd name="T1" fmla="*/ 309660 h 65"/>
              <a:gd name="T2" fmla="*/ 140652 w 70"/>
              <a:gd name="T3" fmla="*/ 209770 h 65"/>
              <a:gd name="T4" fmla="*/ 0 w 70"/>
              <a:gd name="T5" fmla="*/ 349616 h 65"/>
              <a:gd name="T6" fmla="*/ 200932 w 70"/>
              <a:gd name="T7" fmla="*/ 269704 h 65"/>
              <a:gd name="T8" fmla="*/ 200932 w 70"/>
              <a:gd name="T9" fmla="*/ 279693 h 65"/>
              <a:gd name="T10" fmla="*/ 200932 w 70"/>
              <a:gd name="T11" fmla="*/ 279693 h 65"/>
              <a:gd name="T12" fmla="*/ 200932 w 70"/>
              <a:gd name="T13" fmla="*/ 289682 h 65"/>
              <a:gd name="T14" fmla="*/ 200932 w 70"/>
              <a:gd name="T15" fmla="*/ 299671 h 65"/>
              <a:gd name="T16" fmla="*/ 200932 w 70"/>
              <a:gd name="T17" fmla="*/ 299671 h 65"/>
              <a:gd name="T18" fmla="*/ 200932 w 70"/>
              <a:gd name="T19" fmla="*/ 309660 h 65"/>
              <a:gd name="T20" fmla="*/ 200932 w 70"/>
              <a:gd name="T21" fmla="*/ 309660 h 65"/>
              <a:gd name="T22" fmla="*/ 200932 w 70"/>
              <a:gd name="T23" fmla="*/ 309660 h 65"/>
              <a:gd name="T24" fmla="*/ 210979 w 70"/>
              <a:gd name="T25" fmla="*/ 319649 h 65"/>
              <a:gd name="T26" fmla="*/ 210979 w 70"/>
              <a:gd name="T27" fmla="*/ 319649 h 65"/>
              <a:gd name="T28" fmla="*/ 210979 w 70"/>
              <a:gd name="T29" fmla="*/ 329638 h 65"/>
              <a:gd name="T30" fmla="*/ 210979 w 70"/>
              <a:gd name="T31" fmla="*/ 339627 h 65"/>
              <a:gd name="T32" fmla="*/ 210979 w 70"/>
              <a:gd name="T33" fmla="*/ 339627 h 65"/>
              <a:gd name="T34" fmla="*/ 210979 w 70"/>
              <a:gd name="T35" fmla="*/ 339627 h 65"/>
              <a:gd name="T36" fmla="*/ 210979 w 70"/>
              <a:gd name="T37" fmla="*/ 349616 h 65"/>
              <a:gd name="T38" fmla="*/ 221025 w 70"/>
              <a:gd name="T39" fmla="*/ 349616 h 65"/>
              <a:gd name="T40" fmla="*/ 221025 w 70"/>
              <a:gd name="T41" fmla="*/ 359605 h 65"/>
              <a:gd name="T42" fmla="*/ 221025 w 70"/>
              <a:gd name="T43" fmla="*/ 359605 h 65"/>
              <a:gd name="T44" fmla="*/ 221025 w 70"/>
              <a:gd name="T45" fmla="*/ 359605 h 65"/>
              <a:gd name="T46" fmla="*/ 251165 w 70"/>
              <a:gd name="T47" fmla="*/ 439517 h 65"/>
              <a:gd name="T48" fmla="*/ 301398 w 70"/>
              <a:gd name="T49" fmla="*/ 489463 h 65"/>
              <a:gd name="T50" fmla="*/ 331538 w 70"/>
              <a:gd name="T51" fmla="*/ 489463 h 65"/>
              <a:gd name="T52" fmla="*/ 341584 w 70"/>
              <a:gd name="T53" fmla="*/ 489463 h 65"/>
              <a:gd name="T54" fmla="*/ 351631 w 70"/>
              <a:gd name="T55" fmla="*/ 489463 h 65"/>
              <a:gd name="T56" fmla="*/ 361678 w 70"/>
              <a:gd name="T57" fmla="*/ 489463 h 65"/>
              <a:gd name="T58" fmla="*/ 361678 w 70"/>
              <a:gd name="T59" fmla="*/ 489463 h 65"/>
              <a:gd name="T60" fmla="*/ 371724 w 70"/>
              <a:gd name="T61" fmla="*/ 489463 h 65"/>
              <a:gd name="T62" fmla="*/ 371724 w 70"/>
              <a:gd name="T63" fmla="*/ 489463 h 65"/>
              <a:gd name="T64" fmla="*/ 391817 w 70"/>
              <a:gd name="T65" fmla="*/ 489463 h 65"/>
              <a:gd name="T66" fmla="*/ 401864 w 70"/>
              <a:gd name="T67" fmla="*/ 489463 h 65"/>
              <a:gd name="T68" fmla="*/ 452097 w 70"/>
              <a:gd name="T69" fmla="*/ 439517 h 65"/>
              <a:gd name="T70" fmla="*/ 492283 w 70"/>
              <a:gd name="T71" fmla="*/ 369594 h 65"/>
              <a:gd name="T72" fmla="*/ 492283 w 70"/>
              <a:gd name="T73" fmla="*/ 359605 h 65"/>
              <a:gd name="T74" fmla="*/ 492283 w 70"/>
              <a:gd name="T75" fmla="*/ 359605 h 65"/>
              <a:gd name="T76" fmla="*/ 492283 w 70"/>
              <a:gd name="T77" fmla="*/ 349616 h 65"/>
              <a:gd name="T78" fmla="*/ 492283 w 70"/>
              <a:gd name="T79" fmla="*/ 349616 h 65"/>
              <a:gd name="T80" fmla="*/ 492283 w 70"/>
              <a:gd name="T81" fmla="*/ 339627 h 65"/>
              <a:gd name="T82" fmla="*/ 502330 w 70"/>
              <a:gd name="T83" fmla="*/ 339627 h 65"/>
              <a:gd name="T84" fmla="*/ 502330 w 70"/>
              <a:gd name="T85" fmla="*/ 339627 h 65"/>
              <a:gd name="T86" fmla="*/ 502330 w 70"/>
              <a:gd name="T87" fmla="*/ 329638 h 65"/>
              <a:gd name="T88" fmla="*/ 502330 w 70"/>
              <a:gd name="T89" fmla="*/ 329638 h 65"/>
              <a:gd name="T90" fmla="*/ 502330 w 70"/>
              <a:gd name="T91" fmla="*/ 319649 h 65"/>
              <a:gd name="T92" fmla="*/ 502330 w 70"/>
              <a:gd name="T93" fmla="*/ 319649 h 65"/>
              <a:gd name="T94" fmla="*/ 502330 w 70"/>
              <a:gd name="T95" fmla="*/ 309660 h 65"/>
              <a:gd name="T96" fmla="*/ 512377 w 70"/>
              <a:gd name="T97" fmla="*/ 309660 h 65"/>
              <a:gd name="T98" fmla="*/ 512377 w 70"/>
              <a:gd name="T99" fmla="*/ 299671 h 65"/>
              <a:gd name="T100" fmla="*/ 512377 w 70"/>
              <a:gd name="T101" fmla="*/ 299671 h 65"/>
              <a:gd name="T102" fmla="*/ 512377 w 70"/>
              <a:gd name="T103" fmla="*/ 289682 h 65"/>
              <a:gd name="T104" fmla="*/ 512377 w 70"/>
              <a:gd name="T105" fmla="*/ 289682 h 65"/>
              <a:gd name="T106" fmla="*/ 512377 w 70"/>
              <a:gd name="T107" fmla="*/ 289682 h 65"/>
              <a:gd name="T108" fmla="*/ 512377 w 70"/>
              <a:gd name="T109" fmla="*/ 279693 h 65"/>
              <a:gd name="T110" fmla="*/ 512377 w 70"/>
              <a:gd name="T111" fmla="*/ 279693 h 65"/>
              <a:gd name="T112" fmla="*/ 703262 w 70"/>
              <a:gd name="T113" fmla="*/ 419539 h 65"/>
              <a:gd name="T114" fmla="*/ 90419 w 70"/>
              <a:gd name="T115" fmla="*/ 409550 h 65"/>
              <a:gd name="T116" fmla="*/ 411911 w 70"/>
              <a:gd name="T117" fmla="*/ 549397 h 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65"/>
              <a:gd name="T179" fmla="*/ 70 w 70"/>
              <a:gd name="T180" fmla="*/ 65 h 6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65">
                <a:moveTo>
                  <a:pt x="35" y="0"/>
                </a:moveTo>
                <a:cubicBezTo>
                  <a:pt x="45" y="0"/>
                  <a:pt x="54" y="4"/>
                  <a:pt x="60" y="10"/>
                </a:cubicBezTo>
                <a:cubicBezTo>
                  <a:pt x="66" y="16"/>
                  <a:pt x="70" y="25"/>
                  <a:pt x="70" y="35"/>
                </a:cubicBezTo>
                <a:cubicBezTo>
                  <a:pt x="70" y="37"/>
                  <a:pt x="70" y="38"/>
                  <a:pt x="70" y="40"/>
                </a:cubicBezTo>
                <a:cubicBezTo>
                  <a:pt x="64" y="39"/>
                  <a:pt x="57" y="38"/>
                  <a:pt x="51" y="38"/>
                </a:cubicBezTo>
                <a:cubicBezTo>
                  <a:pt x="51" y="36"/>
                  <a:pt x="52" y="35"/>
                  <a:pt x="52" y="34"/>
                </a:cubicBezTo>
                <a:cubicBezTo>
                  <a:pt x="53" y="32"/>
                  <a:pt x="53" y="30"/>
                  <a:pt x="54" y="28"/>
                </a:cubicBezTo>
                <a:cubicBezTo>
                  <a:pt x="59" y="31"/>
                  <a:pt x="59" y="31"/>
                  <a:pt x="59" y="31"/>
                </a:cubicBezTo>
                <a:cubicBezTo>
                  <a:pt x="60" y="31"/>
                  <a:pt x="61" y="31"/>
                  <a:pt x="6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9"/>
                  <a:pt x="61" y="28"/>
                  <a:pt x="61" y="26"/>
                </a:cubicBezTo>
                <a:cubicBezTo>
                  <a:pt x="59" y="25"/>
                  <a:pt x="58" y="23"/>
                  <a:pt x="56" y="21"/>
                </a:cubicBezTo>
                <a:cubicBezTo>
                  <a:pt x="55" y="20"/>
                  <a:pt x="54" y="17"/>
                  <a:pt x="54" y="15"/>
                </a:cubicBezTo>
                <a:cubicBezTo>
                  <a:pt x="49" y="11"/>
                  <a:pt x="42" y="8"/>
                  <a:pt x="35" y="8"/>
                </a:cubicBezTo>
                <a:cubicBezTo>
                  <a:pt x="28" y="8"/>
                  <a:pt x="22" y="11"/>
                  <a:pt x="17" y="15"/>
                </a:cubicBezTo>
                <a:cubicBezTo>
                  <a:pt x="17" y="17"/>
                  <a:pt x="16" y="20"/>
                  <a:pt x="14" y="21"/>
                </a:cubicBezTo>
                <a:cubicBezTo>
                  <a:pt x="13" y="23"/>
                  <a:pt x="11" y="25"/>
                  <a:pt x="10" y="27"/>
                </a:cubicBezTo>
                <a:cubicBezTo>
                  <a:pt x="9" y="28"/>
                  <a:pt x="9" y="29"/>
                  <a:pt x="9" y="30"/>
                </a:cubicBezTo>
                <a:cubicBezTo>
                  <a:pt x="9" y="31"/>
                  <a:pt x="10" y="31"/>
                  <a:pt x="11" y="31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0"/>
                  <a:pt x="18" y="32"/>
                  <a:pt x="19" y="34"/>
                </a:cubicBezTo>
                <a:cubicBezTo>
                  <a:pt x="19" y="35"/>
                  <a:pt x="19" y="36"/>
                  <a:pt x="20" y="38"/>
                </a:cubicBezTo>
                <a:cubicBezTo>
                  <a:pt x="13" y="38"/>
                  <a:pt x="7" y="39"/>
                  <a:pt x="1" y="40"/>
                </a:cubicBezTo>
                <a:cubicBezTo>
                  <a:pt x="0" y="38"/>
                  <a:pt x="0" y="36"/>
                  <a:pt x="0" y="35"/>
                </a:cubicBezTo>
                <a:cubicBezTo>
                  <a:pt x="0" y="25"/>
                  <a:pt x="4" y="16"/>
                  <a:pt x="11" y="10"/>
                </a:cubicBezTo>
                <a:cubicBezTo>
                  <a:pt x="17" y="4"/>
                  <a:pt x="26" y="0"/>
                  <a:pt x="35" y="0"/>
                </a:cubicBezTo>
                <a:close/>
                <a:moveTo>
                  <a:pt x="35" y="23"/>
                </a:moveTo>
                <a:cubicBezTo>
                  <a:pt x="30" y="23"/>
                  <a:pt x="26" y="24"/>
                  <a:pt x="21" y="25"/>
                </a:cubicBezTo>
                <a:cubicBezTo>
                  <a:pt x="20" y="25"/>
                  <a:pt x="20" y="26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40"/>
                  <a:pt x="24" y="42"/>
                  <a:pt x="25" y="44"/>
                </a:cubicBezTo>
                <a:cubicBezTo>
                  <a:pt x="26" y="45"/>
                  <a:pt x="27" y="47"/>
                  <a:pt x="27" y="48"/>
                </a:cubicBezTo>
                <a:cubicBezTo>
                  <a:pt x="27" y="48"/>
                  <a:pt x="28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6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8" y="49"/>
                  <a:pt x="38" y="49"/>
                  <a:pt x="38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8"/>
                  <a:pt x="43" y="48"/>
                  <a:pt x="44" y="48"/>
                </a:cubicBezTo>
                <a:cubicBezTo>
                  <a:pt x="44" y="47"/>
                  <a:pt x="45" y="45"/>
                  <a:pt x="45" y="44"/>
                </a:cubicBezTo>
                <a:cubicBezTo>
                  <a:pt x="46" y="42"/>
                  <a:pt x="47" y="40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6"/>
                  <a:pt x="51" y="25"/>
                  <a:pt x="50" y="25"/>
                </a:cubicBezTo>
                <a:cubicBezTo>
                  <a:pt x="45" y="24"/>
                  <a:pt x="40" y="23"/>
                  <a:pt x="35" y="23"/>
                </a:cubicBezTo>
                <a:close/>
                <a:moveTo>
                  <a:pt x="70" y="42"/>
                </a:moveTo>
                <a:cubicBezTo>
                  <a:pt x="69" y="45"/>
                  <a:pt x="68" y="49"/>
                  <a:pt x="66" y="52"/>
                </a:cubicBezTo>
                <a:cubicBezTo>
                  <a:pt x="63" y="57"/>
                  <a:pt x="59" y="61"/>
                  <a:pt x="54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2" y="61"/>
                  <a:pt x="8" y="57"/>
                  <a:pt x="5" y="52"/>
                </a:cubicBezTo>
                <a:cubicBezTo>
                  <a:pt x="3" y="49"/>
                  <a:pt x="2" y="45"/>
                  <a:pt x="1" y="42"/>
                </a:cubicBezTo>
                <a:cubicBezTo>
                  <a:pt x="9" y="41"/>
                  <a:pt x="9" y="41"/>
                  <a:pt x="9" y="41"/>
                </a:cubicBezTo>
                <a:cubicBezTo>
                  <a:pt x="10" y="43"/>
                  <a:pt x="11" y="46"/>
                  <a:pt x="12" y="48"/>
                </a:cubicBezTo>
                <a:cubicBezTo>
                  <a:pt x="14" y="52"/>
                  <a:pt x="17" y="55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7" y="57"/>
                  <a:pt x="29" y="57"/>
                  <a:pt x="29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31" y="51"/>
                  <a:pt x="33" y="52"/>
                  <a:pt x="35" y="52"/>
                </a:cubicBezTo>
                <a:cubicBezTo>
                  <a:pt x="37" y="52"/>
                  <a:pt x="39" y="51"/>
                  <a:pt x="41" y="51"/>
                </a:cubicBezTo>
                <a:cubicBezTo>
                  <a:pt x="41" y="55"/>
                  <a:pt x="41" y="55"/>
                  <a:pt x="41" y="55"/>
                </a:cubicBezTo>
                <a:cubicBezTo>
                  <a:pt x="42" y="57"/>
                  <a:pt x="44" y="57"/>
                  <a:pt x="46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55"/>
                  <a:pt x="57" y="52"/>
                  <a:pt x="59" y="48"/>
                </a:cubicBezTo>
                <a:cubicBezTo>
                  <a:pt x="60" y="46"/>
                  <a:pt x="61" y="43"/>
                  <a:pt x="62" y="41"/>
                </a:cubicBezTo>
                <a:lnTo>
                  <a:pt x="70" y="42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Freeform 36"/>
          <p:cNvSpPr>
            <a:spLocks noEditPoints="1"/>
          </p:cNvSpPr>
          <p:nvPr/>
        </p:nvSpPr>
        <p:spPr bwMode="auto">
          <a:xfrm>
            <a:off x="10477791" y="4699705"/>
            <a:ext cx="593725" cy="552450"/>
          </a:xfrm>
          <a:custGeom>
            <a:avLst/>
            <a:gdLst>
              <a:gd name="T0" fmla="*/ 251578 w 59"/>
              <a:gd name="T1" fmla="*/ 110490 h 55"/>
              <a:gd name="T2" fmla="*/ 342147 w 59"/>
              <a:gd name="T3" fmla="*/ 110490 h 55"/>
              <a:gd name="T4" fmla="*/ 342147 w 59"/>
              <a:gd name="T5" fmla="*/ 522316 h 55"/>
              <a:gd name="T6" fmla="*/ 251578 w 59"/>
              <a:gd name="T7" fmla="*/ 522316 h 55"/>
              <a:gd name="T8" fmla="*/ 251578 w 59"/>
              <a:gd name="T9" fmla="*/ 110490 h 55"/>
              <a:gd name="T10" fmla="*/ 271705 w 59"/>
              <a:gd name="T11" fmla="*/ 90401 h 55"/>
              <a:gd name="T12" fmla="*/ 181136 w 59"/>
              <a:gd name="T13" fmla="*/ 0 h 55"/>
              <a:gd name="T14" fmla="*/ 140884 w 59"/>
              <a:gd name="T15" fmla="*/ 0 h 55"/>
              <a:gd name="T16" fmla="*/ 271705 w 59"/>
              <a:gd name="T17" fmla="*/ 90401 h 55"/>
              <a:gd name="T18" fmla="*/ 251578 w 59"/>
              <a:gd name="T19" fmla="*/ 90401 h 55"/>
              <a:gd name="T20" fmla="*/ 70442 w 59"/>
              <a:gd name="T21" fmla="*/ 30134 h 55"/>
              <a:gd name="T22" fmla="*/ 90568 w 59"/>
              <a:gd name="T23" fmla="*/ 10045 h 55"/>
              <a:gd name="T24" fmla="*/ 251578 w 59"/>
              <a:gd name="T25" fmla="*/ 90401 h 55"/>
              <a:gd name="T26" fmla="*/ 322020 w 59"/>
              <a:gd name="T27" fmla="*/ 90401 h 55"/>
              <a:gd name="T28" fmla="*/ 412589 w 59"/>
              <a:gd name="T29" fmla="*/ 0 h 55"/>
              <a:gd name="T30" fmla="*/ 452841 w 59"/>
              <a:gd name="T31" fmla="*/ 0 h 55"/>
              <a:gd name="T32" fmla="*/ 322020 w 59"/>
              <a:gd name="T33" fmla="*/ 90401 h 55"/>
              <a:gd name="T34" fmla="*/ 352210 w 59"/>
              <a:gd name="T35" fmla="*/ 90401 h 55"/>
              <a:gd name="T36" fmla="*/ 533346 w 59"/>
              <a:gd name="T37" fmla="*/ 30134 h 55"/>
              <a:gd name="T38" fmla="*/ 503157 w 59"/>
              <a:gd name="T39" fmla="*/ 10045 h 55"/>
              <a:gd name="T40" fmla="*/ 352210 w 59"/>
              <a:gd name="T41" fmla="*/ 90401 h 55"/>
              <a:gd name="T42" fmla="*/ 352210 w 59"/>
              <a:gd name="T43" fmla="*/ 110490 h 55"/>
              <a:gd name="T44" fmla="*/ 352210 w 59"/>
              <a:gd name="T45" fmla="*/ 522316 h 55"/>
              <a:gd name="T46" fmla="*/ 593725 w 59"/>
              <a:gd name="T47" fmla="*/ 472094 h 55"/>
              <a:gd name="T48" fmla="*/ 593725 w 59"/>
              <a:gd name="T49" fmla="*/ 60267 h 55"/>
              <a:gd name="T50" fmla="*/ 352210 w 59"/>
              <a:gd name="T51" fmla="*/ 110490 h 55"/>
              <a:gd name="T52" fmla="*/ 231452 w 59"/>
              <a:gd name="T53" fmla="*/ 110490 h 55"/>
              <a:gd name="T54" fmla="*/ 231452 w 59"/>
              <a:gd name="T55" fmla="*/ 522316 h 55"/>
              <a:gd name="T56" fmla="*/ 0 w 59"/>
              <a:gd name="T57" fmla="*/ 472094 h 55"/>
              <a:gd name="T58" fmla="*/ 0 w 59"/>
              <a:gd name="T59" fmla="*/ 60267 h 55"/>
              <a:gd name="T60" fmla="*/ 231452 w 59"/>
              <a:gd name="T61" fmla="*/ 110490 h 5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9"/>
              <a:gd name="T94" fmla="*/ 0 h 55"/>
              <a:gd name="T95" fmla="*/ 59 w 59"/>
              <a:gd name="T96" fmla="*/ 55 h 5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9" h="55">
                <a:moveTo>
                  <a:pt x="25" y="11"/>
                </a:moveTo>
                <a:cubicBezTo>
                  <a:pt x="28" y="13"/>
                  <a:pt x="31" y="12"/>
                  <a:pt x="34" y="11"/>
                </a:cubicBezTo>
                <a:cubicBezTo>
                  <a:pt x="34" y="25"/>
                  <a:pt x="34" y="38"/>
                  <a:pt x="34" y="52"/>
                </a:cubicBezTo>
                <a:cubicBezTo>
                  <a:pt x="31" y="54"/>
                  <a:pt x="28" y="55"/>
                  <a:pt x="25" y="52"/>
                </a:cubicBezTo>
                <a:cubicBezTo>
                  <a:pt x="25" y="38"/>
                  <a:pt x="25" y="25"/>
                  <a:pt x="25" y="11"/>
                </a:cubicBezTo>
                <a:close/>
                <a:moveTo>
                  <a:pt x="27" y="9"/>
                </a:moveTo>
                <a:cubicBezTo>
                  <a:pt x="25" y="5"/>
                  <a:pt x="22" y="2"/>
                  <a:pt x="18" y="0"/>
                </a:cubicBezTo>
                <a:cubicBezTo>
                  <a:pt x="17" y="0"/>
                  <a:pt x="16" y="0"/>
                  <a:pt x="14" y="0"/>
                </a:cubicBezTo>
                <a:cubicBezTo>
                  <a:pt x="20" y="3"/>
                  <a:pt x="24" y="6"/>
                  <a:pt x="27" y="9"/>
                </a:cubicBezTo>
                <a:close/>
                <a:moveTo>
                  <a:pt x="25" y="9"/>
                </a:moveTo>
                <a:cubicBezTo>
                  <a:pt x="19" y="6"/>
                  <a:pt x="13" y="4"/>
                  <a:pt x="7" y="3"/>
                </a:cubicBezTo>
                <a:cubicBezTo>
                  <a:pt x="7" y="2"/>
                  <a:pt x="8" y="2"/>
                  <a:pt x="9" y="1"/>
                </a:cubicBezTo>
                <a:cubicBezTo>
                  <a:pt x="16" y="3"/>
                  <a:pt x="21" y="6"/>
                  <a:pt x="25" y="9"/>
                </a:cubicBezTo>
                <a:close/>
                <a:moveTo>
                  <a:pt x="32" y="9"/>
                </a:moveTo>
                <a:cubicBezTo>
                  <a:pt x="34" y="5"/>
                  <a:pt x="37" y="2"/>
                  <a:pt x="41" y="0"/>
                </a:cubicBezTo>
                <a:cubicBezTo>
                  <a:pt x="42" y="0"/>
                  <a:pt x="44" y="0"/>
                  <a:pt x="45" y="0"/>
                </a:cubicBezTo>
                <a:cubicBezTo>
                  <a:pt x="40" y="3"/>
                  <a:pt x="36" y="6"/>
                  <a:pt x="32" y="9"/>
                </a:cubicBezTo>
                <a:close/>
                <a:moveTo>
                  <a:pt x="35" y="9"/>
                </a:moveTo>
                <a:cubicBezTo>
                  <a:pt x="40" y="6"/>
                  <a:pt x="46" y="4"/>
                  <a:pt x="53" y="3"/>
                </a:cubicBezTo>
                <a:cubicBezTo>
                  <a:pt x="52" y="2"/>
                  <a:pt x="51" y="2"/>
                  <a:pt x="50" y="1"/>
                </a:cubicBezTo>
                <a:cubicBezTo>
                  <a:pt x="44" y="3"/>
                  <a:pt x="39" y="6"/>
                  <a:pt x="35" y="9"/>
                </a:cubicBezTo>
                <a:close/>
                <a:moveTo>
                  <a:pt x="35" y="11"/>
                </a:moveTo>
                <a:cubicBezTo>
                  <a:pt x="35" y="25"/>
                  <a:pt x="35" y="38"/>
                  <a:pt x="35" y="52"/>
                </a:cubicBezTo>
                <a:cubicBezTo>
                  <a:pt x="43" y="50"/>
                  <a:pt x="51" y="48"/>
                  <a:pt x="59" y="47"/>
                </a:cubicBezTo>
                <a:cubicBezTo>
                  <a:pt x="59" y="33"/>
                  <a:pt x="59" y="19"/>
                  <a:pt x="59" y="6"/>
                </a:cubicBezTo>
                <a:cubicBezTo>
                  <a:pt x="50" y="7"/>
                  <a:pt x="43" y="8"/>
                  <a:pt x="35" y="11"/>
                </a:cubicBezTo>
                <a:close/>
                <a:moveTo>
                  <a:pt x="23" y="11"/>
                </a:moveTo>
                <a:cubicBezTo>
                  <a:pt x="23" y="25"/>
                  <a:pt x="23" y="38"/>
                  <a:pt x="23" y="52"/>
                </a:cubicBezTo>
                <a:cubicBezTo>
                  <a:pt x="16" y="50"/>
                  <a:pt x="8" y="48"/>
                  <a:pt x="0" y="47"/>
                </a:cubicBezTo>
                <a:cubicBezTo>
                  <a:pt x="0" y="33"/>
                  <a:pt x="0" y="19"/>
                  <a:pt x="0" y="6"/>
                </a:cubicBezTo>
                <a:cubicBezTo>
                  <a:pt x="8" y="7"/>
                  <a:pt x="16" y="8"/>
                  <a:pt x="23" y="11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Freeform 39"/>
          <p:cNvSpPr>
            <a:spLocks noEditPoints="1"/>
          </p:cNvSpPr>
          <p:nvPr/>
        </p:nvSpPr>
        <p:spPr bwMode="auto">
          <a:xfrm>
            <a:off x="10419054" y="5766384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Freeform 53"/>
          <p:cNvSpPr>
            <a:spLocks noEditPoints="1"/>
          </p:cNvSpPr>
          <p:nvPr/>
        </p:nvSpPr>
        <p:spPr bwMode="auto">
          <a:xfrm>
            <a:off x="8323556" y="3538676"/>
            <a:ext cx="731837" cy="673100"/>
          </a:xfrm>
          <a:custGeom>
            <a:avLst/>
            <a:gdLst>
              <a:gd name="T0" fmla="*/ 110277 w 73"/>
              <a:gd name="T1" fmla="*/ 321481 h 67"/>
              <a:gd name="T2" fmla="*/ 110277 w 73"/>
              <a:gd name="T3" fmla="*/ 221018 h 67"/>
              <a:gd name="T4" fmla="*/ 220554 w 73"/>
              <a:gd name="T5" fmla="*/ 261203 h 67"/>
              <a:gd name="T6" fmla="*/ 240604 w 73"/>
              <a:gd name="T7" fmla="*/ 271249 h 67"/>
              <a:gd name="T8" fmla="*/ 671686 w 73"/>
              <a:gd name="T9" fmla="*/ 411897 h 67"/>
              <a:gd name="T10" fmla="*/ 721812 w 73"/>
              <a:gd name="T11" fmla="*/ 401851 h 67"/>
              <a:gd name="T12" fmla="*/ 711787 w 73"/>
              <a:gd name="T13" fmla="*/ 431990 h 67"/>
              <a:gd name="T14" fmla="*/ 681711 w 73"/>
              <a:gd name="T15" fmla="*/ 492267 h 67"/>
              <a:gd name="T16" fmla="*/ 651636 w 73"/>
              <a:gd name="T17" fmla="*/ 431990 h 67"/>
              <a:gd name="T18" fmla="*/ 611535 w 73"/>
              <a:gd name="T19" fmla="*/ 653007 h 67"/>
              <a:gd name="T20" fmla="*/ 591485 w 73"/>
              <a:gd name="T21" fmla="*/ 673100 h 67"/>
              <a:gd name="T22" fmla="*/ 481208 w 73"/>
              <a:gd name="T23" fmla="*/ 673100 h 67"/>
              <a:gd name="T24" fmla="*/ 461158 w 73"/>
              <a:gd name="T25" fmla="*/ 602776 h 67"/>
              <a:gd name="T26" fmla="*/ 290730 w 73"/>
              <a:gd name="T27" fmla="*/ 602776 h 67"/>
              <a:gd name="T28" fmla="*/ 270679 w 73"/>
              <a:gd name="T29" fmla="*/ 663054 h 67"/>
              <a:gd name="T30" fmla="*/ 190478 w 73"/>
              <a:gd name="T31" fmla="*/ 663054 h 67"/>
              <a:gd name="T32" fmla="*/ 170428 w 73"/>
              <a:gd name="T33" fmla="*/ 653007 h 67"/>
              <a:gd name="T34" fmla="*/ 10025 w 73"/>
              <a:gd name="T35" fmla="*/ 472175 h 67"/>
              <a:gd name="T36" fmla="*/ 0 w 73"/>
              <a:gd name="T37" fmla="*/ 452082 h 67"/>
              <a:gd name="T38" fmla="*/ 10025 w 73"/>
              <a:gd name="T39" fmla="*/ 361666 h 67"/>
              <a:gd name="T40" fmla="*/ 681711 w 73"/>
              <a:gd name="T41" fmla="*/ 452082 h 67"/>
              <a:gd name="T42" fmla="*/ 681711 w 73"/>
              <a:gd name="T43" fmla="*/ 452082 h 67"/>
              <a:gd name="T44" fmla="*/ 681711 w 73"/>
              <a:gd name="T45" fmla="*/ 462128 h 67"/>
              <a:gd name="T46" fmla="*/ 681711 w 73"/>
              <a:gd name="T47" fmla="*/ 452082 h 67"/>
              <a:gd name="T48" fmla="*/ 130327 w 73"/>
              <a:gd name="T49" fmla="*/ 411897 h 67"/>
              <a:gd name="T50" fmla="*/ 190478 w 73"/>
              <a:gd name="T51" fmla="*/ 411897 h 67"/>
              <a:gd name="T52" fmla="*/ 390981 w 73"/>
              <a:gd name="T53" fmla="*/ 0 h 67"/>
              <a:gd name="T54" fmla="*/ 390981 w 73"/>
              <a:gd name="T55" fmla="*/ 210972 h 67"/>
              <a:gd name="T56" fmla="*/ 390981 w 73"/>
              <a:gd name="T57" fmla="*/ 0 h 67"/>
              <a:gd name="T58" fmla="*/ 300755 w 73"/>
              <a:gd name="T59" fmla="*/ 321481 h 67"/>
              <a:gd name="T60" fmla="*/ 461158 w 73"/>
              <a:gd name="T61" fmla="*/ 291342 h 67"/>
              <a:gd name="T62" fmla="*/ 120302 w 73"/>
              <a:gd name="T63" fmla="*/ 361666 h 67"/>
              <a:gd name="T64" fmla="*/ 40101 w 73"/>
              <a:gd name="T65" fmla="*/ 442036 h 67"/>
              <a:gd name="T66" fmla="*/ 170428 w 73"/>
              <a:gd name="T67" fmla="*/ 562591 h 67"/>
              <a:gd name="T68" fmla="*/ 200503 w 73"/>
              <a:gd name="T69" fmla="*/ 622869 h 67"/>
              <a:gd name="T70" fmla="*/ 260654 w 73"/>
              <a:gd name="T71" fmla="*/ 572637 h 67"/>
              <a:gd name="T72" fmla="*/ 280705 w 73"/>
              <a:gd name="T73" fmla="*/ 562591 h 67"/>
              <a:gd name="T74" fmla="*/ 481208 w 73"/>
              <a:gd name="T75" fmla="*/ 562591 h 67"/>
              <a:gd name="T76" fmla="*/ 501258 w 73"/>
              <a:gd name="T77" fmla="*/ 572637 h 67"/>
              <a:gd name="T78" fmla="*/ 581460 w 73"/>
              <a:gd name="T79" fmla="*/ 632915 h 67"/>
              <a:gd name="T80" fmla="*/ 260654 w 73"/>
              <a:gd name="T81" fmla="*/ 301388 h 67"/>
              <a:gd name="T82" fmla="*/ 260654 w 73"/>
              <a:gd name="T83" fmla="*/ 331527 h 67"/>
              <a:gd name="T84" fmla="*/ 190478 w 73"/>
              <a:gd name="T85" fmla="*/ 301388 h 67"/>
              <a:gd name="T86" fmla="*/ 160403 w 73"/>
              <a:gd name="T87" fmla="*/ 361666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3"/>
              <a:gd name="T133" fmla="*/ 0 h 67"/>
              <a:gd name="T134" fmla="*/ 73 w 73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3" h="67">
                <a:moveTo>
                  <a:pt x="2" y="35"/>
                </a:moveTo>
                <a:cubicBezTo>
                  <a:pt x="5" y="35"/>
                  <a:pt x="8" y="34"/>
                  <a:pt x="11" y="32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7" y="23"/>
                  <a:pt x="20" y="24"/>
                  <a:pt x="22" y="26"/>
                </a:cubicBezTo>
                <a:cubicBezTo>
                  <a:pt x="22" y="27"/>
                  <a:pt x="23" y="27"/>
                  <a:pt x="23" y="27"/>
                </a:cubicBezTo>
                <a:cubicBezTo>
                  <a:pt x="23" y="27"/>
                  <a:pt x="24" y="27"/>
                  <a:pt x="24" y="27"/>
                </a:cubicBezTo>
                <a:cubicBezTo>
                  <a:pt x="39" y="20"/>
                  <a:pt x="54" y="18"/>
                  <a:pt x="63" y="40"/>
                </a:cubicBezTo>
                <a:cubicBezTo>
                  <a:pt x="65" y="40"/>
                  <a:pt x="66" y="40"/>
                  <a:pt x="67" y="41"/>
                </a:cubicBezTo>
                <a:cubicBezTo>
                  <a:pt x="69" y="39"/>
                  <a:pt x="70" y="38"/>
                  <a:pt x="70" y="38"/>
                </a:cubicBezTo>
                <a:cubicBezTo>
                  <a:pt x="72" y="40"/>
                  <a:pt x="72" y="40"/>
                  <a:pt x="72" y="40"/>
                </a:cubicBezTo>
                <a:cubicBezTo>
                  <a:pt x="72" y="40"/>
                  <a:pt x="71" y="41"/>
                  <a:pt x="70" y="42"/>
                </a:cubicBezTo>
                <a:cubicBezTo>
                  <a:pt x="70" y="42"/>
                  <a:pt x="70" y="43"/>
                  <a:pt x="71" y="43"/>
                </a:cubicBezTo>
                <a:cubicBezTo>
                  <a:pt x="73" y="45"/>
                  <a:pt x="72" y="47"/>
                  <a:pt x="71" y="48"/>
                </a:cubicBezTo>
                <a:cubicBezTo>
                  <a:pt x="70" y="49"/>
                  <a:pt x="69" y="49"/>
                  <a:pt x="68" y="49"/>
                </a:cubicBezTo>
                <a:cubicBezTo>
                  <a:pt x="67" y="50"/>
                  <a:pt x="66" y="49"/>
                  <a:pt x="65" y="49"/>
                </a:cubicBezTo>
                <a:cubicBezTo>
                  <a:pt x="64" y="48"/>
                  <a:pt x="63" y="46"/>
                  <a:pt x="65" y="43"/>
                </a:cubicBezTo>
                <a:cubicBezTo>
                  <a:pt x="65" y="43"/>
                  <a:pt x="64" y="43"/>
                  <a:pt x="64" y="43"/>
                </a:cubicBezTo>
                <a:cubicBezTo>
                  <a:pt x="61" y="65"/>
                  <a:pt x="61" y="65"/>
                  <a:pt x="61" y="65"/>
                </a:cubicBezTo>
                <a:cubicBezTo>
                  <a:pt x="61" y="67"/>
                  <a:pt x="61" y="67"/>
                  <a:pt x="61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7" y="65"/>
                  <a:pt x="47" y="65"/>
                  <a:pt x="47" y="65"/>
                </a:cubicBezTo>
                <a:cubicBezTo>
                  <a:pt x="46" y="60"/>
                  <a:pt x="46" y="60"/>
                  <a:pt x="46" y="60"/>
                </a:cubicBezTo>
                <a:cubicBezTo>
                  <a:pt x="44" y="60"/>
                  <a:pt x="41" y="61"/>
                  <a:pt x="38" y="61"/>
                </a:cubicBezTo>
                <a:cubicBezTo>
                  <a:pt x="35" y="61"/>
                  <a:pt x="32" y="60"/>
                  <a:pt x="29" y="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6"/>
                  <a:pt x="27" y="66"/>
                  <a:pt x="27" y="66"/>
                </a:cubicBezTo>
                <a:cubicBezTo>
                  <a:pt x="26" y="66"/>
                  <a:pt x="26" y="66"/>
                  <a:pt x="26" y="66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58"/>
                  <a:pt x="14" y="58"/>
                  <a:pt x="14" y="58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6"/>
                  <a:pt x="1" y="36"/>
                  <a:pt x="1" y="36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68" y="45"/>
                </a:moveTo>
                <a:cubicBezTo>
                  <a:pt x="68" y="45"/>
                  <a:pt x="68" y="44"/>
                  <a:pt x="68" y="44"/>
                </a:cubicBezTo>
                <a:cubicBezTo>
                  <a:pt x="68" y="44"/>
                  <a:pt x="68" y="45"/>
                  <a:pt x="68" y="45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6"/>
                  <a:pt x="67" y="47"/>
                  <a:pt x="68" y="46"/>
                </a:cubicBezTo>
                <a:cubicBezTo>
                  <a:pt x="68" y="46"/>
                  <a:pt x="68" y="46"/>
                  <a:pt x="69" y="46"/>
                </a:cubicBezTo>
                <a:cubicBezTo>
                  <a:pt x="69" y="46"/>
                  <a:pt x="69" y="45"/>
                  <a:pt x="68" y="45"/>
                </a:cubicBezTo>
                <a:close/>
                <a:moveTo>
                  <a:pt x="16" y="38"/>
                </a:moveTo>
                <a:cubicBezTo>
                  <a:pt x="14" y="38"/>
                  <a:pt x="13" y="39"/>
                  <a:pt x="13" y="41"/>
                </a:cubicBezTo>
                <a:cubicBezTo>
                  <a:pt x="13" y="42"/>
                  <a:pt x="14" y="44"/>
                  <a:pt x="16" y="44"/>
                </a:cubicBezTo>
                <a:cubicBezTo>
                  <a:pt x="18" y="44"/>
                  <a:pt x="19" y="42"/>
                  <a:pt x="19" y="41"/>
                </a:cubicBezTo>
                <a:cubicBezTo>
                  <a:pt x="19" y="39"/>
                  <a:pt x="18" y="38"/>
                  <a:pt x="16" y="38"/>
                </a:cubicBezTo>
                <a:close/>
                <a:moveTo>
                  <a:pt x="39" y="0"/>
                </a:moveTo>
                <a:cubicBezTo>
                  <a:pt x="33" y="0"/>
                  <a:pt x="28" y="5"/>
                  <a:pt x="28" y="10"/>
                </a:cubicBezTo>
                <a:cubicBezTo>
                  <a:pt x="28" y="16"/>
                  <a:pt x="33" y="21"/>
                  <a:pt x="39" y="21"/>
                </a:cubicBezTo>
                <a:cubicBezTo>
                  <a:pt x="45" y="21"/>
                  <a:pt x="49" y="16"/>
                  <a:pt x="49" y="10"/>
                </a:cubicBezTo>
                <a:cubicBezTo>
                  <a:pt x="49" y="5"/>
                  <a:pt x="45" y="0"/>
                  <a:pt x="39" y="0"/>
                </a:cubicBezTo>
                <a:close/>
                <a:moveTo>
                  <a:pt x="30" y="29"/>
                </a:moveTo>
                <a:cubicBezTo>
                  <a:pt x="30" y="32"/>
                  <a:pt x="30" y="32"/>
                  <a:pt x="30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29"/>
                  <a:pt x="46" y="29"/>
                  <a:pt x="46" y="29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12" y="36"/>
                </a:moveTo>
                <a:cubicBezTo>
                  <a:pt x="10" y="37"/>
                  <a:pt x="7" y="38"/>
                  <a:pt x="5" y="39"/>
                </a:cubicBezTo>
                <a:cubicBezTo>
                  <a:pt x="4" y="44"/>
                  <a:pt x="4" y="44"/>
                  <a:pt x="4" y="44"/>
                </a:cubicBezTo>
                <a:cubicBezTo>
                  <a:pt x="17" y="55"/>
                  <a:pt x="17" y="55"/>
                  <a:pt x="17" y="55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20" y="62"/>
                  <a:pt x="20" y="62"/>
                  <a:pt x="20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28" y="56"/>
                  <a:pt x="28" y="56"/>
                </a:cubicBezTo>
                <a:cubicBezTo>
                  <a:pt x="32" y="56"/>
                  <a:pt x="35" y="57"/>
                  <a:pt x="38" y="57"/>
                </a:cubicBezTo>
                <a:cubicBezTo>
                  <a:pt x="41" y="57"/>
                  <a:pt x="45" y="56"/>
                  <a:pt x="48" y="56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7"/>
                  <a:pt x="50" y="57"/>
                  <a:pt x="50" y="57"/>
                </a:cubicBezTo>
                <a:cubicBezTo>
                  <a:pt x="51" y="63"/>
                  <a:pt x="51" y="63"/>
                  <a:pt x="51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60" y="41"/>
                  <a:pt x="60" y="41"/>
                  <a:pt x="60" y="41"/>
                </a:cubicBezTo>
                <a:cubicBezTo>
                  <a:pt x="52" y="22"/>
                  <a:pt x="39" y="25"/>
                  <a:pt x="26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26" y="31"/>
                  <a:pt x="26" y="32"/>
                  <a:pt x="26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3"/>
                  <a:pt x="20" y="31"/>
                  <a:pt x="19" y="30"/>
                </a:cubicBezTo>
                <a:cubicBezTo>
                  <a:pt x="18" y="29"/>
                  <a:pt x="17" y="28"/>
                  <a:pt x="16" y="28"/>
                </a:cubicBezTo>
                <a:cubicBezTo>
                  <a:pt x="16" y="36"/>
                  <a:pt x="16" y="36"/>
                  <a:pt x="16" y="36"/>
                </a:cubicBezTo>
                <a:lnTo>
                  <a:pt x="12" y="3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Freeform 54"/>
          <p:cNvSpPr>
            <a:spLocks noEditPoints="1"/>
          </p:cNvSpPr>
          <p:nvPr/>
        </p:nvSpPr>
        <p:spPr bwMode="auto">
          <a:xfrm>
            <a:off x="9406231" y="5636209"/>
            <a:ext cx="631825" cy="742950"/>
          </a:xfrm>
          <a:custGeom>
            <a:avLst/>
            <a:gdLst>
              <a:gd name="T0" fmla="*/ 100290 w 63"/>
              <a:gd name="T1" fmla="*/ 431714 h 74"/>
              <a:gd name="T2" fmla="*/ 90261 w 63"/>
              <a:gd name="T3" fmla="*/ 461834 h 74"/>
              <a:gd name="T4" fmla="*/ 10029 w 63"/>
              <a:gd name="T5" fmla="*/ 702791 h 74"/>
              <a:gd name="T6" fmla="*/ 631825 w 63"/>
              <a:gd name="T7" fmla="*/ 742950 h 74"/>
              <a:gd name="T8" fmla="*/ 561622 w 63"/>
              <a:gd name="T9" fmla="*/ 682711 h 74"/>
              <a:gd name="T10" fmla="*/ 551593 w 63"/>
              <a:gd name="T11" fmla="*/ 572272 h 74"/>
              <a:gd name="T12" fmla="*/ 521506 w 63"/>
              <a:gd name="T13" fmla="*/ 401595 h 74"/>
              <a:gd name="T14" fmla="*/ 491419 w 63"/>
              <a:gd name="T15" fmla="*/ 371475 h 74"/>
              <a:gd name="T16" fmla="*/ 210608 w 63"/>
              <a:gd name="T17" fmla="*/ 271076 h 74"/>
              <a:gd name="T18" fmla="*/ 320927 w 63"/>
              <a:gd name="T19" fmla="*/ 451794 h 74"/>
              <a:gd name="T20" fmla="*/ 320927 w 63"/>
              <a:gd name="T21" fmla="*/ 421674 h 74"/>
              <a:gd name="T22" fmla="*/ 300869 w 63"/>
              <a:gd name="T23" fmla="*/ 421674 h 74"/>
              <a:gd name="T24" fmla="*/ 300869 w 63"/>
              <a:gd name="T25" fmla="*/ 451794 h 74"/>
              <a:gd name="T26" fmla="*/ 381101 w 63"/>
              <a:gd name="T27" fmla="*/ 501993 h 74"/>
              <a:gd name="T28" fmla="*/ 401159 w 63"/>
              <a:gd name="T29" fmla="*/ 562232 h 74"/>
              <a:gd name="T30" fmla="*/ 330956 w 63"/>
              <a:gd name="T31" fmla="*/ 652591 h 74"/>
              <a:gd name="T32" fmla="*/ 300869 w 63"/>
              <a:gd name="T33" fmla="*/ 672671 h 74"/>
              <a:gd name="T34" fmla="*/ 250724 w 63"/>
              <a:gd name="T35" fmla="*/ 622472 h 74"/>
              <a:gd name="T36" fmla="*/ 230666 w 63"/>
              <a:gd name="T37" fmla="*/ 552193 h 74"/>
              <a:gd name="T38" fmla="*/ 300869 w 63"/>
              <a:gd name="T39" fmla="*/ 562232 h 74"/>
              <a:gd name="T40" fmla="*/ 310898 w 63"/>
              <a:gd name="T41" fmla="*/ 602392 h 74"/>
              <a:gd name="T42" fmla="*/ 320927 w 63"/>
              <a:gd name="T43" fmla="*/ 592352 h 74"/>
              <a:gd name="T44" fmla="*/ 300869 w 63"/>
              <a:gd name="T45" fmla="*/ 532113 h 74"/>
              <a:gd name="T46" fmla="*/ 240695 w 63"/>
              <a:gd name="T47" fmla="*/ 481914 h 74"/>
              <a:gd name="T48" fmla="*/ 250724 w 63"/>
              <a:gd name="T49" fmla="*/ 391555 h 74"/>
              <a:gd name="T50" fmla="*/ 300869 w 63"/>
              <a:gd name="T51" fmla="*/ 351395 h 74"/>
              <a:gd name="T52" fmla="*/ 330956 w 63"/>
              <a:gd name="T53" fmla="*/ 371475 h 74"/>
              <a:gd name="T54" fmla="*/ 391130 w 63"/>
              <a:gd name="T55" fmla="*/ 441754 h 74"/>
              <a:gd name="T56" fmla="*/ 250724 w 63"/>
              <a:gd name="T57" fmla="*/ 190757 h 74"/>
              <a:gd name="T58" fmla="*/ 421217 w 63"/>
              <a:gd name="T59" fmla="*/ 90359 h 74"/>
              <a:gd name="T60" fmla="*/ 340985 w 63"/>
              <a:gd name="T61" fmla="*/ 150598 h 74"/>
              <a:gd name="T62" fmla="*/ 300869 w 63"/>
              <a:gd name="T63" fmla="*/ 20080 h 74"/>
              <a:gd name="T64" fmla="*/ 270782 w 63"/>
              <a:gd name="T65" fmla="*/ 0 h 74"/>
              <a:gd name="T66" fmla="*/ 250724 w 63"/>
              <a:gd name="T67" fmla="*/ 190757 h 74"/>
              <a:gd name="T68" fmla="*/ 200579 w 63"/>
              <a:gd name="T69" fmla="*/ 230917 h 74"/>
              <a:gd name="T70" fmla="*/ 411188 w 63"/>
              <a:gd name="T71" fmla="*/ 220877 h 74"/>
              <a:gd name="T72" fmla="*/ 411188 w 63"/>
              <a:gd name="T73" fmla="*/ 261036 h 7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74"/>
              <a:gd name="T113" fmla="*/ 63 w 63"/>
              <a:gd name="T114" fmla="*/ 74 h 7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3" h="74">
                <a:moveTo>
                  <a:pt x="21" y="27"/>
                </a:moveTo>
                <a:cubicBezTo>
                  <a:pt x="17" y="33"/>
                  <a:pt x="13" y="38"/>
                  <a:pt x="10" y="43"/>
                </a:cubicBezTo>
                <a:cubicBezTo>
                  <a:pt x="12" y="45"/>
                  <a:pt x="12" y="45"/>
                  <a:pt x="12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5" y="53"/>
                  <a:pt x="4" y="61"/>
                  <a:pt x="6" y="70"/>
                </a:cubicBezTo>
                <a:cubicBezTo>
                  <a:pt x="4" y="70"/>
                  <a:pt x="3" y="70"/>
                  <a:pt x="1" y="70"/>
                </a:cubicBezTo>
                <a:cubicBezTo>
                  <a:pt x="1" y="72"/>
                  <a:pt x="0" y="73"/>
                  <a:pt x="0" y="74"/>
                </a:cubicBezTo>
                <a:cubicBezTo>
                  <a:pt x="21" y="74"/>
                  <a:pt x="42" y="74"/>
                  <a:pt x="63" y="74"/>
                </a:cubicBezTo>
                <a:cubicBezTo>
                  <a:pt x="62" y="73"/>
                  <a:pt x="62" y="72"/>
                  <a:pt x="61" y="71"/>
                </a:cubicBezTo>
                <a:cubicBezTo>
                  <a:pt x="60" y="70"/>
                  <a:pt x="58" y="69"/>
                  <a:pt x="56" y="68"/>
                </a:cubicBezTo>
                <a:cubicBezTo>
                  <a:pt x="57" y="66"/>
                  <a:pt x="57" y="63"/>
                  <a:pt x="57" y="60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50"/>
                  <a:pt x="55" y="45"/>
                  <a:pt x="52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4"/>
                  <a:pt x="44" y="31"/>
                  <a:pt x="40" y="28"/>
                </a:cubicBezTo>
                <a:cubicBezTo>
                  <a:pt x="34" y="28"/>
                  <a:pt x="28" y="28"/>
                  <a:pt x="21" y="27"/>
                </a:cubicBezTo>
                <a:close/>
                <a:moveTo>
                  <a:pt x="39" y="45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3"/>
                  <a:pt x="32" y="42"/>
                  <a:pt x="32" y="42"/>
                </a:cubicBezTo>
                <a:cubicBezTo>
                  <a:pt x="32" y="41"/>
                  <a:pt x="32" y="41"/>
                  <a:pt x="31" y="41"/>
                </a:cubicBezTo>
                <a:cubicBezTo>
                  <a:pt x="31" y="41"/>
                  <a:pt x="30" y="41"/>
                  <a:pt x="30" y="42"/>
                </a:cubicBezTo>
                <a:cubicBezTo>
                  <a:pt x="30" y="42"/>
                  <a:pt x="30" y="42"/>
                  <a:pt x="30" y="43"/>
                </a:cubicBezTo>
                <a:cubicBezTo>
                  <a:pt x="30" y="44"/>
                  <a:pt x="30" y="45"/>
                  <a:pt x="30" y="45"/>
                </a:cubicBezTo>
                <a:cubicBezTo>
                  <a:pt x="31" y="46"/>
                  <a:pt x="32" y="47"/>
                  <a:pt x="34" y="48"/>
                </a:cubicBezTo>
                <a:cubicBezTo>
                  <a:pt x="36" y="49"/>
                  <a:pt x="37" y="50"/>
                  <a:pt x="38" y="50"/>
                </a:cubicBezTo>
                <a:cubicBezTo>
                  <a:pt x="38" y="51"/>
                  <a:pt x="39" y="52"/>
                  <a:pt x="39" y="53"/>
                </a:cubicBezTo>
                <a:cubicBezTo>
                  <a:pt x="40" y="54"/>
                  <a:pt x="40" y="55"/>
                  <a:pt x="40" y="56"/>
                </a:cubicBezTo>
                <a:cubicBezTo>
                  <a:pt x="40" y="59"/>
                  <a:pt x="39" y="61"/>
                  <a:pt x="38" y="62"/>
                </a:cubicBezTo>
                <a:cubicBezTo>
                  <a:pt x="37" y="63"/>
                  <a:pt x="35" y="64"/>
                  <a:pt x="33" y="65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7"/>
                  <a:pt x="30" y="67"/>
                  <a:pt x="30" y="67"/>
                </a:cubicBezTo>
                <a:cubicBezTo>
                  <a:pt x="30" y="64"/>
                  <a:pt x="30" y="64"/>
                  <a:pt x="30" y="64"/>
                </a:cubicBezTo>
                <a:cubicBezTo>
                  <a:pt x="28" y="64"/>
                  <a:pt x="26" y="64"/>
                  <a:pt x="25" y="62"/>
                </a:cubicBezTo>
                <a:cubicBezTo>
                  <a:pt x="24" y="61"/>
                  <a:pt x="23" y="59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30" y="58"/>
                  <a:pt x="30" y="59"/>
                  <a:pt x="30" y="60"/>
                </a:cubicBezTo>
                <a:cubicBezTo>
                  <a:pt x="30" y="60"/>
                  <a:pt x="30" y="60"/>
                  <a:pt x="31" y="60"/>
                </a:cubicBezTo>
                <a:cubicBezTo>
                  <a:pt x="31" y="60"/>
                  <a:pt x="32" y="60"/>
                  <a:pt x="32" y="60"/>
                </a:cubicBezTo>
                <a:cubicBezTo>
                  <a:pt x="32" y="60"/>
                  <a:pt x="32" y="59"/>
                  <a:pt x="32" y="59"/>
                </a:cubicBezTo>
                <a:cubicBezTo>
                  <a:pt x="32" y="57"/>
                  <a:pt x="32" y="56"/>
                  <a:pt x="32" y="55"/>
                </a:cubicBezTo>
                <a:cubicBezTo>
                  <a:pt x="32" y="55"/>
                  <a:pt x="31" y="54"/>
                  <a:pt x="30" y="53"/>
                </a:cubicBezTo>
                <a:cubicBezTo>
                  <a:pt x="28" y="52"/>
                  <a:pt x="26" y="51"/>
                  <a:pt x="26" y="50"/>
                </a:cubicBezTo>
                <a:cubicBezTo>
                  <a:pt x="25" y="50"/>
                  <a:pt x="24" y="49"/>
                  <a:pt x="24" y="48"/>
                </a:cubicBezTo>
                <a:cubicBezTo>
                  <a:pt x="23" y="47"/>
                  <a:pt x="23" y="45"/>
                  <a:pt x="23" y="44"/>
                </a:cubicBezTo>
                <a:cubicBezTo>
                  <a:pt x="23" y="42"/>
                  <a:pt x="23" y="40"/>
                  <a:pt x="25" y="39"/>
                </a:cubicBezTo>
                <a:cubicBezTo>
                  <a:pt x="26" y="38"/>
                  <a:pt x="27" y="37"/>
                  <a:pt x="30" y="37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5" y="37"/>
                  <a:pt x="36" y="38"/>
                  <a:pt x="38" y="39"/>
                </a:cubicBezTo>
                <a:cubicBezTo>
                  <a:pt x="39" y="40"/>
                  <a:pt x="39" y="42"/>
                  <a:pt x="39" y="44"/>
                </a:cubicBezTo>
                <a:cubicBezTo>
                  <a:pt x="39" y="44"/>
                  <a:pt x="39" y="45"/>
                  <a:pt x="39" y="45"/>
                </a:cubicBezTo>
                <a:close/>
                <a:moveTo>
                  <a:pt x="25" y="19"/>
                </a:moveTo>
                <a:cubicBezTo>
                  <a:pt x="38" y="20"/>
                  <a:pt x="38" y="20"/>
                  <a:pt x="38" y="20"/>
                </a:cubicBezTo>
                <a:cubicBezTo>
                  <a:pt x="42" y="9"/>
                  <a:pt x="42" y="9"/>
                  <a:pt x="42" y="9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3"/>
                  <a:pt x="33" y="3"/>
                  <a:pt x="33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5" y="19"/>
                  <a:pt x="25" y="19"/>
                  <a:pt x="25" y="19"/>
                </a:cubicBezTo>
                <a:close/>
                <a:moveTo>
                  <a:pt x="22" y="25"/>
                </a:moveTo>
                <a:cubicBezTo>
                  <a:pt x="20" y="25"/>
                  <a:pt x="19" y="24"/>
                  <a:pt x="20" y="23"/>
                </a:cubicBezTo>
                <a:cubicBezTo>
                  <a:pt x="20" y="22"/>
                  <a:pt x="21" y="21"/>
                  <a:pt x="22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42" y="22"/>
                  <a:pt x="43" y="23"/>
                  <a:pt x="43" y="24"/>
                </a:cubicBezTo>
                <a:cubicBezTo>
                  <a:pt x="43" y="26"/>
                  <a:pt x="42" y="26"/>
                  <a:pt x="41" y="26"/>
                </a:cubicBezTo>
                <a:lnTo>
                  <a:pt x="22" y="25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Freeform 55"/>
          <p:cNvSpPr>
            <a:spLocks noEditPoints="1"/>
          </p:cNvSpPr>
          <p:nvPr/>
        </p:nvSpPr>
        <p:spPr bwMode="auto">
          <a:xfrm>
            <a:off x="8414043" y="5641766"/>
            <a:ext cx="530225" cy="731837"/>
          </a:xfrm>
          <a:custGeom>
            <a:avLst/>
            <a:gdLst>
              <a:gd name="T0" fmla="*/ 530225 w 53"/>
              <a:gd name="T1" fmla="*/ 681711 h 73"/>
              <a:gd name="T2" fmla="*/ 0 w 53"/>
              <a:gd name="T3" fmla="*/ 50126 h 73"/>
              <a:gd name="T4" fmla="*/ 180076 w 53"/>
              <a:gd name="T5" fmla="*/ 130327 h 73"/>
              <a:gd name="T6" fmla="*/ 120051 w 53"/>
              <a:gd name="T7" fmla="*/ 130327 h 73"/>
              <a:gd name="T8" fmla="*/ 150064 w 53"/>
              <a:gd name="T9" fmla="*/ 120302 h 73"/>
              <a:gd name="T10" fmla="*/ 160068 w 53"/>
              <a:gd name="T11" fmla="*/ 140352 h 73"/>
              <a:gd name="T12" fmla="*/ 140059 w 53"/>
              <a:gd name="T13" fmla="*/ 160403 h 73"/>
              <a:gd name="T14" fmla="*/ 160068 w 53"/>
              <a:gd name="T15" fmla="*/ 180453 h 73"/>
              <a:gd name="T16" fmla="*/ 150064 w 53"/>
              <a:gd name="T17" fmla="*/ 180453 h 73"/>
              <a:gd name="T18" fmla="*/ 130055 w 53"/>
              <a:gd name="T19" fmla="*/ 190478 h 73"/>
              <a:gd name="T20" fmla="*/ 180076 w 53"/>
              <a:gd name="T21" fmla="*/ 190478 h 73"/>
              <a:gd name="T22" fmla="*/ 440187 w 53"/>
              <a:gd name="T23" fmla="*/ 140352 h 73"/>
              <a:gd name="T24" fmla="*/ 410174 w 53"/>
              <a:gd name="T25" fmla="*/ 110277 h 73"/>
              <a:gd name="T26" fmla="*/ 380161 w 53"/>
              <a:gd name="T27" fmla="*/ 180453 h 73"/>
              <a:gd name="T28" fmla="*/ 410174 w 53"/>
              <a:gd name="T29" fmla="*/ 210528 h 73"/>
              <a:gd name="T30" fmla="*/ 440187 w 53"/>
              <a:gd name="T31" fmla="*/ 170428 h 73"/>
              <a:gd name="T32" fmla="*/ 410174 w 53"/>
              <a:gd name="T33" fmla="*/ 120302 h 73"/>
              <a:gd name="T34" fmla="*/ 400170 w 53"/>
              <a:gd name="T35" fmla="*/ 190478 h 73"/>
              <a:gd name="T36" fmla="*/ 410174 w 53"/>
              <a:gd name="T37" fmla="*/ 130327 h 73"/>
              <a:gd name="T38" fmla="*/ 360153 w 53"/>
              <a:gd name="T39" fmla="*/ 110277 h 73"/>
              <a:gd name="T40" fmla="*/ 310132 w 53"/>
              <a:gd name="T41" fmla="*/ 140352 h 73"/>
              <a:gd name="T42" fmla="*/ 330140 w 53"/>
              <a:gd name="T43" fmla="*/ 210528 h 73"/>
              <a:gd name="T44" fmla="*/ 370157 w 53"/>
              <a:gd name="T45" fmla="*/ 190478 h 73"/>
              <a:gd name="T46" fmla="*/ 350149 w 53"/>
              <a:gd name="T47" fmla="*/ 120302 h 73"/>
              <a:gd name="T48" fmla="*/ 340144 w 53"/>
              <a:gd name="T49" fmla="*/ 180453 h 73"/>
              <a:gd name="T50" fmla="*/ 350149 w 53"/>
              <a:gd name="T51" fmla="*/ 180453 h 73"/>
              <a:gd name="T52" fmla="*/ 250106 w 53"/>
              <a:gd name="T53" fmla="*/ 160403 h 73"/>
              <a:gd name="T54" fmla="*/ 280119 w 53"/>
              <a:gd name="T55" fmla="*/ 150377 h 73"/>
              <a:gd name="T56" fmla="*/ 280119 w 53"/>
              <a:gd name="T57" fmla="*/ 190478 h 73"/>
              <a:gd name="T58" fmla="*/ 270115 w 53"/>
              <a:gd name="T59" fmla="*/ 180453 h 73"/>
              <a:gd name="T60" fmla="*/ 250106 w 53"/>
              <a:gd name="T61" fmla="*/ 190478 h 73"/>
              <a:gd name="T62" fmla="*/ 300127 w 53"/>
              <a:gd name="T63" fmla="*/ 200503 h 73"/>
              <a:gd name="T64" fmla="*/ 300127 w 53"/>
              <a:gd name="T65" fmla="*/ 140352 h 73"/>
              <a:gd name="T66" fmla="*/ 300127 w 53"/>
              <a:gd name="T67" fmla="*/ 130327 h 73"/>
              <a:gd name="T68" fmla="*/ 190081 w 53"/>
              <a:gd name="T69" fmla="*/ 170428 h 73"/>
              <a:gd name="T70" fmla="*/ 240102 w 53"/>
              <a:gd name="T71" fmla="*/ 210528 h 73"/>
              <a:gd name="T72" fmla="*/ 240102 w 53"/>
              <a:gd name="T73" fmla="*/ 170428 h 73"/>
              <a:gd name="T74" fmla="*/ 200085 w 53"/>
              <a:gd name="T75" fmla="*/ 170428 h 73"/>
              <a:gd name="T76" fmla="*/ 130055 w 53"/>
              <a:gd name="T77" fmla="*/ 370931 h 73"/>
              <a:gd name="T78" fmla="*/ 90038 w 53"/>
              <a:gd name="T79" fmla="*/ 521309 h 73"/>
              <a:gd name="T80" fmla="*/ 320136 w 53"/>
              <a:gd name="T81" fmla="*/ 481208 h 73"/>
              <a:gd name="T82" fmla="*/ 320136 w 53"/>
              <a:gd name="T83" fmla="*/ 481208 h 73"/>
              <a:gd name="T84" fmla="*/ 260110 w 53"/>
              <a:gd name="T85" fmla="*/ 521309 h 73"/>
              <a:gd name="T86" fmla="*/ 130055 w 53"/>
              <a:gd name="T87" fmla="*/ 651636 h 73"/>
              <a:gd name="T88" fmla="*/ 450191 w 53"/>
              <a:gd name="T89" fmla="*/ 611535 h 73"/>
              <a:gd name="T90" fmla="*/ 380161 w 53"/>
              <a:gd name="T91" fmla="*/ 611535 h 73"/>
              <a:gd name="T92" fmla="*/ 450191 w 53"/>
              <a:gd name="T93" fmla="*/ 611535 h 73"/>
              <a:gd name="T94" fmla="*/ 320136 w 53"/>
              <a:gd name="T95" fmla="*/ 651636 h 73"/>
              <a:gd name="T96" fmla="*/ 190081 w 53"/>
              <a:gd name="T97" fmla="*/ 611535 h 73"/>
              <a:gd name="T98" fmla="*/ 130055 w 53"/>
              <a:gd name="T99" fmla="*/ 390981 h 73"/>
              <a:gd name="T100" fmla="*/ 130055 w 53"/>
              <a:gd name="T101" fmla="*/ 390981 h 73"/>
              <a:gd name="T102" fmla="*/ 450191 w 53"/>
              <a:gd name="T103" fmla="*/ 431082 h 73"/>
              <a:gd name="T104" fmla="*/ 320136 w 53"/>
              <a:gd name="T105" fmla="*/ 461158 h 73"/>
              <a:gd name="T106" fmla="*/ 190081 w 53"/>
              <a:gd name="T107" fmla="*/ 431082 h 73"/>
              <a:gd name="T108" fmla="*/ 420178 w 53"/>
              <a:gd name="T109" fmla="*/ 300755 h 73"/>
              <a:gd name="T110" fmla="*/ 420178 w 53"/>
              <a:gd name="T111" fmla="*/ 300755 h 73"/>
              <a:gd name="T112" fmla="*/ 360153 w 53"/>
              <a:gd name="T113" fmla="*/ 330830 h 73"/>
              <a:gd name="T114" fmla="*/ 230098 w 53"/>
              <a:gd name="T115" fmla="*/ 370931 h 73"/>
              <a:gd name="T116" fmla="*/ 70030 w 53"/>
              <a:gd name="T117" fmla="*/ 240604 h 7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3"/>
              <a:gd name="T178" fmla="*/ 0 h 73"/>
              <a:gd name="T179" fmla="*/ 53 w 53"/>
              <a:gd name="T180" fmla="*/ 73 h 7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3" h="73">
                <a:moveTo>
                  <a:pt x="5" y="0"/>
                </a:move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3" y="3"/>
                  <a:pt x="53" y="5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70"/>
                  <a:pt x="51" y="73"/>
                  <a:pt x="48" y="73"/>
                </a:cubicBezTo>
                <a:cubicBezTo>
                  <a:pt x="5" y="73"/>
                  <a:pt x="5" y="73"/>
                  <a:pt x="5" y="73"/>
                </a:cubicBezTo>
                <a:cubicBezTo>
                  <a:pt x="3" y="73"/>
                  <a:pt x="0" y="70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3" y="0"/>
                  <a:pt x="5" y="0"/>
                </a:cubicBezTo>
                <a:close/>
                <a:moveTo>
                  <a:pt x="17" y="15"/>
                </a:moveTo>
                <a:cubicBezTo>
                  <a:pt x="17" y="15"/>
                  <a:pt x="18" y="15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2"/>
                  <a:pt x="17" y="11"/>
                </a:cubicBezTo>
                <a:cubicBezTo>
                  <a:pt x="17" y="11"/>
                  <a:pt x="16" y="11"/>
                  <a:pt x="15" y="11"/>
                </a:cubicBezTo>
                <a:cubicBezTo>
                  <a:pt x="14" y="11"/>
                  <a:pt x="13" y="11"/>
                  <a:pt x="13" y="11"/>
                </a:cubicBezTo>
                <a:cubicBezTo>
                  <a:pt x="13" y="12"/>
                  <a:pt x="12" y="12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5"/>
                  <a:pt x="15" y="15"/>
                  <a:pt x="14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9"/>
                  <a:pt x="15" y="19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9"/>
                  <a:pt x="13" y="19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5" y="21"/>
                </a:cubicBezTo>
                <a:cubicBezTo>
                  <a:pt x="16" y="21"/>
                  <a:pt x="16" y="21"/>
                  <a:pt x="17" y="20"/>
                </a:cubicBezTo>
                <a:cubicBezTo>
                  <a:pt x="17" y="20"/>
                  <a:pt x="18" y="20"/>
                  <a:pt x="18" y="19"/>
                </a:cubicBezTo>
                <a:cubicBezTo>
                  <a:pt x="18" y="19"/>
                  <a:pt x="18" y="18"/>
                  <a:pt x="18" y="18"/>
                </a:cubicBezTo>
                <a:cubicBezTo>
                  <a:pt x="18" y="17"/>
                  <a:pt x="18" y="16"/>
                  <a:pt x="18" y="16"/>
                </a:cubicBezTo>
                <a:cubicBezTo>
                  <a:pt x="18" y="15"/>
                  <a:pt x="17" y="15"/>
                  <a:pt x="17" y="15"/>
                </a:cubicBezTo>
                <a:close/>
                <a:moveTo>
                  <a:pt x="44" y="14"/>
                </a:moveTo>
                <a:cubicBezTo>
                  <a:pt x="44" y="13"/>
                  <a:pt x="44" y="13"/>
                  <a:pt x="43" y="13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1"/>
                  <a:pt x="43" y="11"/>
                  <a:pt x="42" y="11"/>
                </a:cubicBezTo>
                <a:cubicBezTo>
                  <a:pt x="42" y="11"/>
                  <a:pt x="41" y="11"/>
                  <a:pt x="41" y="11"/>
                </a:cubicBezTo>
                <a:cubicBezTo>
                  <a:pt x="40" y="11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9"/>
                  <a:pt x="38" y="19"/>
                </a:cubicBezTo>
                <a:cubicBezTo>
                  <a:pt x="38" y="19"/>
                  <a:pt x="38" y="20"/>
                  <a:pt x="39" y="20"/>
                </a:cubicBezTo>
                <a:cubicBezTo>
                  <a:pt x="39" y="20"/>
                  <a:pt x="39" y="20"/>
                  <a:pt x="39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1" y="21"/>
                  <a:pt x="42" y="21"/>
                  <a:pt x="42" y="21"/>
                </a:cubicBezTo>
                <a:cubicBezTo>
                  <a:pt x="42" y="20"/>
                  <a:pt x="43" y="20"/>
                  <a:pt x="43" y="20"/>
                </a:cubicBezTo>
                <a:cubicBezTo>
                  <a:pt x="43" y="20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4" y="14"/>
                  <a:pt x="44" y="14"/>
                  <a:pt x="44" y="14"/>
                </a:cubicBezTo>
                <a:close/>
                <a:moveTo>
                  <a:pt x="41" y="13"/>
                </a:moveTo>
                <a:cubicBezTo>
                  <a:pt x="41" y="13"/>
                  <a:pt x="41" y="13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1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19"/>
                  <a:pt x="41" y="19"/>
                  <a:pt x="41" y="18"/>
                </a:cubicBezTo>
                <a:cubicBezTo>
                  <a:pt x="41" y="13"/>
                  <a:pt x="41" y="13"/>
                  <a:pt x="41" y="13"/>
                </a:cubicBezTo>
                <a:close/>
                <a:moveTo>
                  <a:pt x="37" y="14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1"/>
                  <a:pt x="33" y="11"/>
                  <a:pt x="33" y="11"/>
                </a:cubicBezTo>
                <a:cubicBezTo>
                  <a:pt x="32" y="11"/>
                  <a:pt x="32" y="12"/>
                  <a:pt x="32" y="12"/>
                </a:cubicBezTo>
                <a:cubicBezTo>
                  <a:pt x="32" y="13"/>
                  <a:pt x="31" y="13"/>
                  <a:pt x="31" y="14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2" y="20"/>
                  <a:pt x="33" y="20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5" y="21"/>
                  <a:pt x="35" y="21"/>
                  <a:pt x="36" y="21"/>
                </a:cubicBezTo>
                <a:cubicBezTo>
                  <a:pt x="36" y="20"/>
                  <a:pt x="36" y="20"/>
                  <a:pt x="36" y="20"/>
                </a:cubicBezTo>
                <a:cubicBezTo>
                  <a:pt x="37" y="20"/>
                  <a:pt x="37" y="19"/>
                  <a:pt x="37" y="19"/>
                </a:cubicBezTo>
                <a:cubicBezTo>
                  <a:pt x="37" y="19"/>
                  <a:pt x="37" y="18"/>
                  <a:pt x="37" y="17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35" y="13"/>
                </a:moveTo>
                <a:cubicBezTo>
                  <a:pt x="35" y="13"/>
                  <a:pt x="35" y="13"/>
                  <a:pt x="35" y="12"/>
                </a:cubicBezTo>
                <a:cubicBezTo>
                  <a:pt x="35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5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3"/>
                  <a:pt x="35" y="13"/>
                  <a:pt x="35" y="13"/>
                </a:cubicBezTo>
                <a:close/>
                <a:moveTo>
                  <a:pt x="30" y="11"/>
                </a:moveTo>
                <a:cubicBezTo>
                  <a:pt x="25" y="11"/>
                  <a:pt x="25" y="11"/>
                  <a:pt x="25" y="11"/>
                </a:cubicBezTo>
                <a:cubicBezTo>
                  <a:pt x="25" y="16"/>
                  <a:pt x="25" y="16"/>
                  <a:pt x="25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7" y="19"/>
                  <a:pt x="27" y="19"/>
                </a:cubicBezTo>
                <a:cubicBezTo>
                  <a:pt x="27" y="19"/>
                  <a:pt x="27" y="18"/>
                  <a:pt x="27" y="18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20"/>
                  <a:pt x="26" y="20"/>
                  <a:pt x="26" y="20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19"/>
                  <a:pt x="31" y="19"/>
                </a:cubicBezTo>
                <a:cubicBezTo>
                  <a:pt x="31" y="19"/>
                  <a:pt x="31" y="18"/>
                  <a:pt x="31" y="1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0" y="14"/>
                  <a:pt x="30" y="14"/>
                </a:cubicBezTo>
                <a:cubicBezTo>
                  <a:pt x="30" y="14"/>
                  <a:pt x="29" y="13"/>
                  <a:pt x="29" y="13"/>
                </a:cubicBezTo>
                <a:cubicBezTo>
                  <a:pt x="28" y="13"/>
                  <a:pt x="28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1"/>
                  <a:pt x="30" y="11"/>
                  <a:pt x="30" y="11"/>
                </a:cubicBezTo>
                <a:close/>
                <a:moveTo>
                  <a:pt x="24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9"/>
                  <a:pt x="19" y="19"/>
                  <a:pt x="1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1"/>
                  <a:pt x="21" y="21"/>
                  <a:pt x="21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1"/>
                  <a:pt x="24" y="11"/>
                  <a:pt x="24" y="11"/>
                </a:cubicBezTo>
                <a:close/>
                <a:moveTo>
                  <a:pt x="21" y="17"/>
                </a:moveTo>
                <a:cubicBezTo>
                  <a:pt x="21" y="13"/>
                  <a:pt x="21" y="13"/>
                  <a:pt x="21" y="13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lose/>
                <a:moveTo>
                  <a:pt x="13" y="30"/>
                </a:moveTo>
                <a:cubicBezTo>
                  <a:pt x="11" y="30"/>
                  <a:pt x="9" y="31"/>
                  <a:pt x="9" y="33"/>
                </a:cubicBezTo>
                <a:cubicBezTo>
                  <a:pt x="9" y="35"/>
                  <a:pt x="11" y="37"/>
                  <a:pt x="13" y="37"/>
                </a:cubicBezTo>
                <a:cubicBezTo>
                  <a:pt x="15" y="37"/>
                  <a:pt x="16" y="35"/>
                  <a:pt x="16" y="33"/>
                </a:cubicBezTo>
                <a:cubicBezTo>
                  <a:pt x="16" y="31"/>
                  <a:pt x="15" y="30"/>
                  <a:pt x="13" y="30"/>
                </a:cubicBezTo>
                <a:close/>
                <a:moveTo>
                  <a:pt x="13" y="48"/>
                </a:moveTo>
                <a:cubicBezTo>
                  <a:pt x="11" y="48"/>
                  <a:pt x="9" y="50"/>
                  <a:pt x="9" y="52"/>
                </a:cubicBezTo>
                <a:cubicBezTo>
                  <a:pt x="9" y="54"/>
                  <a:pt x="11" y="55"/>
                  <a:pt x="13" y="55"/>
                </a:cubicBezTo>
                <a:cubicBezTo>
                  <a:pt x="15" y="55"/>
                  <a:pt x="16" y="54"/>
                  <a:pt x="16" y="52"/>
                </a:cubicBezTo>
                <a:cubicBezTo>
                  <a:pt x="16" y="50"/>
                  <a:pt x="15" y="48"/>
                  <a:pt x="13" y="48"/>
                </a:cubicBezTo>
                <a:close/>
                <a:moveTo>
                  <a:pt x="32" y="48"/>
                </a:moveTo>
                <a:cubicBezTo>
                  <a:pt x="30" y="48"/>
                  <a:pt x="29" y="50"/>
                  <a:pt x="29" y="52"/>
                </a:cubicBezTo>
                <a:cubicBezTo>
                  <a:pt x="29" y="54"/>
                  <a:pt x="30" y="55"/>
                  <a:pt x="32" y="55"/>
                </a:cubicBezTo>
                <a:cubicBezTo>
                  <a:pt x="34" y="55"/>
                  <a:pt x="36" y="54"/>
                  <a:pt x="36" y="52"/>
                </a:cubicBezTo>
                <a:cubicBezTo>
                  <a:pt x="36" y="50"/>
                  <a:pt x="34" y="48"/>
                  <a:pt x="32" y="48"/>
                </a:cubicBezTo>
                <a:close/>
                <a:moveTo>
                  <a:pt x="23" y="48"/>
                </a:moveTo>
                <a:cubicBezTo>
                  <a:pt x="21" y="48"/>
                  <a:pt x="19" y="50"/>
                  <a:pt x="19" y="52"/>
                </a:cubicBezTo>
                <a:cubicBezTo>
                  <a:pt x="19" y="54"/>
                  <a:pt x="21" y="55"/>
                  <a:pt x="23" y="55"/>
                </a:cubicBezTo>
                <a:cubicBezTo>
                  <a:pt x="25" y="55"/>
                  <a:pt x="26" y="54"/>
                  <a:pt x="26" y="52"/>
                </a:cubicBezTo>
                <a:cubicBezTo>
                  <a:pt x="26" y="50"/>
                  <a:pt x="25" y="48"/>
                  <a:pt x="23" y="48"/>
                </a:cubicBezTo>
                <a:close/>
                <a:moveTo>
                  <a:pt x="13" y="58"/>
                </a:moveTo>
                <a:cubicBezTo>
                  <a:pt x="11" y="58"/>
                  <a:pt x="9" y="59"/>
                  <a:pt x="9" y="61"/>
                </a:cubicBezTo>
                <a:cubicBezTo>
                  <a:pt x="9" y="63"/>
                  <a:pt x="11" y="65"/>
                  <a:pt x="13" y="65"/>
                </a:cubicBezTo>
                <a:cubicBezTo>
                  <a:pt x="15" y="65"/>
                  <a:pt x="16" y="63"/>
                  <a:pt x="16" y="61"/>
                </a:cubicBezTo>
                <a:cubicBezTo>
                  <a:pt x="16" y="59"/>
                  <a:pt x="15" y="58"/>
                  <a:pt x="13" y="58"/>
                </a:cubicBezTo>
                <a:close/>
                <a:moveTo>
                  <a:pt x="45" y="61"/>
                </a:moveTo>
                <a:cubicBezTo>
                  <a:pt x="45" y="61"/>
                  <a:pt x="45" y="61"/>
                  <a:pt x="45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5" y="50"/>
                  <a:pt x="44" y="48"/>
                  <a:pt x="42" y="48"/>
                </a:cubicBezTo>
                <a:cubicBezTo>
                  <a:pt x="40" y="48"/>
                  <a:pt x="38" y="50"/>
                  <a:pt x="38" y="52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3"/>
                  <a:pt x="40" y="65"/>
                  <a:pt x="42" y="65"/>
                </a:cubicBezTo>
                <a:cubicBezTo>
                  <a:pt x="44" y="65"/>
                  <a:pt x="45" y="63"/>
                  <a:pt x="45" y="61"/>
                </a:cubicBezTo>
                <a:cubicBezTo>
                  <a:pt x="45" y="61"/>
                  <a:pt x="45" y="61"/>
                  <a:pt x="45" y="61"/>
                </a:cubicBezTo>
                <a:close/>
                <a:moveTo>
                  <a:pt x="32" y="58"/>
                </a:moveTo>
                <a:cubicBezTo>
                  <a:pt x="30" y="58"/>
                  <a:pt x="29" y="59"/>
                  <a:pt x="29" y="61"/>
                </a:cubicBezTo>
                <a:cubicBezTo>
                  <a:pt x="29" y="63"/>
                  <a:pt x="30" y="65"/>
                  <a:pt x="32" y="65"/>
                </a:cubicBezTo>
                <a:cubicBezTo>
                  <a:pt x="34" y="65"/>
                  <a:pt x="36" y="63"/>
                  <a:pt x="36" y="61"/>
                </a:cubicBezTo>
                <a:cubicBezTo>
                  <a:pt x="36" y="59"/>
                  <a:pt x="34" y="58"/>
                  <a:pt x="32" y="58"/>
                </a:cubicBezTo>
                <a:close/>
                <a:moveTo>
                  <a:pt x="23" y="58"/>
                </a:moveTo>
                <a:cubicBezTo>
                  <a:pt x="21" y="58"/>
                  <a:pt x="19" y="59"/>
                  <a:pt x="19" y="61"/>
                </a:cubicBezTo>
                <a:cubicBezTo>
                  <a:pt x="19" y="63"/>
                  <a:pt x="21" y="65"/>
                  <a:pt x="23" y="65"/>
                </a:cubicBezTo>
                <a:cubicBezTo>
                  <a:pt x="25" y="65"/>
                  <a:pt x="26" y="63"/>
                  <a:pt x="26" y="61"/>
                </a:cubicBezTo>
                <a:cubicBezTo>
                  <a:pt x="26" y="59"/>
                  <a:pt x="25" y="58"/>
                  <a:pt x="23" y="58"/>
                </a:cubicBezTo>
                <a:close/>
                <a:moveTo>
                  <a:pt x="13" y="39"/>
                </a:moveTo>
                <a:cubicBezTo>
                  <a:pt x="11" y="39"/>
                  <a:pt x="9" y="41"/>
                  <a:pt x="9" y="43"/>
                </a:cubicBezTo>
                <a:cubicBezTo>
                  <a:pt x="9" y="45"/>
                  <a:pt x="11" y="46"/>
                  <a:pt x="13" y="46"/>
                </a:cubicBezTo>
                <a:cubicBezTo>
                  <a:pt x="15" y="46"/>
                  <a:pt x="16" y="45"/>
                  <a:pt x="16" y="43"/>
                </a:cubicBezTo>
                <a:cubicBezTo>
                  <a:pt x="16" y="41"/>
                  <a:pt x="15" y="39"/>
                  <a:pt x="13" y="39"/>
                </a:cubicBezTo>
                <a:close/>
                <a:moveTo>
                  <a:pt x="42" y="39"/>
                </a:moveTo>
                <a:cubicBezTo>
                  <a:pt x="40" y="39"/>
                  <a:pt x="38" y="41"/>
                  <a:pt x="38" y="43"/>
                </a:cubicBezTo>
                <a:cubicBezTo>
                  <a:pt x="38" y="45"/>
                  <a:pt x="40" y="46"/>
                  <a:pt x="42" y="46"/>
                </a:cubicBezTo>
                <a:cubicBezTo>
                  <a:pt x="44" y="46"/>
                  <a:pt x="45" y="45"/>
                  <a:pt x="45" y="43"/>
                </a:cubicBezTo>
                <a:cubicBezTo>
                  <a:pt x="45" y="41"/>
                  <a:pt x="44" y="39"/>
                  <a:pt x="42" y="39"/>
                </a:cubicBezTo>
                <a:close/>
                <a:moveTo>
                  <a:pt x="32" y="39"/>
                </a:moveTo>
                <a:cubicBezTo>
                  <a:pt x="30" y="39"/>
                  <a:pt x="29" y="41"/>
                  <a:pt x="29" y="43"/>
                </a:cubicBezTo>
                <a:cubicBezTo>
                  <a:pt x="29" y="45"/>
                  <a:pt x="30" y="46"/>
                  <a:pt x="32" y="46"/>
                </a:cubicBezTo>
                <a:cubicBezTo>
                  <a:pt x="34" y="46"/>
                  <a:pt x="36" y="45"/>
                  <a:pt x="36" y="43"/>
                </a:cubicBezTo>
                <a:cubicBezTo>
                  <a:pt x="36" y="41"/>
                  <a:pt x="34" y="39"/>
                  <a:pt x="32" y="39"/>
                </a:cubicBezTo>
                <a:close/>
                <a:moveTo>
                  <a:pt x="23" y="39"/>
                </a:moveTo>
                <a:cubicBezTo>
                  <a:pt x="21" y="39"/>
                  <a:pt x="19" y="41"/>
                  <a:pt x="19" y="43"/>
                </a:cubicBezTo>
                <a:cubicBezTo>
                  <a:pt x="19" y="45"/>
                  <a:pt x="21" y="46"/>
                  <a:pt x="23" y="46"/>
                </a:cubicBezTo>
                <a:cubicBezTo>
                  <a:pt x="25" y="46"/>
                  <a:pt x="26" y="45"/>
                  <a:pt x="26" y="43"/>
                </a:cubicBezTo>
                <a:cubicBezTo>
                  <a:pt x="26" y="41"/>
                  <a:pt x="25" y="39"/>
                  <a:pt x="23" y="39"/>
                </a:cubicBezTo>
                <a:close/>
                <a:moveTo>
                  <a:pt x="42" y="30"/>
                </a:moveTo>
                <a:cubicBezTo>
                  <a:pt x="40" y="30"/>
                  <a:pt x="38" y="31"/>
                  <a:pt x="38" y="33"/>
                </a:cubicBezTo>
                <a:cubicBezTo>
                  <a:pt x="38" y="35"/>
                  <a:pt x="40" y="37"/>
                  <a:pt x="42" y="37"/>
                </a:cubicBezTo>
                <a:cubicBezTo>
                  <a:pt x="44" y="37"/>
                  <a:pt x="45" y="35"/>
                  <a:pt x="45" y="33"/>
                </a:cubicBezTo>
                <a:cubicBezTo>
                  <a:pt x="45" y="31"/>
                  <a:pt x="44" y="30"/>
                  <a:pt x="42" y="30"/>
                </a:cubicBezTo>
                <a:close/>
                <a:moveTo>
                  <a:pt x="32" y="30"/>
                </a:moveTo>
                <a:cubicBezTo>
                  <a:pt x="30" y="30"/>
                  <a:pt x="29" y="31"/>
                  <a:pt x="29" y="33"/>
                </a:cubicBezTo>
                <a:cubicBezTo>
                  <a:pt x="29" y="35"/>
                  <a:pt x="30" y="37"/>
                  <a:pt x="32" y="37"/>
                </a:cubicBezTo>
                <a:cubicBezTo>
                  <a:pt x="34" y="37"/>
                  <a:pt x="36" y="35"/>
                  <a:pt x="36" y="33"/>
                </a:cubicBezTo>
                <a:cubicBezTo>
                  <a:pt x="36" y="31"/>
                  <a:pt x="34" y="30"/>
                  <a:pt x="32" y="30"/>
                </a:cubicBezTo>
                <a:close/>
                <a:moveTo>
                  <a:pt x="23" y="30"/>
                </a:moveTo>
                <a:cubicBezTo>
                  <a:pt x="21" y="30"/>
                  <a:pt x="19" y="31"/>
                  <a:pt x="19" y="33"/>
                </a:cubicBezTo>
                <a:cubicBezTo>
                  <a:pt x="19" y="35"/>
                  <a:pt x="21" y="37"/>
                  <a:pt x="23" y="37"/>
                </a:cubicBezTo>
                <a:cubicBezTo>
                  <a:pt x="25" y="37"/>
                  <a:pt x="26" y="35"/>
                  <a:pt x="26" y="33"/>
                </a:cubicBezTo>
                <a:cubicBezTo>
                  <a:pt x="26" y="31"/>
                  <a:pt x="25" y="30"/>
                  <a:pt x="23" y="30"/>
                </a:cubicBezTo>
                <a:close/>
                <a:moveTo>
                  <a:pt x="7" y="7"/>
                </a:moveTo>
                <a:cubicBezTo>
                  <a:pt x="7" y="24"/>
                  <a:pt x="7" y="24"/>
                  <a:pt x="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7"/>
                  <a:pt x="47" y="7"/>
                  <a:pt x="47" y="7"/>
                </a:cubicBezTo>
                <a:lnTo>
                  <a:pt x="7" y="7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Freeform 56"/>
          <p:cNvSpPr>
            <a:spLocks noEditPoints="1"/>
          </p:cNvSpPr>
          <p:nvPr/>
        </p:nvSpPr>
        <p:spPr bwMode="auto">
          <a:xfrm>
            <a:off x="9396704" y="2545534"/>
            <a:ext cx="671512" cy="731838"/>
          </a:xfrm>
          <a:custGeom>
            <a:avLst/>
            <a:gdLst>
              <a:gd name="T0" fmla="*/ 240542 w 67"/>
              <a:gd name="T1" fmla="*/ 491234 h 73"/>
              <a:gd name="T2" fmla="*/ 210474 w 67"/>
              <a:gd name="T3" fmla="*/ 571435 h 73"/>
              <a:gd name="T4" fmla="*/ 200451 w 67"/>
              <a:gd name="T5" fmla="*/ 621561 h 73"/>
              <a:gd name="T6" fmla="*/ 160361 w 67"/>
              <a:gd name="T7" fmla="*/ 571435 h 73"/>
              <a:gd name="T8" fmla="*/ 0 w 67"/>
              <a:gd name="T9" fmla="*/ 441108 h 73"/>
              <a:gd name="T10" fmla="*/ 120271 w 67"/>
              <a:gd name="T11" fmla="*/ 471183 h 73"/>
              <a:gd name="T12" fmla="*/ 160361 w 67"/>
              <a:gd name="T13" fmla="*/ 380957 h 73"/>
              <a:gd name="T14" fmla="*/ 20045 w 67"/>
              <a:gd name="T15" fmla="*/ 240604 h 73"/>
              <a:gd name="T16" fmla="*/ 160361 w 67"/>
              <a:gd name="T17" fmla="*/ 120302 h 73"/>
              <a:gd name="T18" fmla="*/ 210474 w 67"/>
              <a:gd name="T19" fmla="*/ 100252 h 73"/>
              <a:gd name="T20" fmla="*/ 300677 w 67"/>
              <a:gd name="T21" fmla="*/ 160403 h 73"/>
              <a:gd name="T22" fmla="*/ 310700 w 67"/>
              <a:gd name="T23" fmla="*/ 230579 h 73"/>
              <a:gd name="T24" fmla="*/ 210474 w 67"/>
              <a:gd name="T25" fmla="*/ 190478 h 73"/>
              <a:gd name="T26" fmla="*/ 280632 w 67"/>
              <a:gd name="T27" fmla="*/ 330831 h 73"/>
              <a:gd name="T28" fmla="*/ 260587 w 67"/>
              <a:gd name="T29" fmla="*/ 411032 h 73"/>
              <a:gd name="T30" fmla="*/ 210474 w 67"/>
              <a:gd name="T31" fmla="*/ 501259 h 73"/>
              <a:gd name="T32" fmla="*/ 451016 w 67"/>
              <a:gd name="T33" fmla="*/ 0 h 73"/>
              <a:gd name="T34" fmla="*/ 290654 w 67"/>
              <a:gd name="T35" fmla="*/ 731838 h 73"/>
              <a:gd name="T36" fmla="*/ 491106 w 67"/>
              <a:gd name="T37" fmla="*/ 601511 h 73"/>
              <a:gd name="T38" fmla="*/ 581309 w 67"/>
              <a:gd name="T39" fmla="*/ 501259 h 73"/>
              <a:gd name="T40" fmla="*/ 370835 w 67"/>
              <a:gd name="T41" fmla="*/ 461158 h 73"/>
              <a:gd name="T42" fmla="*/ 561264 w 67"/>
              <a:gd name="T43" fmla="*/ 441108 h 73"/>
              <a:gd name="T44" fmla="*/ 390880 w 67"/>
              <a:gd name="T45" fmla="*/ 401007 h 73"/>
              <a:gd name="T46" fmla="*/ 561264 w 67"/>
              <a:gd name="T47" fmla="*/ 370932 h 73"/>
              <a:gd name="T48" fmla="*/ 410925 w 67"/>
              <a:gd name="T49" fmla="*/ 330831 h 73"/>
              <a:gd name="T50" fmla="*/ 491106 w 67"/>
              <a:gd name="T51" fmla="*/ 220554 h 73"/>
              <a:gd name="T52" fmla="*/ 611377 w 67"/>
              <a:gd name="T53" fmla="*/ 270680 h 73"/>
              <a:gd name="T54" fmla="*/ 661489 w 67"/>
              <a:gd name="T55" fmla="*/ 220554 h 73"/>
              <a:gd name="T56" fmla="*/ 451016 w 67"/>
              <a:gd name="T57" fmla="*/ 150378 h 73"/>
              <a:gd name="T58" fmla="*/ 160361 w 67"/>
              <a:gd name="T59" fmla="*/ 190478 h 73"/>
              <a:gd name="T60" fmla="*/ 110248 w 67"/>
              <a:gd name="T61" fmla="*/ 240604 h 73"/>
              <a:gd name="T62" fmla="*/ 160361 w 67"/>
              <a:gd name="T63" fmla="*/ 290730 h 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73"/>
              <a:gd name="T98" fmla="*/ 67 w 67"/>
              <a:gd name="T99" fmla="*/ 73 h 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73">
                <a:moveTo>
                  <a:pt x="21" y="50"/>
                </a:moveTo>
                <a:cubicBezTo>
                  <a:pt x="22" y="50"/>
                  <a:pt x="23" y="50"/>
                  <a:pt x="24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1" y="60"/>
                  <a:pt x="21" y="60"/>
                  <a:pt x="21" y="60"/>
                </a:cubicBezTo>
                <a:cubicBezTo>
                  <a:pt x="20" y="62"/>
                  <a:pt x="20" y="62"/>
                  <a:pt x="20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57"/>
                  <a:pt x="16" y="57"/>
                  <a:pt x="16" y="57"/>
                </a:cubicBezTo>
                <a:cubicBezTo>
                  <a:pt x="11" y="57"/>
                  <a:pt x="8" y="55"/>
                  <a:pt x="5" y="53"/>
                </a:cubicBezTo>
                <a:cubicBezTo>
                  <a:pt x="3" y="51"/>
                  <a:pt x="1" y="48"/>
                  <a:pt x="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5"/>
                  <a:pt x="11" y="46"/>
                  <a:pt x="12" y="47"/>
                </a:cubicBezTo>
                <a:cubicBezTo>
                  <a:pt x="13" y="49"/>
                  <a:pt x="14" y="49"/>
                  <a:pt x="16" y="50"/>
                </a:cubicBezTo>
                <a:cubicBezTo>
                  <a:pt x="16" y="38"/>
                  <a:pt x="16" y="38"/>
                  <a:pt x="16" y="38"/>
                </a:cubicBezTo>
                <a:cubicBezTo>
                  <a:pt x="11" y="36"/>
                  <a:pt x="7" y="35"/>
                  <a:pt x="5" y="33"/>
                </a:cubicBezTo>
                <a:cubicBezTo>
                  <a:pt x="3" y="30"/>
                  <a:pt x="2" y="28"/>
                  <a:pt x="2" y="24"/>
                </a:cubicBezTo>
                <a:cubicBezTo>
                  <a:pt x="2" y="21"/>
                  <a:pt x="3" y="18"/>
                  <a:pt x="6" y="16"/>
                </a:cubicBezTo>
                <a:cubicBezTo>
                  <a:pt x="8" y="14"/>
                  <a:pt x="11" y="13"/>
                  <a:pt x="16" y="12"/>
                </a:cubicBezTo>
                <a:cubicBezTo>
                  <a:pt x="16" y="10"/>
                  <a:pt x="16" y="10"/>
                  <a:pt x="16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2"/>
                  <a:pt x="21" y="12"/>
                  <a:pt x="21" y="12"/>
                </a:cubicBezTo>
                <a:cubicBezTo>
                  <a:pt x="25" y="13"/>
                  <a:pt x="28" y="14"/>
                  <a:pt x="30" y="16"/>
                </a:cubicBezTo>
                <a:cubicBezTo>
                  <a:pt x="31" y="16"/>
                  <a:pt x="32" y="17"/>
                  <a:pt x="33" y="18"/>
                </a:cubicBezTo>
                <a:cubicBezTo>
                  <a:pt x="31" y="23"/>
                  <a:pt x="31" y="23"/>
                  <a:pt x="31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1"/>
                  <a:pt x="23" y="20"/>
                  <a:pt x="21" y="19"/>
                </a:cubicBezTo>
                <a:cubicBezTo>
                  <a:pt x="21" y="31"/>
                  <a:pt x="21" y="31"/>
                  <a:pt x="21" y="31"/>
                </a:cubicBezTo>
                <a:cubicBezTo>
                  <a:pt x="24" y="31"/>
                  <a:pt x="26" y="32"/>
                  <a:pt x="28" y="33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0"/>
                  <a:pt x="23" y="39"/>
                  <a:pt x="21" y="39"/>
                </a:cubicBezTo>
                <a:cubicBezTo>
                  <a:pt x="21" y="50"/>
                  <a:pt x="21" y="50"/>
                  <a:pt x="21" y="50"/>
                </a:cubicBezTo>
                <a:close/>
                <a:moveTo>
                  <a:pt x="49" y="1"/>
                </a:moveTo>
                <a:cubicBezTo>
                  <a:pt x="45" y="0"/>
                  <a:pt x="45" y="0"/>
                  <a:pt x="45" y="0"/>
                </a:cubicBezTo>
                <a:cubicBezTo>
                  <a:pt x="24" y="72"/>
                  <a:pt x="24" y="72"/>
                  <a:pt x="24" y="72"/>
                </a:cubicBezTo>
                <a:cubicBezTo>
                  <a:pt x="29" y="73"/>
                  <a:pt x="29" y="73"/>
                  <a:pt x="29" y="73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8"/>
                  <a:pt x="43" y="60"/>
                  <a:pt x="49" y="60"/>
                </a:cubicBezTo>
                <a:cubicBezTo>
                  <a:pt x="55" y="60"/>
                  <a:pt x="60" y="58"/>
                  <a:pt x="65" y="54"/>
                </a:cubicBezTo>
                <a:cubicBezTo>
                  <a:pt x="58" y="50"/>
                  <a:pt x="58" y="50"/>
                  <a:pt x="58" y="50"/>
                </a:cubicBezTo>
                <a:cubicBezTo>
                  <a:pt x="56" y="52"/>
                  <a:pt x="53" y="53"/>
                  <a:pt x="49" y="53"/>
                </a:cubicBezTo>
                <a:cubicBezTo>
                  <a:pt x="43" y="53"/>
                  <a:pt x="39" y="50"/>
                  <a:pt x="37" y="46"/>
                </a:cubicBezTo>
                <a:cubicBezTo>
                  <a:pt x="37" y="44"/>
                  <a:pt x="37" y="44"/>
                  <a:pt x="3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3"/>
                  <a:pt x="56" y="33"/>
                  <a:pt x="56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3" y="23"/>
                  <a:pt x="43" y="23"/>
                  <a:pt x="43" y="23"/>
                </a:cubicBezTo>
                <a:cubicBezTo>
                  <a:pt x="45" y="23"/>
                  <a:pt x="47" y="22"/>
                  <a:pt x="49" y="22"/>
                </a:cubicBezTo>
                <a:cubicBezTo>
                  <a:pt x="53" y="22"/>
                  <a:pt x="57" y="24"/>
                  <a:pt x="60" y="26"/>
                </a:cubicBezTo>
                <a:cubicBezTo>
                  <a:pt x="60" y="27"/>
                  <a:pt x="60" y="27"/>
                  <a:pt x="61" y="27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6" y="22"/>
                  <a:pt x="66" y="22"/>
                </a:cubicBezTo>
                <a:cubicBezTo>
                  <a:pt x="61" y="18"/>
                  <a:pt x="56" y="15"/>
                  <a:pt x="49" y="15"/>
                </a:cubicBezTo>
                <a:cubicBezTo>
                  <a:pt x="48" y="15"/>
                  <a:pt x="47" y="15"/>
                  <a:pt x="45" y="15"/>
                </a:cubicBezTo>
                <a:cubicBezTo>
                  <a:pt x="49" y="1"/>
                  <a:pt x="49" y="1"/>
                  <a:pt x="49" y="1"/>
                </a:cubicBezTo>
                <a:close/>
                <a:moveTo>
                  <a:pt x="16" y="19"/>
                </a:moveTo>
                <a:cubicBezTo>
                  <a:pt x="14" y="19"/>
                  <a:pt x="13" y="20"/>
                  <a:pt x="12" y="21"/>
                </a:cubicBezTo>
                <a:cubicBezTo>
                  <a:pt x="11" y="22"/>
                  <a:pt x="11" y="23"/>
                  <a:pt x="11" y="24"/>
                </a:cubicBezTo>
                <a:cubicBezTo>
                  <a:pt x="11" y="25"/>
                  <a:pt x="11" y="26"/>
                  <a:pt x="12" y="27"/>
                </a:cubicBezTo>
                <a:cubicBezTo>
                  <a:pt x="13" y="28"/>
                  <a:pt x="14" y="29"/>
                  <a:pt x="16" y="29"/>
                </a:cubicBezTo>
                <a:lnTo>
                  <a:pt x="16" y="1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Freeform 57"/>
          <p:cNvSpPr>
            <a:spLocks noEditPoints="1"/>
          </p:cNvSpPr>
          <p:nvPr/>
        </p:nvSpPr>
        <p:spPr bwMode="auto">
          <a:xfrm>
            <a:off x="10419054" y="1530409"/>
            <a:ext cx="701675" cy="650875"/>
          </a:xfrm>
          <a:custGeom>
            <a:avLst/>
            <a:gdLst>
              <a:gd name="T0" fmla="*/ 310742 w 70"/>
              <a:gd name="T1" fmla="*/ 420565 h 65"/>
              <a:gd name="T2" fmla="*/ 561340 w 70"/>
              <a:gd name="T3" fmla="*/ 530713 h 65"/>
              <a:gd name="T4" fmla="*/ 370885 w 70"/>
              <a:gd name="T5" fmla="*/ 80108 h 65"/>
              <a:gd name="T6" fmla="*/ 320766 w 70"/>
              <a:gd name="T7" fmla="*/ 180242 h 65"/>
              <a:gd name="T8" fmla="*/ 260622 w 70"/>
              <a:gd name="T9" fmla="*/ 60081 h 65"/>
              <a:gd name="T10" fmla="*/ 270646 w 70"/>
              <a:gd name="T11" fmla="*/ 20027 h 65"/>
              <a:gd name="T12" fmla="*/ 350838 w 70"/>
              <a:gd name="T13" fmla="*/ 30040 h 65"/>
              <a:gd name="T14" fmla="*/ 280670 w 70"/>
              <a:gd name="T15" fmla="*/ 70094 h 65"/>
              <a:gd name="T16" fmla="*/ 300718 w 70"/>
              <a:gd name="T17" fmla="*/ 40054 h 65"/>
              <a:gd name="T18" fmla="*/ 280670 w 70"/>
              <a:gd name="T19" fmla="*/ 40054 h 65"/>
              <a:gd name="T20" fmla="*/ 310742 w 70"/>
              <a:gd name="T21" fmla="*/ 150202 h 65"/>
              <a:gd name="T22" fmla="*/ 310742 w 70"/>
              <a:gd name="T23" fmla="*/ 140188 h 65"/>
              <a:gd name="T24" fmla="*/ 310742 w 70"/>
              <a:gd name="T25" fmla="*/ 140188 h 65"/>
              <a:gd name="T26" fmla="*/ 300718 w 70"/>
              <a:gd name="T27" fmla="*/ 80108 h 65"/>
              <a:gd name="T28" fmla="*/ 310742 w 70"/>
              <a:gd name="T29" fmla="*/ 110148 h 65"/>
              <a:gd name="T30" fmla="*/ 350838 w 70"/>
              <a:gd name="T31" fmla="*/ 80108 h 65"/>
              <a:gd name="T32" fmla="*/ 330790 w 70"/>
              <a:gd name="T33" fmla="*/ 90121 h 65"/>
              <a:gd name="T34" fmla="*/ 511220 w 70"/>
              <a:gd name="T35" fmla="*/ 270363 h 65"/>
              <a:gd name="T36" fmla="*/ 521244 w 70"/>
              <a:gd name="T37" fmla="*/ 360485 h 65"/>
              <a:gd name="T38" fmla="*/ 521244 w 70"/>
              <a:gd name="T39" fmla="*/ 360485 h 65"/>
              <a:gd name="T40" fmla="*/ 601436 w 70"/>
              <a:gd name="T41" fmla="*/ 250337 h 65"/>
              <a:gd name="T42" fmla="*/ 541292 w 70"/>
              <a:gd name="T43" fmla="*/ 240323 h 65"/>
              <a:gd name="T44" fmla="*/ 541292 w 70"/>
              <a:gd name="T45" fmla="*/ 330444 h 65"/>
              <a:gd name="T46" fmla="*/ 521244 w 70"/>
              <a:gd name="T47" fmla="*/ 330444 h 65"/>
              <a:gd name="T48" fmla="*/ 531268 w 70"/>
              <a:gd name="T49" fmla="*/ 340458 h 65"/>
              <a:gd name="T50" fmla="*/ 591412 w 70"/>
              <a:gd name="T51" fmla="*/ 270363 h 65"/>
              <a:gd name="T52" fmla="*/ 581388 w 70"/>
              <a:gd name="T53" fmla="*/ 280377 h 65"/>
              <a:gd name="T54" fmla="*/ 581388 w 70"/>
              <a:gd name="T55" fmla="*/ 280377 h 65"/>
              <a:gd name="T56" fmla="*/ 541292 w 70"/>
              <a:gd name="T57" fmla="*/ 310417 h 65"/>
              <a:gd name="T58" fmla="*/ 551316 w 70"/>
              <a:gd name="T59" fmla="*/ 290390 h 65"/>
              <a:gd name="T60" fmla="*/ 521244 w 70"/>
              <a:gd name="T61" fmla="*/ 280377 h 65"/>
              <a:gd name="T62" fmla="*/ 531268 w 70"/>
              <a:gd name="T63" fmla="*/ 290390 h 65"/>
              <a:gd name="T64" fmla="*/ 390933 w 70"/>
              <a:gd name="T65" fmla="*/ 210283 h 65"/>
              <a:gd name="T66" fmla="*/ 290694 w 70"/>
              <a:gd name="T67" fmla="*/ 250337 h 65"/>
              <a:gd name="T68" fmla="*/ 290694 w 70"/>
              <a:gd name="T69" fmla="*/ 260350 h 65"/>
              <a:gd name="T70" fmla="*/ 441053 w 70"/>
              <a:gd name="T71" fmla="*/ 320431 h 65"/>
              <a:gd name="T72" fmla="*/ 441053 w 70"/>
              <a:gd name="T73" fmla="*/ 240323 h 65"/>
              <a:gd name="T74" fmla="*/ 330790 w 70"/>
              <a:gd name="T75" fmla="*/ 280377 h 65"/>
              <a:gd name="T76" fmla="*/ 310742 w 70"/>
              <a:gd name="T77" fmla="*/ 260350 h 65"/>
              <a:gd name="T78" fmla="*/ 320766 w 70"/>
              <a:gd name="T79" fmla="*/ 250337 h 65"/>
              <a:gd name="T80" fmla="*/ 421005 w 70"/>
              <a:gd name="T81" fmla="*/ 310417 h 65"/>
              <a:gd name="T82" fmla="*/ 410981 w 70"/>
              <a:gd name="T83" fmla="*/ 300404 h 65"/>
              <a:gd name="T84" fmla="*/ 410981 w 70"/>
              <a:gd name="T85" fmla="*/ 300404 h 65"/>
              <a:gd name="T86" fmla="*/ 360861 w 70"/>
              <a:gd name="T87" fmla="*/ 270363 h 65"/>
              <a:gd name="T88" fmla="*/ 380909 w 70"/>
              <a:gd name="T89" fmla="*/ 280377 h 65"/>
              <a:gd name="T90" fmla="*/ 431029 w 70"/>
              <a:gd name="T91" fmla="*/ 270363 h 65"/>
              <a:gd name="T92" fmla="*/ 330790 w 70"/>
              <a:gd name="T93" fmla="*/ 220296 h 65"/>
              <a:gd name="T94" fmla="*/ 561340 w 70"/>
              <a:gd name="T95" fmla="*/ 90121 h 65"/>
              <a:gd name="T96" fmla="*/ 671603 w 70"/>
              <a:gd name="T97" fmla="*/ 130175 h 65"/>
              <a:gd name="T98" fmla="*/ 541292 w 70"/>
              <a:gd name="T99" fmla="*/ 210283 h 65"/>
              <a:gd name="T100" fmla="*/ 501196 w 70"/>
              <a:gd name="T101" fmla="*/ 190256 h 65"/>
              <a:gd name="T102" fmla="*/ 511220 w 70"/>
              <a:gd name="T103" fmla="*/ 110148 h 65"/>
              <a:gd name="T104" fmla="*/ 551316 w 70"/>
              <a:gd name="T105" fmla="*/ 180242 h 65"/>
              <a:gd name="T106" fmla="*/ 531268 w 70"/>
              <a:gd name="T107" fmla="*/ 160215 h 65"/>
              <a:gd name="T108" fmla="*/ 531268 w 70"/>
              <a:gd name="T109" fmla="*/ 180242 h 65"/>
              <a:gd name="T110" fmla="*/ 641531 w 70"/>
              <a:gd name="T111" fmla="*/ 140188 h 65"/>
              <a:gd name="T112" fmla="*/ 631508 w 70"/>
              <a:gd name="T113" fmla="*/ 150202 h 65"/>
              <a:gd name="T114" fmla="*/ 631508 w 70"/>
              <a:gd name="T115" fmla="*/ 150202 h 65"/>
              <a:gd name="T116" fmla="*/ 571364 w 70"/>
              <a:gd name="T117" fmla="*/ 150202 h 65"/>
              <a:gd name="T118" fmla="*/ 591412 w 70"/>
              <a:gd name="T119" fmla="*/ 150202 h 65"/>
              <a:gd name="T120" fmla="*/ 571364 w 70"/>
              <a:gd name="T121" fmla="*/ 110148 h 65"/>
              <a:gd name="T122" fmla="*/ 571364 w 70"/>
              <a:gd name="T123" fmla="*/ 130175 h 6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0"/>
              <a:gd name="T187" fmla="*/ 0 h 65"/>
              <a:gd name="T188" fmla="*/ 70 w 70"/>
              <a:gd name="T189" fmla="*/ 65 h 6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0" h="65">
                <a:moveTo>
                  <a:pt x="0" y="65"/>
                </a:moveTo>
                <a:cubicBezTo>
                  <a:pt x="10" y="46"/>
                  <a:pt x="24" y="27"/>
                  <a:pt x="49" y="36"/>
                </a:cubicBezTo>
                <a:cubicBezTo>
                  <a:pt x="49" y="40"/>
                  <a:pt x="49" y="40"/>
                  <a:pt x="49" y="40"/>
                </a:cubicBezTo>
                <a:cubicBezTo>
                  <a:pt x="47" y="42"/>
                  <a:pt x="42" y="43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45" y="46"/>
                  <a:pt x="54" y="45"/>
                  <a:pt x="63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56" y="53"/>
                  <a:pt x="56" y="53"/>
                  <a:pt x="56" y="53"/>
                </a:cubicBezTo>
                <a:cubicBezTo>
                  <a:pt x="27" y="54"/>
                  <a:pt x="27" y="54"/>
                  <a:pt x="27" y="54"/>
                </a:cubicBezTo>
                <a:cubicBezTo>
                  <a:pt x="24" y="65"/>
                  <a:pt x="24" y="65"/>
                  <a:pt x="24" y="65"/>
                </a:cubicBezTo>
                <a:cubicBezTo>
                  <a:pt x="0" y="65"/>
                  <a:pt x="0" y="65"/>
                  <a:pt x="0" y="65"/>
                </a:cubicBezTo>
                <a:close/>
                <a:moveTo>
                  <a:pt x="37" y="8"/>
                </a:moveTo>
                <a:cubicBezTo>
                  <a:pt x="37" y="10"/>
                  <a:pt x="38" y="11"/>
                  <a:pt x="38" y="13"/>
                </a:cubicBezTo>
                <a:cubicBezTo>
                  <a:pt x="38" y="15"/>
                  <a:pt x="37" y="16"/>
                  <a:pt x="36" y="16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8"/>
                  <a:pt x="30" y="17"/>
                  <a:pt x="29" y="16"/>
                </a:cubicBezTo>
                <a:cubicBezTo>
                  <a:pt x="28" y="14"/>
                  <a:pt x="27" y="13"/>
                  <a:pt x="27" y="11"/>
                </a:cubicBezTo>
                <a:cubicBezTo>
                  <a:pt x="26" y="9"/>
                  <a:pt x="26" y="7"/>
                  <a:pt x="26" y="6"/>
                </a:cubicBezTo>
                <a:cubicBezTo>
                  <a:pt x="26" y="4"/>
                  <a:pt x="26" y="3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4" y="1"/>
                  <a:pt x="35" y="3"/>
                </a:cubicBezTo>
                <a:cubicBezTo>
                  <a:pt x="35" y="4"/>
                  <a:pt x="36" y="6"/>
                  <a:pt x="37" y="8"/>
                </a:cubicBezTo>
                <a:close/>
                <a:moveTo>
                  <a:pt x="30" y="5"/>
                </a:moveTo>
                <a:cubicBezTo>
                  <a:pt x="28" y="6"/>
                  <a:pt x="28" y="6"/>
                  <a:pt x="28" y="6"/>
                </a:cubicBezTo>
                <a:cubicBezTo>
                  <a:pt x="28" y="6"/>
                  <a:pt x="28" y="6"/>
                  <a:pt x="28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5"/>
                </a:cubicBezTo>
                <a:close/>
                <a:moveTo>
                  <a:pt x="28" y="5"/>
                </a:move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8" y="5"/>
                  <a:pt x="28" y="5"/>
                </a:cubicBezTo>
                <a:close/>
                <a:moveTo>
                  <a:pt x="33" y="15"/>
                </a:move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31" y="14"/>
                </a:moveTo>
                <a:cubicBezTo>
                  <a:pt x="33" y="14"/>
                  <a:pt x="33" y="14"/>
                  <a:pt x="33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0" y="14"/>
                  <a:pt x="31" y="14"/>
                  <a:pt x="31" y="14"/>
                </a:cubicBezTo>
                <a:close/>
                <a:moveTo>
                  <a:pt x="30" y="8"/>
                </a:moveTo>
                <a:cubicBezTo>
                  <a:pt x="28" y="8"/>
                  <a:pt x="28" y="8"/>
                  <a:pt x="28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lose/>
                <a:moveTo>
                  <a:pt x="29" y="12"/>
                </a:move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2"/>
                  <a:pt x="29" y="12"/>
                </a:cubicBezTo>
                <a:close/>
                <a:moveTo>
                  <a:pt x="35" y="13"/>
                </a:moveTo>
                <a:cubicBezTo>
                  <a:pt x="35" y="12"/>
                  <a:pt x="35" y="10"/>
                  <a:pt x="35" y="8"/>
                </a:cubicBezTo>
                <a:cubicBezTo>
                  <a:pt x="34" y="7"/>
                  <a:pt x="33" y="5"/>
                  <a:pt x="33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3"/>
                  <a:pt x="32" y="4"/>
                </a:cubicBezTo>
                <a:cubicBezTo>
                  <a:pt x="32" y="5"/>
                  <a:pt x="32" y="7"/>
                  <a:pt x="33" y="9"/>
                </a:cubicBezTo>
                <a:cubicBezTo>
                  <a:pt x="34" y="11"/>
                  <a:pt x="34" y="12"/>
                  <a:pt x="35" y="13"/>
                </a:cubicBezTo>
                <a:cubicBezTo>
                  <a:pt x="35" y="14"/>
                  <a:pt x="35" y="14"/>
                  <a:pt x="36" y="14"/>
                </a:cubicBezTo>
                <a:cubicBezTo>
                  <a:pt x="36" y="14"/>
                  <a:pt x="35" y="14"/>
                  <a:pt x="35" y="13"/>
                </a:cubicBezTo>
                <a:close/>
                <a:moveTo>
                  <a:pt x="51" y="27"/>
                </a:moveTo>
                <a:cubicBezTo>
                  <a:pt x="50" y="28"/>
                  <a:pt x="49" y="30"/>
                  <a:pt x="49" y="31"/>
                </a:cubicBezTo>
                <a:cubicBezTo>
                  <a:pt x="48" y="32"/>
                  <a:pt x="48" y="33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6"/>
                  <a:pt x="54" y="36"/>
                  <a:pt x="55" y="35"/>
                </a:cubicBezTo>
                <a:cubicBezTo>
                  <a:pt x="56" y="34"/>
                  <a:pt x="57" y="33"/>
                  <a:pt x="58" y="32"/>
                </a:cubicBezTo>
                <a:cubicBezTo>
                  <a:pt x="59" y="31"/>
                  <a:pt x="60" y="29"/>
                  <a:pt x="60" y="28"/>
                </a:cubicBezTo>
                <a:cubicBezTo>
                  <a:pt x="60" y="27"/>
                  <a:pt x="60" y="26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3"/>
                  <a:pt x="55" y="23"/>
                  <a:pt x="54" y="24"/>
                </a:cubicBezTo>
                <a:cubicBezTo>
                  <a:pt x="53" y="25"/>
                  <a:pt x="52" y="26"/>
                  <a:pt x="51" y="27"/>
                </a:cubicBezTo>
                <a:close/>
                <a:moveTo>
                  <a:pt x="53" y="33"/>
                </a:move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3" y="32"/>
                  <a:pt x="53" y="32"/>
                  <a:pt x="53" y="32"/>
                </a:cubicBezTo>
                <a:cubicBezTo>
                  <a:pt x="53" y="32"/>
                  <a:pt x="53" y="32"/>
                  <a:pt x="53" y="33"/>
                </a:cubicBezTo>
                <a:close/>
                <a:moveTo>
                  <a:pt x="53" y="34"/>
                </a:move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4"/>
                  <a:pt x="53" y="34"/>
                </a:cubicBezTo>
                <a:close/>
                <a:moveTo>
                  <a:pt x="57" y="26"/>
                </a:moveTo>
                <a:cubicBezTo>
                  <a:pt x="58" y="27"/>
                  <a:pt x="58" y="27"/>
                  <a:pt x="58" y="27"/>
                </a:cubicBezTo>
                <a:cubicBezTo>
                  <a:pt x="58" y="27"/>
                  <a:pt x="59" y="27"/>
                  <a:pt x="59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6"/>
                  <a:pt x="57" y="26"/>
                  <a:pt x="57" y="26"/>
                </a:cubicBezTo>
                <a:close/>
                <a:moveTo>
                  <a:pt x="58" y="28"/>
                </a:moveTo>
                <a:cubicBezTo>
                  <a:pt x="57" y="27"/>
                  <a:pt x="57" y="27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lose/>
                <a:moveTo>
                  <a:pt x="54" y="31"/>
                </a:moveTo>
                <a:cubicBezTo>
                  <a:pt x="55" y="32"/>
                  <a:pt x="55" y="32"/>
                  <a:pt x="55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lose/>
                <a:moveTo>
                  <a:pt x="57" y="30"/>
                </a:move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5" y="29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lose/>
                <a:moveTo>
                  <a:pt x="55" y="25"/>
                </a:moveTo>
                <a:cubicBezTo>
                  <a:pt x="54" y="26"/>
                  <a:pt x="53" y="27"/>
                  <a:pt x="52" y="28"/>
                </a:cubicBezTo>
                <a:cubicBezTo>
                  <a:pt x="51" y="29"/>
                  <a:pt x="51" y="30"/>
                  <a:pt x="50" y="31"/>
                </a:cubicBezTo>
                <a:cubicBezTo>
                  <a:pt x="50" y="32"/>
                  <a:pt x="50" y="32"/>
                  <a:pt x="50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2" y="31"/>
                  <a:pt x="53" y="30"/>
                  <a:pt x="53" y="29"/>
                </a:cubicBezTo>
                <a:cubicBezTo>
                  <a:pt x="54" y="28"/>
                  <a:pt x="55" y="26"/>
                  <a:pt x="55" y="26"/>
                </a:cubicBezTo>
                <a:cubicBezTo>
                  <a:pt x="55" y="25"/>
                  <a:pt x="56" y="25"/>
                  <a:pt x="56" y="25"/>
                </a:cubicBezTo>
                <a:cubicBezTo>
                  <a:pt x="56" y="25"/>
                  <a:pt x="55" y="25"/>
                  <a:pt x="55" y="25"/>
                </a:cubicBezTo>
                <a:close/>
                <a:moveTo>
                  <a:pt x="39" y="21"/>
                </a:moveTo>
                <a:cubicBezTo>
                  <a:pt x="37" y="21"/>
                  <a:pt x="36" y="20"/>
                  <a:pt x="34" y="20"/>
                </a:cubicBezTo>
                <a:cubicBezTo>
                  <a:pt x="32" y="20"/>
                  <a:pt x="31" y="20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9" y="25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7"/>
                  <a:pt x="29" y="28"/>
                  <a:pt x="31" y="29"/>
                </a:cubicBezTo>
                <a:cubicBezTo>
                  <a:pt x="32" y="30"/>
                  <a:pt x="33" y="31"/>
                  <a:pt x="35" y="31"/>
                </a:cubicBezTo>
                <a:cubicBezTo>
                  <a:pt x="37" y="32"/>
                  <a:pt x="39" y="33"/>
                  <a:pt x="40" y="33"/>
                </a:cubicBezTo>
                <a:cubicBezTo>
                  <a:pt x="42" y="33"/>
                  <a:pt x="43" y="33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5" y="25"/>
                  <a:pt x="44" y="24"/>
                </a:cubicBezTo>
                <a:cubicBezTo>
                  <a:pt x="43" y="23"/>
                  <a:pt x="41" y="22"/>
                  <a:pt x="39" y="21"/>
                </a:cubicBezTo>
                <a:close/>
                <a:moveTo>
                  <a:pt x="33" y="25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27"/>
                  <a:pt x="33" y="28"/>
                  <a:pt x="33" y="28"/>
                </a:cubicBezTo>
                <a:cubicBezTo>
                  <a:pt x="34" y="26"/>
                  <a:pt x="34" y="26"/>
                  <a:pt x="34" y="26"/>
                </a:cubicBezTo>
                <a:cubicBezTo>
                  <a:pt x="33" y="26"/>
                  <a:pt x="33" y="25"/>
                  <a:pt x="33" y="25"/>
                </a:cubicBezTo>
                <a:close/>
                <a:moveTo>
                  <a:pt x="32" y="27"/>
                </a:moveTo>
                <a:cubicBezTo>
                  <a:pt x="31" y="26"/>
                  <a:pt x="31" y="26"/>
                  <a:pt x="31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7"/>
                  <a:pt x="32" y="27"/>
                  <a:pt x="32" y="27"/>
                </a:cubicBezTo>
                <a:close/>
                <a:moveTo>
                  <a:pt x="42" y="29"/>
                </a:move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2" y="29"/>
                  <a:pt x="42" y="29"/>
                </a:cubicBezTo>
                <a:close/>
                <a:moveTo>
                  <a:pt x="41" y="30"/>
                </a:move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8"/>
                  <a:pt x="41" y="28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0"/>
                  <a:pt x="41" y="30"/>
                </a:cubicBezTo>
                <a:close/>
                <a:moveTo>
                  <a:pt x="35" y="27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5" y="27"/>
                </a:cubicBezTo>
                <a:close/>
                <a:moveTo>
                  <a:pt x="38" y="30"/>
                </a:move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0"/>
                  <a:pt x="38" y="30"/>
                  <a:pt x="38" y="30"/>
                </a:cubicBezTo>
                <a:close/>
                <a:moveTo>
                  <a:pt x="42" y="26"/>
                </a:moveTo>
                <a:cubicBezTo>
                  <a:pt x="43" y="26"/>
                  <a:pt x="43" y="27"/>
                  <a:pt x="43" y="27"/>
                </a:cubicBezTo>
                <a:cubicBezTo>
                  <a:pt x="43" y="27"/>
                  <a:pt x="43" y="26"/>
                  <a:pt x="42" y="26"/>
                </a:cubicBezTo>
                <a:cubicBezTo>
                  <a:pt x="41" y="26"/>
                  <a:pt x="39" y="26"/>
                  <a:pt x="38" y="25"/>
                </a:cubicBezTo>
                <a:cubicBezTo>
                  <a:pt x="36" y="24"/>
                  <a:pt x="35" y="24"/>
                  <a:pt x="34" y="23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4" y="22"/>
                </a:cubicBezTo>
                <a:cubicBezTo>
                  <a:pt x="35" y="22"/>
                  <a:pt x="37" y="23"/>
                  <a:pt x="38" y="24"/>
                </a:cubicBezTo>
                <a:cubicBezTo>
                  <a:pt x="40" y="24"/>
                  <a:pt x="41" y="25"/>
                  <a:pt x="42" y="26"/>
                </a:cubicBezTo>
                <a:close/>
                <a:moveTo>
                  <a:pt x="56" y="9"/>
                </a:moveTo>
                <a:cubicBezTo>
                  <a:pt x="58" y="8"/>
                  <a:pt x="60" y="7"/>
                  <a:pt x="61" y="7"/>
                </a:cubicBezTo>
                <a:cubicBezTo>
                  <a:pt x="63" y="7"/>
                  <a:pt x="64" y="8"/>
                  <a:pt x="65" y="9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4"/>
                  <a:pt x="66" y="16"/>
                  <a:pt x="65" y="17"/>
                </a:cubicBezTo>
                <a:cubicBezTo>
                  <a:pt x="63" y="18"/>
                  <a:pt x="62" y="19"/>
                  <a:pt x="60" y="19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1"/>
                  <a:pt x="51" y="20"/>
                  <a:pt x="51" y="19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4"/>
                  <a:pt x="49" y="13"/>
                  <a:pt x="51" y="11"/>
                </a:cubicBezTo>
                <a:cubicBezTo>
                  <a:pt x="52" y="10"/>
                  <a:pt x="54" y="10"/>
                  <a:pt x="56" y="9"/>
                </a:cubicBezTo>
                <a:close/>
                <a:moveTo>
                  <a:pt x="54" y="16"/>
                </a:move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53" y="18"/>
                </a:moveTo>
                <a:cubicBezTo>
                  <a:pt x="53" y="16"/>
                  <a:pt x="53" y="16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63" y="12"/>
                </a:move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2"/>
                  <a:pt x="64" y="12"/>
                  <a:pt x="64" y="12"/>
                </a:cubicBezTo>
                <a:cubicBezTo>
                  <a:pt x="63" y="12"/>
                  <a:pt x="63" y="12"/>
                  <a:pt x="63" y="12"/>
                </a:cubicBezTo>
                <a:close/>
                <a:moveTo>
                  <a:pt x="63" y="15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56" y="16"/>
                </a:move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8" y="17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5"/>
                  <a:pt x="56" y="16"/>
                  <a:pt x="56" y="16"/>
                </a:cubicBezTo>
                <a:close/>
                <a:moveTo>
                  <a:pt x="61" y="16"/>
                </a:moveTo>
                <a:cubicBezTo>
                  <a:pt x="60" y="14"/>
                  <a:pt x="60" y="14"/>
                  <a:pt x="60" y="14"/>
                </a:cubicBezTo>
                <a:cubicBezTo>
                  <a:pt x="60" y="14"/>
                  <a:pt x="59" y="14"/>
                  <a:pt x="59" y="1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61" y="16"/>
                  <a:pt x="61" y="16"/>
                </a:cubicBezTo>
                <a:close/>
                <a:moveTo>
                  <a:pt x="61" y="10"/>
                </a:moveTo>
                <a:cubicBezTo>
                  <a:pt x="60" y="10"/>
                  <a:pt x="58" y="10"/>
                  <a:pt x="57" y="11"/>
                </a:cubicBezTo>
                <a:cubicBezTo>
                  <a:pt x="55" y="12"/>
                  <a:pt x="53" y="13"/>
                  <a:pt x="52" y="13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4" y="14"/>
                  <a:pt x="55" y="13"/>
                  <a:pt x="57" y="13"/>
                </a:cubicBezTo>
                <a:cubicBezTo>
                  <a:pt x="59" y="12"/>
                  <a:pt x="61" y="11"/>
                  <a:pt x="62" y="10"/>
                </a:cubicBezTo>
                <a:cubicBezTo>
                  <a:pt x="62" y="10"/>
                  <a:pt x="63" y="10"/>
                  <a:pt x="63" y="10"/>
                </a:cubicBezTo>
                <a:cubicBezTo>
                  <a:pt x="63" y="10"/>
                  <a:pt x="62" y="10"/>
                  <a:pt x="61" y="10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Freeform 58"/>
          <p:cNvSpPr>
            <a:spLocks noEditPoints="1"/>
          </p:cNvSpPr>
          <p:nvPr/>
        </p:nvSpPr>
        <p:spPr bwMode="auto">
          <a:xfrm>
            <a:off x="10419054" y="2630466"/>
            <a:ext cx="701675" cy="561975"/>
          </a:xfrm>
          <a:custGeom>
            <a:avLst/>
            <a:gdLst>
              <a:gd name="T0" fmla="*/ 471125 w 70"/>
              <a:gd name="T1" fmla="*/ 40141 h 56"/>
              <a:gd name="T2" fmla="*/ 551316 w 70"/>
              <a:gd name="T3" fmla="*/ 50176 h 56"/>
              <a:gd name="T4" fmla="*/ 551316 w 70"/>
              <a:gd name="T5" fmla="*/ 321129 h 56"/>
              <a:gd name="T6" fmla="*/ 531268 w 70"/>
              <a:gd name="T7" fmla="*/ 341199 h 56"/>
              <a:gd name="T8" fmla="*/ 30072 w 70"/>
              <a:gd name="T9" fmla="*/ 341199 h 56"/>
              <a:gd name="T10" fmla="*/ 0 w 70"/>
              <a:gd name="T11" fmla="*/ 321129 h 56"/>
              <a:gd name="T12" fmla="*/ 0 w 70"/>
              <a:gd name="T13" fmla="*/ 50176 h 56"/>
              <a:gd name="T14" fmla="*/ 631508 w 70"/>
              <a:gd name="T15" fmla="*/ 180635 h 56"/>
              <a:gd name="T16" fmla="*/ 611460 w 70"/>
              <a:gd name="T17" fmla="*/ 421481 h 56"/>
              <a:gd name="T18" fmla="*/ 591412 w 70"/>
              <a:gd name="T19" fmla="*/ 431517 h 56"/>
              <a:gd name="T20" fmla="*/ 230550 w 70"/>
              <a:gd name="T21" fmla="*/ 501763 h 56"/>
              <a:gd name="T22" fmla="*/ 180431 w 70"/>
              <a:gd name="T23" fmla="*/ 451587 h 56"/>
              <a:gd name="T24" fmla="*/ 160383 w 70"/>
              <a:gd name="T25" fmla="*/ 541904 h 56"/>
              <a:gd name="T26" fmla="*/ 180431 w 70"/>
              <a:gd name="T27" fmla="*/ 551940 h 56"/>
              <a:gd name="T28" fmla="*/ 681627 w 70"/>
              <a:gd name="T29" fmla="*/ 461622 h 56"/>
              <a:gd name="T30" fmla="*/ 691651 w 70"/>
              <a:gd name="T31" fmla="*/ 441552 h 56"/>
              <a:gd name="T32" fmla="*/ 641531 w 70"/>
              <a:gd name="T33" fmla="*/ 180635 h 56"/>
              <a:gd name="T34" fmla="*/ 571364 w 70"/>
              <a:gd name="T35" fmla="*/ 110388 h 56"/>
              <a:gd name="T36" fmla="*/ 581388 w 70"/>
              <a:gd name="T37" fmla="*/ 200705 h 56"/>
              <a:gd name="T38" fmla="*/ 581388 w 70"/>
              <a:gd name="T39" fmla="*/ 301058 h 56"/>
              <a:gd name="T40" fmla="*/ 571364 w 70"/>
              <a:gd name="T41" fmla="*/ 371305 h 56"/>
              <a:gd name="T42" fmla="*/ 511220 w 70"/>
              <a:gd name="T43" fmla="*/ 361270 h 56"/>
              <a:gd name="T44" fmla="*/ 170407 w 70"/>
              <a:gd name="T45" fmla="*/ 391375 h 56"/>
              <a:gd name="T46" fmla="*/ 80191 w 70"/>
              <a:gd name="T47" fmla="*/ 351234 h 56"/>
              <a:gd name="T48" fmla="*/ 90215 w 70"/>
              <a:gd name="T49" fmla="*/ 451587 h 56"/>
              <a:gd name="T50" fmla="*/ 581388 w 70"/>
              <a:gd name="T51" fmla="*/ 401411 h 56"/>
              <a:gd name="T52" fmla="*/ 631508 w 70"/>
              <a:gd name="T53" fmla="*/ 401411 h 56"/>
              <a:gd name="T54" fmla="*/ 601436 w 70"/>
              <a:gd name="T55" fmla="*/ 120423 h 56"/>
              <a:gd name="T56" fmla="*/ 591412 w 70"/>
              <a:gd name="T57" fmla="*/ 110388 h 56"/>
              <a:gd name="T58" fmla="*/ 330790 w 70"/>
              <a:gd name="T59" fmla="*/ 60212 h 56"/>
              <a:gd name="T60" fmla="*/ 330790 w 70"/>
              <a:gd name="T61" fmla="*/ 280988 h 56"/>
              <a:gd name="T62" fmla="*/ 451077 w 70"/>
              <a:gd name="T63" fmla="*/ 291023 h 56"/>
              <a:gd name="T64" fmla="*/ 521244 w 70"/>
              <a:gd name="T65" fmla="*/ 240846 h 56"/>
              <a:gd name="T66" fmla="*/ 461101 w 70"/>
              <a:gd name="T67" fmla="*/ 80282 h 56"/>
              <a:gd name="T68" fmla="*/ 330790 w 70"/>
              <a:gd name="T69" fmla="*/ 60212 h 56"/>
              <a:gd name="T70" fmla="*/ 170407 w 70"/>
              <a:gd name="T71" fmla="*/ 170600 h 56"/>
              <a:gd name="T72" fmla="*/ 90215 w 70"/>
              <a:gd name="T73" fmla="*/ 70247 h 56"/>
              <a:gd name="T74" fmla="*/ 40096 w 70"/>
              <a:gd name="T75" fmla="*/ 130458 h 56"/>
              <a:gd name="T76" fmla="*/ 90215 w 70"/>
              <a:gd name="T77" fmla="*/ 291023 h 56"/>
              <a:gd name="T78" fmla="*/ 220526 w 70"/>
              <a:gd name="T79" fmla="*/ 280988 h 56"/>
              <a:gd name="T80" fmla="*/ 310742 w 70"/>
              <a:gd name="T81" fmla="*/ 130458 h 56"/>
              <a:gd name="T82" fmla="*/ 280670 w 70"/>
              <a:gd name="T83" fmla="*/ 100353 h 56"/>
              <a:gd name="T84" fmla="*/ 270646 w 70"/>
              <a:gd name="T85" fmla="*/ 90317 h 56"/>
              <a:gd name="T86" fmla="*/ 240574 w 70"/>
              <a:gd name="T87" fmla="*/ 110388 h 56"/>
              <a:gd name="T88" fmla="*/ 240574 w 70"/>
              <a:gd name="T89" fmla="*/ 150529 h 56"/>
              <a:gd name="T90" fmla="*/ 270646 w 70"/>
              <a:gd name="T91" fmla="*/ 180635 h 56"/>
              <a:gd name="T92" fmla="*/ 280670 w 70"/>
              <a:gd name="T93" fmla="*/ 210741 h 56"/>
              <a:gd name="T94" fmla="*/ 270646 w 70"/>
              <a:gd name="T95" fmla="*/ 210741 h 56"/>
              <a:gd name="T96" fmla="*/ 270646 w 70"/>
              <a:gd name="T97" fmla="*/ 190670 h 56"/>
              <a:gd name="T98" fmla="*/ 240574 w 70"/>
              <a:gd name="T99" fmla="*/ 190670 h 56"/>
              <a:gd name="T100" fmla="*/ 250598 w 70"/>
              <a:gd name="T101" fmla="*/ 220776 h 56"/>
              <a:gd name="T102" fmla="*/ 270646 w 70"/>
              <a:gd name="T103" fmla="*/ 250882 h 56"/>
              <a:gd name="T104" fmla="*/ 280670 w 70"/>
              <a:gd name="T105" fmla="*/ 230811 h 56"/>
              <a:gd name="T106" fmla="*/ 320766 w 70"/>
              <a:gd name="T107" fmla="*/ 190670 h 56"/>
              <a:gd name="T108" fmla="*/ 310742 w 70"/>
              <a:gd name="T109" fmla="*/ 160564 h 56"/>
              <a:gd name="T110" fmla="*/ 270646 w 70"/>
              <a:gd name="T111" fmla="*/ 140494 h 56"/>
              <a:gd name="T112" fmla="*/ 270646 w 70"/>
              <a:gd name="T113" fmla="*/ 120423 h 56"/>
              <a:gd name="T114" fmla="*/ 280670 w 70"/>
              <a:gd name="T115" fmla="*/ 120423 h 56"/>
              <a:gd name="T116" fmla="*/ 280670 w 70"/>
              <a:gd name="T117" fmla="*/ 140494 h 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"/>
              <a:gd name="T178" fmla="*/ 0 h 56"/>
              <a:gd name="T179" fmla="*/ 70 w 70"/>
              <a:gd name="T180" fmla="*/ 56 h 5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" h="56">
                <a:moveTo>
                  <a:pt x="2" y="5"/>
                </a:moveTo>
                <a:cubicBezTo>
                  <a:pt x="17" y="0"/>
                  <a:pt x="32" y="2"/>
                  <a:pt x="47" y="4"/>
                </a:cubicBezTo>
                <a:cubicBezTo>
                  <a:pt x="49" y="4"/>
                  <a:pt x="51" y="5"/>
                  <a:pt x="53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4"/>
                  <a:pt x="53" y="34"/>
                  <a:pt x="53" y="34"/>
                </a:cubicBezTo>
                <a:cubicBezTo>
                  <a:pt x="52" y="34"/>
                  <a:pt x="51" y="34"/>
                  <a:pt x="50" y="34"/>
                </a:cubicBezTo>
                <a:cubicBezTo>
                  <a:pt x="35" y="32"/>
                  <a:pt x="19" y="30"/>
                  <a:pt x="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63" y="18"/>
                </a:moveTo>
                <a:cubicBezTo>
                  <a:pt x="65" y="42"/>
                  <a:pt x="65" y="42"/>
                  <a:pt x="65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60" y="42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47" y="44"/>
                  <a:pt x="35" y="46"/>
                  <a:pt x="23" y="50"/>
                </a:cubicBezTo>
                <a:cubicBezTo>
                  <a:pt x="23" y="50"/>
                  <a:pt x="23" y="49"/>
                  <a:pt x="23" y="49"/>
                </a:cubicBezTo>
                <a:cubicBezTo>
                  <a:pt x="23" y="46"/>
                  <a:pt x="20" y="45"/>
                  <a:pt x="18" y="45"/>
                </a:cubicBezTo>
                <a:cubicBezTo>
                  <a:pt x="16" y="45"/>
                  <a:pt x="15" y="45"/>
                  <a:pt x="14" y="46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33" y="48"/>
                  <a:pt x="49" y="48"/>
                  <a:pt x="65" y="47"/>
                </a:cubicBezTo>
                <a:cubicBezTo>
                  <a:pt x="66" y="47"/>
                  <a:pt x="67" y="47"/>
                  <a:pt x="68" y="46"/>
                </a:cubicBezTo>
                <a:cubicBezTo>
                  <a:pt x="70" y="46"/>
                  <a:pt x="70" y="46"/>
                  <a:pt x="70" y="46"/>
                </a:cubicBezTo>
                <a:cubicBezTo>
                  <a:pt x="69" y="44"/>
                  <a:pt x="69" y="44"/>
                  <a:pt x="69" y="44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3" y="18"/>
                  <a:pt x="63" y="18"/>
                  <a:pt x="63" y="18"/>
                </a:cubicBezTo>
                <a:close/>
                <a:moveTo>
                  <a:pt x="57" y="11"/>
                </a:moveTo>
                <a:cubicBezTo>
                  <a:pt x="57" y="20"/>
                  <a:pt x="57" y="20"/>
                  <a:pt x="57" y="20"/>
                </a:cubicBezTo>
                <a:cubicBezTo>
                  <a:pt x="57" y="20"/>
                  <a:pt x="58" y="20"/>
                  <a:pt x="58" y="20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7" y="30"/>
                </a:cubicBezTo>
                <a:cubicBezTo>
                  <a:pt x="57" y="37"/>
                  <a:pt x="57" y="37"/>
                  <a:pt x="57" y="37"/>
                </a:cubicBezTo>
                <a:cubicBezTo>
                  <a:pt x="53" y="36"/>
                  <a:pt x="53" y="36"/>
                  <a:pt x="53" y="36"/>
                </a:cubicBezTo>
                <a:cubicBezTo>
                  <a:pt x="52" y="36"/>
                  <a:pt x="52" y="36"/>
                  <a:pt x="51" y="36"/>
                </a:cubicBezTo>
                <a:cubicBezTo>
                  <a:pt x="40" y="36"/>
                  <a:pt x="28" y="36"/>
                  <a:pt x="17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37"/>
                  <a:pt x="15" y="35"/>
                  <a:pt x="14" y="34"/>
                </a:cubicBezTo>
                <a:cubicBezTo>
                  <a:pt x="12" y="34"/>
                  <a:pt x="10" y="35"/>
                  <a:pt x="8" y="35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5"/>
                  <a:pt x="9" y="45"/>
                  <a:pt x="9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26" y="39"/>
                  <a:pt x="42" y="39"/>
                  <a:pt x="58" y="40"/>
                </a:cubicBezTo>
                <a:cubicBezTo>
                  <a:pt x="59" y="40"/>
                  <a:pt x="60" y="40"/>
                  <a:pt x="61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8" y="11"/>
                  <a:pt x="58" y="11"/>
                  <a:pt x="57" y="11"/>
                </a:cubicBezTo>
                <a:close/>
                <a:moveTo>
                  <a:pt x="33" y="6"/>
                </a:moveTo>
                <a:cubicBezTo>
                  <a:pt x="36" y="8"/>
                  <a:pt x="38" y="12"/>
                  <a:pt x="38" y="17"/>
                </a:cubicBezTo>
                <a:cubicBezTo>
                  <a:pt x="38" y="22"/>
                  <a:pt x="36" y="26"/>
                  <a:pt x="33" y="28"/>
                </a:cubicBezTo>
                <a:cubicBezTo>
                  <a:pt x="37" y="29"/>
                  <a:pt x="41" y="29"/>
                  <a:pt x="45" y="30"/>
                </a:cubicBezTo>
                <a:cubicBezTo>
                  <a:pt x="45" y="30"/>
                  <a:pt x="45" y="29"/>
                  <a:pt x="45" y="29"/>
                </a:cubicBezTo>
                <a:cubicBezTo>
                  <a:pt x="45" y="26"/>
                  <a:pt x="48" y="24"/>
                  <a:pt x="51" y="24"/>
                </a:cubicBezTo>
                <a:cubicBezTo>
                  <a:pt x="51" y="24"/>
                  <a:pt x="51" y="24"/>
                  <a:pt x="52" y="24"/>
                </a:cubicBezTo>
                <a:cubicBezTo>
                  <a:pt x="52" y="14"/>
                  <a:pt x="52" y="14"/>
                  <a:pt x="52" y="14"/>
                </a:cubicBezTo>
                <a:cubicBezTo>
                  <a:pt x="48" y="14"/>
                  <a:pt x="46" y="11"/>
                  <a:pt x="46" y="8"/>
                </a:cubicBezTo>
                <a:cubicBezTo>
                  <a:pt x="46" y="8"/>
                  <a:pt x="46" y="8"/>
                  <a:pt x="46" y="7"/>
                </a:cubicBezTo>
                <a:cubicBezTo>
                  <a:pt x="42" y="7"/>
                  <a:pt x="37" y="6"/>
                  <a:pt x="33" y="6"/>
                </a:cubicBezTo>
                <a:close/>
                <a:moveTo>
                  <a:pt x="22" y="28"/>
                </a:moveTo>
                <a:cubicBezTo>
                  <a:pt x="19" y="26"/>
                  <a:pt x="17" y="22"/>
                  <a:pt x="17" y="17"/>
                </a:cubicBezTo>
                <a:cubicBezTo>
                  <a:pt x="17" y="12"/>
                  <a:pt x="20" y="8"/>
                  <a:pt x="23" y="5"/>
                </a:cubicBezTo>
                <a:cubicBezTo>
                  <a:pt x="18" y="5"/>
                  <a:pt x="13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10"/>
                  <a:pt x="7" y="13"/>
                  <a:pt x="4" y="13"/>
                </a:cubicBezTo>
                <a:cubicBezTo>
                  <a:pt x="4" y="23"/>
                  <a:pt x="4" y="23"/>
                  <a:pt x="4" y="23"/>
                </a:cubicBezTo>
                <a:cubicBezTo>
                  <a:pt x="7" y="23"/>
                  <a:pt x="9" y="26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28"/>
                  <a:pt x="18" y="28"/>
                  <a:pt x="22" y="28"/>
                </a:cubicBezTo>
                <a:close/>
                <a:moveTo>
                  <a:pt x="31" y="14"/>
                </a:moveTo>
                <a:cubicBezTo>
                  <a:pt x="31" y="14"/>
                  <a:pt x="31" y="14"/>
                  <a:pt x="31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0" y="11"/>
                  <a:pt x="29" y="10"/>
                  <a:pt x="28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5" y="11"/>
                  <a:pt x="24" y="11"/>
                </a:cubicBezTo>
                <a:cubicBezTo>
                  <a:pt x="24" y="12"/>
                  <a:pt x="24" y="13"/>
                  <a:pt x="24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6"/>
                  <a:pt x="25" y="16"/>
                  <a:pt x="25" y="17"/>
                </a:cubicBezTo>
                <a:cubicBezTo>
                  <a:pt x="25" y="17"/>
                  <a:pt x="26" y="17"/>
                  <a:pt x="27" y="18"/>
                </a:cubicBezTo>
                <a:cubicBezTo>
                  <a:pt x="27" y="18"/>
                  <a:pt x="28" y="19"/>
                  <a:pt x="28" y="19"/>
                </a:cubicBezTo>
                <a:cubicBezTo>
                  <a:pt x="28" y="19"/>
                  <a:pt x="28" y="20"/>
                  <a:pt x="28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0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1"/>
                  <a:pt x="24" y="22"/>
                  <a:pt x="25" y="22"/>
                </a:cubicBezTo>
                <a:cubicBezTo>
                  <a:pt x="25" y="23"/>
                  <a:pt x="26" y="23"/>
                  <a:pt x="27" y="23"/>
                </a:cubicBezTo>
                <a:cubicBezTo>
                  <a:pt x="27" y="25"/>
                  <a:pt x="27" y="25"/>
                  <a:pt x="2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3"/>
                  <a:pt x="30" y="23"/>
                  <a:pt x="31" y="22"/>
                </a:cubicBezTo>
                <a:cubicBezTo>
                  <a:pt x="31" y="21"/>
                  <a:pt x="32" y="21"/>
                  <a:pt x="32" y="19"/>
                </a:cubicBezTo>
                <a:cubicBezTo>
                  <a:pt x="32" y="19"/>
                  <a:pt x="32" y="18"/>
                  <a:pt x="31" y="18"/>
                </a:cubicBezTo>
                <a:cubicBezTo>
                  <a:pt x="31" y="17"/>
                  <a:pt x="31" y="17"/>
                  <a:pt x="31" y="16"/>
                </a:cubicBezTo>
                <a:cubicBezTo>
                  <a:pt x="30" y="16"/>
                  <a:pt x="30" y="16"/>
                  <a:pt x="29" y="15"/>
                </a:cubicBezTo>
                <a:cubicBezTo>
                  <a:pt x="28" y="15"/>
                  <a:pt x="27" y="14"/>
                  <a:pt x="27" y="14"/>
                </a:cubicBezTo>
                <a:cubicBezTo>
                  <a:pt x="27" y="14"/>
                  <a:pt x="27" y="14"/>
                  <a:pt x="27" y="13"/>
                </a:cubicBezTo>
                <a:cubicBezTo>
                  <a:pt x="27" y="13"/>
                  <a:pt x="27" y="13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3"/>
                  <a:pt x="28" y="14"/>
                </a:cubicBezTo>
                <a:cubicBezTo>
                  <a:pt x="28" y="14"/>
                  <a:pt x="28" y="14"/>
                  <a:pt x="28" y="14"/>
                </a:cubicBezTo>
                <a:lnTo>
                  <a:pt x="31" y="1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Freeform 59"/>
          <p:cNvSpPr>
            <a:spLocks noEditPoints="1"/>
          </p:cNvSpPr>
          <p:nvPr/>
        </p:nvSpPr>
        <p:spPr bwMode="auto">
          <a:xfrm>
            <a:off x="8334666" y="4649699"/>
            <a:ext cx="609600" cy="652462"/>
          </a:xfrm>
          <a:custGeom>
            <a:avLst/>
            <a:gdLst>
              <a:gd name="T0" fmla="*/ 109928 w 61"/>
              <a:gd name="T1" fmla="*/ 291098 h 65"/>
              <a:gd name="T2" fmla="*/ 449705 w 61"/>
              <a:gd name="T3" fmla="*/ 0 h 65"/>
              <a:gd name="T4" fmla="*/ 159895 w 61"/>
              <a:gd name="T5" fmla="*/ 361364 h 65"/>
              <a:gd name="T6" fmla="*/ 439711 w 61"/>
              <a:gd name="T7" fmla="*/ 401515 h 65"/>
              <a:gd name="T8" fmla="*/ 429718 w 61"/>
              <a:gd name="T9" fmla="*/ 552083 h 65"/>
              <a:gd name="T10" fmla="*/ 609600 w 61"/>
              <a:gd name="T11" fmla="*/ 622348 h 65"/>
              <a:gd name="T12" fmla="*/ 589613 w 61"/>
              <a:gd name="T13" fmla="*/ 552083 h 65"/>
              <a:gd name="T14" fmla="*/ 609600 w 61"/>
              <a:gd name="T15" fmla="*/ 471780 h 65"/>
              <a:gd name="T16" fmla="*/ 599607 w 61"/>
              <a:gd name="T17" fmla="*/ 361364 h 65"/>
              <a:gd name="T18" fmla="*/ 229849 w 61"/>
              <a:gd name="T19" fmla="*/ 401515 h 65"/>
              <a:gd name="T20" fmla="*/ 239843 w 61"/>
              <a:gd name="T21" fmla="*/ 501894 h 65"/>
              <a:gd name="T22" fmla="*/ 219856 w 61"/>
              <a:gd name="T23" fmla="*/ 582197 h 65"/>
              <a:gd name="T24" fmla="*/ 379751 w 61"/>
              <a:gd name="T25" fmla="*/ 622348 h 65"/>
              <a:gd name="T26" fmla="*/ 379751 w 61"/>
              <a:gd name="T27" fmla="*/ 481818 h 65"/>
              <a:gd name="T28" fmla="*/ 339777 w 61"/>
              <a:gd name="T29" fmla="*/ 431629 h 65"/>
              <a:gd name="T30" fmla="*/ 339777 w 61"/>
              <a:gd name="T31" fmla="*/ 431629 h 65"/>
              <a:gd name="T32" fmla="*/ 349770 w 61"/>
              <a:gd name="T33" fmla="*/ 501894 h 65"/>
              <a:gd name="T34" fmla="*/ 319790 w 61"/>
              <a:gd name="T35" fmla="*/ 582197 h 65"/>
              <a:gd name="T36" fmla="*/ 239843 w 61"/>
              <a:gd name="T37" fmla="*/ 602273 h 65"/>
              <a:gd name="T38" fmla="*/ 339777 w 61"/>
              <a:gd name="T39" fmla="*/ 622348 h 65"/>
              <a:gd name="T40" fmla="*/ 319790 w 61"/>
              <a:gd name="T41" fmla="*/ 632386 h 65"/>
              <a:gd name="T42" fmla="*/ 269823 w 61"/>
              <a:gd name="T43" fmla="*/ 552083 h 65"/>
              <a:gd name="T44" fmla="*/ 379751 w 61"/>
              <a:gd name="T45" fmla="*/ 552083 h 65"/>
              <a:gd name="T46" fmla="*/ 309797 w 61"/>
              <a:gd name="T47" fmla="*/ 562121 h 65"/>
              <a:gd name="T48" fmla="*/ 259830 w 61"/>
              <a:gd name="T49" fmla="*/ 481818 h 65"/>
              <a:gd name="T50" fmla="*/ 349770 w 61"/>
              <a:gd name="T51" fmla="*/ 461742 h 65"/>
              <a:gd name="T52" fmla="*/ 339777 w 61"/>
              <a:gd name="T53" fmla="*/ 481818 h 65"/>
              <a:gd name="T54" fmla="*/ 319790 w 61"/>
              <a:gd name="T55" fmla="*/ 481818 h 65"/>
              <a:gd name="T56" fmla="*/ 249836 w 61"/>
              <a:gd name="T57" fmla="*/ 401515 h 65"/>
              <a:gd name="T58" fmla="*/ 349770 w 61"/>
              <a:gd name="T59" fmla="*/ 381439 h 65"/>
              <a:gd name="T60" fmla="*/ 329784 w 61"/>
              <a:gd name="T61" fmla="*/ 391477 h 65"/>
              <a:gd name="T62" fmla="*/ 349770 w 61"/>
              <a:gd name="T63" fmla="*/ 361364 h 65"/>
              <a:gd name="T64" fmla="*/ 479685 w 61"/>
              <a:gd name="T65" fmla="*/ 441667 h 65"/>
              <a:gd name="T66" fmla="*/ 459698 w 61"/>
              <a:gd name="T67" fmla="*/ 511932 h 65"/>
              <a:gd name="T68" fmla="*/ 569626 w 61"/>
              <a:gd name="T69" fmla="*/ 582197 h 65"/>
              <a:gd name="T70" fmla="*/ 579620 w 61"/>
              <a:gd name="T71" fmla="*/ 622348 h 65"/>
              <a:gd name="T72" fmla="*/ 469692 w 61"/>
              <a:gd name="T73" fmla="*/ 622348 h 65"/>
              <a:gd name="T74" fmla="*/ 539646 w 61"/>
              <a:gd name="T75" fmla="*/ 632386 h 65"/>
              <a:gd name="T76" fmla="*/ 539646 w 61"/>
              <a:gd name="T77" fmla="*/ 552083 h 65"/>
              <a:gd name="T78" fmla="*/ 449705 w 61"/>
              <a:gd name="T79" fmla="*/ 532007 h 65"/>
              <a:gd name="T80" fmla="*/ 459698 w 61"/>
              <a:gd name="T81" fmla="*/ 552083 h 65"/>
              <a:gd name="T82" fmla="*/ 489679 w 61"/>
              <a:gd name="T83" fmla="*/ 562121 h 65"/>
              <a:gd name="T84" fmla="*/ 589613 w 61"/>
              <a:gd name="T85" fmla="*/ 471780 h 65"/>
              <a:gd name="T86" fmla="*/ 479685 w 61"/>
              <a:gd name="T87" fmla="*/ 461742 h 65"/>
              <a:gd name="T88" fmla="*/ 509666 w 61"/>
              <a:gd name="T89" fmla="*/ 461742 h 65"/>
              <a:gd name="T90" fmla="*/ 579620 w 61"/>
              <a:gd name="T91" fmla="*/ 401515 h 65"/>
              <a:gd name="T92" fmla="*/ 469692 w 61"/>
              <a:gd name="T93" fmla="*/ 401515 h 65"/>
              <a:gd name="T94" fmla="*/ 539646 w 61"/>
              <a:gd name="T95" fmla="*/ 411553 h 65"/>
              <a:gd name="T96" fmla="*/ 519659 w 61"/>
              <a:gd name="T97" fmla="*/ 371401 h 65"/>
              <a:gd name="T98" fmla="*/ 179882 w 61"/>
              <a:gd name="T99" fmla="*/ 622348 h 65"/>
              <a:gd name="T100" fmla="*/ 19987 w 61"/>
              <a:gd name="T101" fmla="*/ 582197 h 65"/>
              <a:gd name="T102" fmla="*/ 109928 w 61"/>
              <a:gd name="T103" fmla="*/ 471780 h 65"/>
              <a:gd name="T104" fmla="*/ 89941 w 61"/>
              <a:gd name="T105" fmla="*/ 532007 h 65"/>
              <a:gd name="T106" fmla="*/ 159895 w 61"/>
              <a:gd name="T107" fmla="*/ 582197 h 65"/>
              <a:gd name="T108" fmla="*/ 59961 w 61"/>
              <a:gd name="T109" fmla="*/ 521970 h 65"/>
              <a:gd name="T110" fmla="*/ 169889 w 61"/>
              <a:gd name="T111" fmla="*/ 521970 h 65"/>
              <a:gd name="T112" fmla="*/ 69954 w 61"/>
              <a:gd name="T113" fmla="*/ 501894 h 65"/>
              <a:gd name="T114" fmla="*/ 49967 w 61"/>
              <a:gd name="T115" fmla="*/ 622348 h 65"/>
              <a:gd name="T116" fmla="*/ 159895 w 61"/>
              <a:gd name="T117" fmla="*/ 622348 h 65"/>
              <a:gd name="T118" fmla="*/ 89941 w 61"/>
              <a:gd name="T119" fmla="*/ 632386 h 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"/>
              <a:gd name="T181" fmla="*/ 0 h 65"/>
              <a:gd name="T182" fmla="*/ 61 w 61"/>
              <a:gd name="T183" fmla="*/ 65 h 6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" h="65">
                <a:moveTo>
                  <a:pt x="12" y="55"/>
                </a:moveTo>
                <a:cubicBezTo>
                  <a:pt x="13" y="55"/>
                  <a:pt x="13" y="55"/>
                  <a:pt x="13" y="55"/>
                </a:cubicBezTo>
                <a:cubicBezTo>
                  <a:pt x="13" y="53"/>
                  <a:pt x="13" y="53"/>
                  <a:pt x="13" y="53"/>
                </a:cubicBezTo>
                <a:cubicBezTo>
                  <a:pt x="13" y="53"/>
                  <a:pt x="13" y="53"/>
                  <a:pt x="12" y="53"/>
                </a:cubicBezTo>
                <a:cubicBezTo>
                  <a:pt x="12" y="55"/>
                  <a:pt x="12" y="55"/>
                  <a:pt x="12" y="55"/>
                </a:cubicBezTo>
                <a:close/>
                <a:moveTo>
                  <a:pt x="0" y="36"/>
                </a:moveTo>
                <a:cubicBezTo>
                  <a:pt x="9" y="29"/>
                  <a:pt x="9" y="29"/>
                  <a:pt x="9" y="29"/>
                </a:cubicBezTo>
                <a:cubicBezTo>
                  <a:pt x="10" y="28"/>
                  <a:pt x="10" y="28"/>
                  <a:pt x="10" y="28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1" y="29"/>
                  <a:pt x="11" y="29"/>
                  <a:pt x="11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30" y="21"/>
                  <a:pt x="30" y="21"/>
                  <a:pt x="30" y="21"/>
                </a:cubicBezTo>
                <a:cubicBezTo>
                  <a:pt x="31" y="15"/>
                  <a:pt x="31" y="15"/>
                  <a:pt x="31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3" y="12"/>
                  <a:pt x="33" y="12"/>
                  <a:pt x="33" y="12"/>
                </a:cubicBezTo>
                <a:cubicBezTo>
                  <a:pt x="47" y="3"/>
                  <a:pt x="47" y="3"/>
                  <a:pt x="47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0" y="9"/>
                  <a:pt x="50" y="9"/>
                  <a:pt x="50" y="9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6"/>
                  <a:pt x="34" y="26"/>
                  <a:pt x="34" y="2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4" y="41"/>
                  <a:pt x="4" y="41"/>
                  <a:pt x="4" y="41"/>
                </a:cubicBezTo>
                <a:cubicBezTo>
                  <a:pt x="0" y="36"/>
                  <a:pt x="0" y="36"/>
                  <a:pt x="0" y="36"/>
                </a:cubicBezTo>
                <a:close/>
                <a:moveTo>
                  <a:pt x="52" y="33"/>
                </a:moveTo>
                <a:cubicBezTo>
                  <a:pt x="50" y="33"/>
                  <a:pt x="48" y="33"/>
                  <a:pt x="47" y="33"/>
                </a:cubicBezTo>
                <a:cubicBezTo>
                  <a:pt x="45" y="34"/>
                  <a:pt x="44" y="35"/>
                  <a:pt x="44" y="36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1"/>
                  <a:pt x="45" y="41"/>
                  <a:pt x="45" y="42"/>
                </a:cubicBezTo>
                <a:cubicBezTo>
                  <a:pt x="45" y="42"/>
                  <a:pt x="45" y="43"/>
                  <a:pt x="45" y="43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4" y="49"/>
                  <a:pt x="43" y="50"/>
                  <a:pt x="43" y="51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6"/>
                  <a:pt x="44" y="57"/>
                  <a:pt x="45" y="57"/>
                </a:cubicBezTo>
                <a:cubicBezTo>
                  <a:pt x="45" y="57"/>
                  <a:pt x="45" y="58"/>
                  <a:pt x="45" y="58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2"/>
                  <a:pt x="45" y="62"/>
                  <a:pt x="45" y="62"/>
                </a:cubicBezTo>
                <a:cubicBezTo>
                  <a:pt x="45" y="63"/>
                  <a:pt x="46" y="64"/>
                  <a:pt x="48" y="65"/>
                </a:cubicBezTo>
                <a:cubicBezTo>
                  <a:pt x="49" y="65"/>
                  <a:pt x="51" y="65"/>
                  <a:pt x="53" y="65"/>
                </a:cubicBezTo>
                <a:cubicBezTo>
                  <a:pt x="55" y="65"/>
                  <a:pt x="57" y="65"/>
                  <a:pt x="58" y="65"/>
                </a:cubicBezTo>
                <a:cubicBezTo>
                  <a:pt x="60" y="64"/>
                  <a:pt x="61" y="63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57"/>
                  <a:pt x="60" y="56"/>
                  <a:pt x="59" y="56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60" y="49"/>
                  <a:pt x="61" y="49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7"/>
                  <a:pt x="61" y="47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0" y="42"/>
                  <a:pt x="59" y="41"/>
                </a:cubicBezTo>
                <a:cubicBezTo>
                  <a:pt x="60" y="41"/>
                  <a:pt x="60" y="41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59" y="34"/>
                  <a:pt x="57" y="33"/>
                </a:cubicBezTo>
                <a:cubicBezTo>
                  <a:pt x="56" y="33"/>
                  <a:pt x="54" y="33"/>
                  <a:pt x="52" y="33"/>
                </a:cubicBezTo>
                <a:close/>
                <a:moveTo>
                  <a:pt x="31" y="33"/>
                </a:moveTo>
                <a:cubicBezTo>
                  <a:pt x="29" y="33"/>
                  <a:pt x="27" y="33"/>
                  <a:pt x="25" y="33"/>
                </a:cubicBezTo>
                <a:cubicBezTo>
                  <a:pt x="24" y="34"/>
                  <a:pt x="23" y="35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1"/>
                  <a:pt x="23" y="41"/>
                  <a:pt x="23" y="41"/>
                </a:cubicBezTo>
                <a:cubicBezTo>
                  <a:pt x="22" y="42"/>
                  <a:pt x="22" y="43"/>
                  <a:pt x="22" y="43"/>
                </a:cubicBezTo>
                <a:cubicBezTo>
                  <a:pt x="22" y="43"/>
                  <a:pt x="22" y="43"/>
                  <a:pt x="22" y="43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9"/>
                  <a:pt x="23" y="49"/>
                  <a:pt x="24" y="50"/>
                </a:cubicBezTo>
                <a:cubicBezTo>
                  <a:pt x="24" y="50"/>
                  <a:pt x="24" y="50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5"/>
                  <a:pt x="24" y="55"/>
                  <a:pt x="24" y="56"/>
                </a:cubicBezTo>
                <a:cubicBezTo>
                  <a:pt x="23" y="56"/>
                  <a:pt x="22" y="57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2" y="63"/>
                  <a:pt x="23" y="64"/>
                  <a:pt x="25" y="65"/>
                </a:cubicBezTo>
                <a:cubicBezTo>
                  <a:pt x="26" y="65"/>
                  <a:pt x="28" y="65"/>
                  <a:pt x="30" y="65"/>
                </a:cubicBezTo>
                <a:cubicBezTo>
                  <a:pt x="32" y="65"/>
                  <a:pt x="34" y="65"/>
                  <a:pt x="35" y="65"/>
                </a:cubicBezTo>
                <a:cubicBezTo>
                  <a:pt x="37" y="64"/>
                  <a:pt x="38" y="63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7"/>
                  <a:pt x="38" y="57"/>
                </a:cubicBezTo>
                <a:cubicBezTo>
                  <a:pt x="39" y="57"/>
                  <a:pt x="40" y="56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0"/>
                  <a:pt x="39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3"/>
                  <a:pt x="38" y="42"/>
                  <a:pt x="37" y="42"/>
                </a:cubicBezTo>
                <a:cubicBezTo>
                  <a:pt x="38" y="41"/>
                  <a:pt x="39" y="41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5"/>
                  <a:pt x="37" y="34"/>
                  <a:pt x="36" y="33"/>
                </a:cubicBezTo>
                <a:cubicBezTo>
                  <a:pt x="34" y="33"/>
                  <a:pt x="33" y="33"/>
                  <a:pt x="31" y="33"/>
                </a:cubicBezTo>
                <a:close/>
                <a:moveTo>
                  <a:pt x="34" y="43"/>
                </a:move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6" y="43"/>
                  <a:pt x="36" y="43"/>
                </a:cubicBezTo>
                <a:cubicBezTo>
                  <a:pt x="36" y="43"/>
                  <a:pt x="35" y="43"/>
                  <a:pt x="34" y="44"/>
                </a:cubicBezTo>
                <a:cubicBezTo>
                  <a:pt x="33" y="44"/>
                  <a:pt x="32" y="44"/>
                  <a:pt x="30" y="44"/>
                </a:cubicBezTo>
                <a:cubicBezTo>
                  <a:pt x="28" y="44"/>
                  <a:pt x="27" y="44"/>
                  <a:pt x="25" y="44"/>
                </a:cubicBezTo>
                <a:cubicBezTo>
                  <a:pt x="25" y="43"/>
                  <a:pt x="24" y="43"/>
                  <a:pt x="24" y="43"/>
                </a:cubicBezTo>
                <a:cubicBezTo>
                  <a:pt x="24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9" y="43"/>
                  <a:pt x="31" y="43"/>
                </a:cubicBezTo>
                <a:cubicBezTo>
                  <a:pt x="32" y="43"/>
                  <a:pt x="33" y="43"/>
                  <a:pt x="34" y="43"/>
                </a:cubicBezTo>
                <a:close/>
                <a:moveTo>
                  <a:pt x="35" y="50"/>
                </a:moveTo>
                <a:cubicBezTo>
                  <a:pt x="35" y="50"/>
                  <a:pt x="36" y="50"/>
                  <a:pt x="36" y="50"/>
                </a:cubicBezTo>
                <a:cubicBezTo>
                  <a:pt x="37" y="51"/>
                  <a:pt x="38" y="51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5" y="51"/>
                  <a:pt x="34" y="51"/>
                  <a:pt x="32" y="51"/>
                </a:cubicBezTo>
                <a:cubicBezTo>
                  <a:pt x="30" y="51"/>
                  <a:pt x="29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1"/>
                  <a:pt x="27" y="50"/>
                </a:cubicBezTo>
                <a:cubicBezTo>
                  <a:pt x="28" y="51"/>
                  <a:pt x="29" y="51"/>
                  <a:pt x="30" y="51"/>
                </a:cubicBezTo>
                <a:cubicBezTo>
                  <a:pt x="32" y="51"/>
                  <a:pt x="34" y="50"/>
                  <a:pt x="35" y="50"/>
                </a:cubicBezTo>
                <a:close/>
                <a:moveTo>
                  <a:pt x="3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5" y="58"/>
                  <a:pt x="34" y="58"/>
                </a:cubicBezTo>
                <a:cubicBezTo>
                  <a:pt x="33" y="59"/>
                  <a:pt x="32" y="59"/>
                  <a:pt x="30" y="59"/>
                </a:cubicBezTo>
                <a:cubicBezTo>
                  <a:pt x="28" y="59"/>
                  <a:pt x="27" y="59"/>
                  <a:pt x="25" y="58"/>
                </a:cubicBezTo>
                <a:cubicBezTo>
                  <a:pt x="25" y="58"/>
                  <a:pt x="24" y="58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6" y="57"/>
                  <a:pt x="26" y="57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8" y="58"/>
                  <a:pt x="30" y="58"/>
                  <a:pt x="32" y="58"/>
                </a:cubicBezTo>
                <a:cubicBezTo>
                  <a:pt x="33" y="58"/>
                  <a:pt x="34" y="58"/>
                  <a:pt x="35" y="58"/>
                </a:cubicBezTo>
                <a:close/>
                <a:moveTo>
                  <a:pt x="26" y="61"/>
                </a:moveTo>
                <a:cubicBezTo>
                  <a:pt x="26" y="61"/>
                  <a:pt x="26" y="61"/>
                  <a:pt x="26" y="61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1"/>
                  <a:pt x="26" y="61"/>
                  <a:pt x="26" y="61"/>
                </a:cubicBezTo>
                <a:close/>
                <a:moveTo>
                  <a:pt x="25" y="62"/>
                </a:move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5" y="60"/>
                  <a:pt x="25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5" y="62"/>
                  <a:pt x="25" y="62"/>
                  <a:pt x="25" y="62"/>
                </a:cubicBezTo>
                <a:close/>
                <a:moveTo>
                  <a:pt x="35" y="60"/>
                </a:moveTo>
                <a:cubicBezTo>
                  <a:pt x="35" y="60"/>
                  <a:pt x="36" y="60"/>
                  <a:pt x="36" y="60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6" y="62"/>
                  <a:pt x="36" y="62"/>
                  <a:pt x="35" y="62"/>
                </a:cubicBezTo>
                <a:cubicBezTo>
                  <a:pt x="35" y="60"/>
                  <a:pt x="35" y="60"/>
                  <a:pt x="35" y="60"/>
                </a:cubicBezTo>
                <a:close/>
                <a:moveTo>
                  <a:pt x="34" y="62"/>
                </a:moveTo>
                <a:cubicBezTo>
                  <a:pt x="34" y="63"/>
                  <a:pt x="34" y="63"/>
                  <a:pt x="34" y="63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28" y="61"/>
                </a:moveTo>
                <a:cubicBezTo>
                  <a:pt x="28" y="61"/>
                  <a:pt x="29" y="61"/>
                  <a:pt x="29" y="61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1"/>
                  <a:pt x="28" y="61"/>
                  <a:pt x="28" y="61"/>
                </a:cubicBezTo>
                <a:close/>
                <a:moveTo>
                  <a:pt x="32" y="63"/>
                </a:moveTo>
                <a:cubicBezTo>
                  <a:pt x="32" y="63"/>
                  <a:pt x="31" y="63"/>
                  <a:pt x="31" y="63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1"/>
                  <a:pt x="32" y="61"/>
                  <a:pt x="32" y="61"/>
                </a:cubicBezTo>
                <a:cubicBezTo>
                  <a:pt x="32" y="63"/>
                  <a:pt x="32" y="63"/>
                  <a:pt x="32" y="63"/>
                </a:cubicBezTo>
                <a:close/>
                <a:moveTo>
                  <a:pt x="28" y="53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53"/>
                  <a:pt x="28" y="53"/>
                  <a:pt x="28" y="53"/>
                </a:cubicBezTo>
                <a:close/>
                <a:moveTo>
                  <a:pt x="27" y="55"/>
                </a:moveTo>
                <a:cubicBezTo>
                  <a:pt x="26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5"/>
                  <a:pt x="27" y="55"/>
                  <a:pt x="27" y="55"/>
                </a:cubicBezTo>
                <a:close/>
                <a:moveTo>
                  <a:pt x="37" y="53"/>
                </a:moveTo>
                <a:cubicBezTo>
                  <a:pt x="37" y="53"/>
                  <a:pt x="38" y="53"/>
                  <a:pt x="38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7" y="55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0" y="54"/>
                </a:moveTo>
                <a:cubicBezTo>
                  <a:pt x="30" y="54"/>
                  <a:pt x="31" y="54"/>
                  <a:pt x="31" y="54"/>
                </a:cubicBezTo>
                <a:cubicBezTo>
                  <a:pt x="31" y="56"/>
                  <a:pt x="31" y="56"/>
                  <a:pt x="31" y="56"/>
                </a:cubicBezTo>
                <a:cubicBezTo>
                  <a:pt x="31" y="56"/>
                  <a:pt x="30" y="56"/>
                  <a:pt x="30" y="56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4" y="56"/>
                </a:moveTo>
                <a:cubicBezTo>
                  <a:pt x="34" y="56"/>
                  <a:pt x="33" y="56"/>
                  <a:pt x="33" y="56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4"/>
                  <a:pt x="34" y="54"/>
                  <a:pt x="34" y="54"/>
                </a:cubicBezTo>
                <a:cubicBezTo>
                  <a:pt x="34" y="56"/>
                  <a:pt x="34" y="56"/>
                  <a:pt x="34" y="56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25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8"/>
                  <a:pt x="25" y="48"/>
                  <a:pt x="25" y="48"/>
                </a:cubicBezTo>
                <a:close/>
                <a:moveTo>
                  <a:pt x="35" y="46"/>
                </a:moveTo>
                <a:cubicBezTo>
                  <a:pt x="35" y="46"/>
                  <a:pt x="36" y="46"/>
                  <a:pt x="36" y="45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5" y="48"/>
                  <a:pt x="35" y="48"/>
                </a:cubicBezTo>
                <a:cubicBezTo>
                  <a:pt x="35" y="46"/>
                  <a:pt x="35" y="46"/>
                  <a:pt x="35" y="46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28" y="46"/>
                </a:moveTo>
                <a:cubicBezTo>
                  <a:pt x="28" y="46"/>
                  <a:pt x="29" y="46"/>
                  <a:pt x="29" y="46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48"/>
                  <a:pt x="28" y="48"/>
                  <a:pt x="28" y="48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32" y="48"/>
                </a:moveTo>
                <a:cubicBezTo>
                  <a:pt x="32" y="48"/>
                  <a:pt x="31" y="48"/>
                  <a:pt x="31" y="48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2" y="48"/>
                  <a:pt x="32" y="48"/>
                  <a:pt x="32" y="48"/>
                </a:cubicBezTo>
                <a:close/>
                <a:moveTo>
                  <a:pt x="26" y="39"/>
                </a:moveTo>
                <a:cubicBezTo>
                  <a:pt x="26" y="41"/>
                  <a:pt x="26" y="41"/>
                  <a:pt x="26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6" y="39"/>
                </a:cubicBezTo>
                <a:close/>
                <a:moveTo>
                  <a:pt x="26" y="40"/>
                </a:moveTo>
                <a:cubicBezTo>
                  <a:pt x="26" y="38"/>
                  <a:pt x="26" y="38"/>
                  <a:pt x="26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0"/>
                  <a:pt x="25" y="40"/>
                  <a:pt x="26" y="40"/>
                </a:cubicBezTo>
                <a:close/>
                <a:moveTo>
                  <a:pt x="36" y="38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8"/>
                  <a:pt x="36" y="38"/>
                  <a:pt x="36" y="38"/>
                </a:cubicBezTo>
                <a:close/>
                <a:moveTo>
                  <a:pt x="35" y="40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5" y="39"/>
                  <a:pt x="34" y="39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5" y="40"/>
                  <a:pt x="35" y="40"/>
                </a:cubicBezTo>
                <a:close/>
                <a:moveTo>
                  <a:pt x="29" y="39"/>
                </a:move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30" y="41"/>
                </a:cubicBezTo>
                <a:cubicBezTo>
                  <a:pt x="30" y="39"/>
                  <a:pt x="30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33" y="41"/>
                </a:moveTo>
                <a:cubicBezTo>
                  <a:pt x="33" y="39"/>
                  <a:pt x="33" y="39"/>
                  <a:pt x="33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3" y="41"/>
                </a:cubicBezTo>
                <a:close/>
                <a:moveTo>
                  <a:pt x="35" y="36"/>
                </a:moveTo>
                <a:cubicBezTo>
                  <a:pt x="34" y="35"/>
                  <a:pt x="32" y="35"/>
                  <a:pt x="31" y="35"/>
                </a:cubicBezTo>
                <a:cubicBezTo>
                  <a:pt x="29" y="35"/>
                  <a:pt x="27" y="35"/>
                  <a:pt x="26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6"/>
                  <a:pt x="26" y="36"/>
                </a:cubicBezTo>
                <a:cubicBezTo>
                  <a:pt x="27" y="36"/>
                  <a:pt x="29" y="37"/>
                  <a:pt x="31" y="37"/>
                </a:cubicBezTo>
                <a:cubicBezTo>
                  <a:pt x="32" y="37"/>
                  <a:pt x="34" y="36"/>
                  <a:pt x="35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5" y="36"/>
                </a:cubicBezTo>
                <a:close/>
                <a:moveTo>
                  <a:pt x="48" y="43"/>
                </a:moveTo>
                <a:cubicBezTo>
                  <a:pt x="50" y="43"/>
                  <a:pt x="51" y="43"/>
                  <a:pt x="52" y="43"/>
                </a:cubicBezTo>
                <a:cubicBezTo>
                  <a:pt x="54" y="43"/>
                  <a:pt x="55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3"/>
                  <a:pt x="59" y="43"/>
                  <a:pt x="59" y="43"/>
                </a:cubicBezTo>
                <a:cubicBezTo>
                  <a:pt x="59" y="43"/>
                  <a:pt x="58" y="43"/>
                  <a:pt x="57" y="44"/>
                </a:cubicBezTo>
                <a:cubicBezTo>
                  <a:pt x="56" y="44"/>
                  <a:pt x="55" y="44"/>
                  <a:pt x="53" y="44"/>
                </a:cubicBezTo>
                <a:cubicBezTo>
                  <a:pt x="51" y="44"/>
                  <a:pt x="49" y="44"/>
                  <a:pt x="48" y="44"/>
                </a:cubicBezTo>
                <a:cubicBezTo>
                  <a:pt x="48" y="43"/>
                  <a:pt x="47" y="43"/>
                  <a:pt x="47" y="43"/>
                </a:cubicBezTo>
                <a:cubicBezTo>
                  <a:pt x="47" y="43"/>
                  <a:pt x="48" y="43"/>
                  <a:pt x="48" y="43"/>
                </a:cubicBezTo>
                <a:cubicBezTo>
                  <a:pt x="48" y="43"/>
                  <a:pt x="48" y="43"/>
                  <a:pt x="48" y="43"/>
                </a:cubicBezTo>
                <a:close/>
                <a:moveTo>
                  <a:pt x="48" y="50"/>
                </a:moveTo>
                <a:cubicBezTo>
                  <a:pt x="49" y="50"/>
                  <a:pt x="51" y="51"/>
                  <a:pt x="53" y="51"/>
                </a:cubicBezTo>
                <a:cubicBezTo>
                  <a:pt x="54" y="51"/>
                  <a:pt x="55" y="51"/>
                  <a:pt x="56" y="50"/>
                </a:cubicBezTo>
                <a:cubicBezTo>
                  <a:pt x="56" y="51"/>
                  <a:pt x="56" y="51"/>
                  <a:pt x="56" y="51"/>
                </a:cubicBezTo>
                <a:cubicBezTo>
                  <a:pt x="56" y="51"/>
                  <a:pt x="56" y="51"/>
                  <a:pt x="55" y="51"/>
                </a:cubicBezTo>
                <a:cubicBezTo>
                  <a:pt x="54" y="51"/>
                  <a:pt x="53" y="51"/>
                  <a:pt x="51" y="51"/>
                </a:cubicBezTo>
                <a:cubicBezTo>
                  <a:pt x="49" y="51"/>
                  <a:pt x="47" y="51"/>
                  <a:pt x="46" y="51"/>
                </a:cubicBezTo>
                <a:cubicBezTo>
                  <a:pt x="46" y="51"/>
                  <a:pt x="45" y="51"/>
                  <a:pt x="45" y="51"/>
                </a:cubicBezTo>
                <a:cubicBezTo>
                  <a:pt x="45" y="51"/>
                  <a:pt x="46" y="51"/>
                  <a:pt x="46" y="50"/>
                </a:cubicBezTo>
                <a:cubicBezTo>
                  <a:pt x="47" y="50"/>
                  <a:pt x="47" y="50"/>
                  <a:pt x="48" y="50"/>
                </a:cubicBezTo>
                <a:close/>
                <a:moveTo>
                  <a:pt x="47" y="58"/>
                </a:moveTo>
                <a:cubicBezTo>
                  <a:pt x="48" y="58"/>
                  <a:pt x="50" y="58"/>
                  <a:pt x="51" y="58"/>
                </a:cubicBezTo>
                <a:cubicBezTo>
                  <a:pt x="53" y="58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7" y="57"/>
                  <a:pt x="57" y="57"/>
                  <a:pt x="57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7" y="58"/>
                </a:cubicBezTo>
                <a:cubicBezTo>
                  <a:pt x="56" y="59"/>
                  <a:pt x="55" y="59"/>
                  <a:pt x="53" y="59"/>
                </a:cubicBezTo>
                <a:cubicBezTo>
                  <a:pt x="51" y="59"/>
                  <a:pt x="49" y="59"/>
                  <a:pt x="48" y="58"/>
                </a:cubicBezTo>
                <a:cubicBezTo>
                  <a:pt x="48" y="58"/>
                  <a:pt x="47" y="58"/>
                  <a:pt x="47" y="58"/>
                </a:cubicBezTo>
                <a:cubicBezTo>
                  <a:pt x="47" y="58"/>
                  <a:pt x="47" y="58"/>
                  <a:pt x="47" y="58"/>
                </a:cubicBezTo>
                <a:close/>
                <a:moveTo>
                  <a:pt x="57" y="61"/>
                </a:moveTo>
                <a:cubicBezTo>
                  <a:pt x="57" y="63"/>
                  <a:pt x="57" y="63"/>
                  <a:pt x="57" y="63"/>
                </a:cubicBezTo>
                <a:cubicBezTo>
                  <a:pt x="57" y="63"/>
                  <a:pt x="56" y="63"/>
                  <a:pt x="56" y="63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7" y="61"/>
                  <a:pt x="57" y="61"/>
                </a:cubicBezTo>
                <a:close/>
                <a:moveTo>
                  <a:pt x="58" y="62"/>
                </a:move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9" y="60"/>
                </a:cubicBezTo>
                <a:cubicBezTo>
                  <a:pt x="59" y="62"/>
                  <a:pt x="59" y="62"/>
                  <a:pt x="59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lose/>
                <a:moveTo>
                  <a:pt x="47" y="60"/>
                </a:move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60"/>
                  <a:pt x="47" y="60"/>
                  <a:pt x="47" y="60"/>
                </a:cubicBezTo>
                <a:close/>
                <a:moveTo>
                  <a:pt x="48" y="62"/>
                </a:moveTo>
                <a:cubicBezTo>
                  <a:pt x="48" y="61"/>
                  <a:pt x="48" y="61"/>
                  <a:pt x="48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8" y="62"/>
                </a:cubicBezTo>
                <a:close/>
                <a:moveTo>
                  <a:pt x="55" y="61"/>
                </a:moveTo>
                <a:cubicBezTo>
                  <a:pt x="55" y="63"/>
                  <a:pt x="55" y="63"/>
                  <a:pt x="55" y="63"/>
                </a:cubicBezTo>
                <a:cubicBezTo>
                  <a:pt x="54" y="63"/>
                  <a:pt x="54" y="63"/>
                  <a:pt x="54" y="63"/>
                </a:cubicBezTo>
                <a:cubicBezTo>
                  <a:pt x="54" y="61"/>
                  <a:pt x="54" y="61"/>
                  <a:pt x="54" y="61"/>
                </a:cubicBezTo>
                <a:cubicBezTo>
                  <a:pt x="54" y="61"/>
                  <a:pt x="54" y="61"/>
                  <a:pt x="55" y="61"/>
                </a:cubicBezTo>
                <a:close/>
                <a:moveTo>
                  <a:pt x="51" y="63"/>
                </a:move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2" y="61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lose/>
                <a:moveTo>
                  <a:pt x="55" y="53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4" y="55"/>
                  <a:pt x="54" y="55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3"/>
                  <a:pt x="55" y="53"/>
                  <a:pt x="55" y="53"/>
                </a:cubicBezTo>
                <a:close/>
                <a:moveTo>
                  <a:pt x="56" y="55"/>
                </a:move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3"/>
                  <a:pt x="56" y="53"/>
                  <a:pt x="57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lose/>
                <a:moveTo>
                  <a:pt x="45" y="53"/>
                </a:move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46" y="55"/>
                </a:moveTo>
                <a:cubicBezTo>
                  <a:pt x="46" y="53"/>
                  <a:pt x="46" y="53"/>
                  <a:pt x="46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6" y="55"/>
                </a:cubicBezTo>
                <a:close/>
                <a:moveTo>
                  <a:pt x="53" y="54"/>
                </a:moveTo>
                <a:cubicBezTo>
                  <a:pt x="53" y="56"/>
                  <a:pt x="53" y="56"/>
                  <a:pt x="53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3" y="54"/>
                </a:cubicBezTo>
                <a:close/>
                <a:moveTo>
                  <a:pt x="49" y="56"/>
                </a:moveTo>
                <a:cubicBezTo>
                  <a:pt x="49" y="54"/>
                  <a:pt x="49" y="54"/>
                  <a:pt x="49" y="54"/>
                </a:cubicBezTo>
                <a:cubicBezTo>
                  <a:pt x="49" y="54"/>
                  <a:pt x="49" y="54"/>
                  <a:pt x="50" y="54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6"/>
                  <a:pt x="49" y="56"/>
                </a:cubicBezTo>
                <a:close/>
                <a:moveTo>
                  <a:pt x="57" y="46"/>
                </a:move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7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58" y="48"/>
                </a:move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9" y="4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48"/>
                  <a:pt x="59" y="48"/>
                  <a:pt x="59" y="48"/>
                </a:cubicBezTo>
                <a:cubicBezTo>
                  <a:pt x="59" y="48"/>
                  <a:pt x="58" y="48"/>
                  <a:pt x="58" y="48"/>
                </a:cubicBezTo>
                <a:close/>
                <a:moveTo>
                  <a:pt x="47" y="46"/>
                </a:moveTo>
                <a:cubicBezTo>
                  <a:pt x="47" y="48"/>
                  <a:pt x="47" y="48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47" y="46"/>
                  <a:pt x="47" y="46"/>
                  <a:pt x="47" y="46"/>
                </a:cubicBezTo>
                <a:close/>
                <a:moveTo>
                  <a:pt x="48" y="48"/>
                </a:moveTo>
                <a:cubicBezTo>
                  <a:pt x="48" y="46"/>
                  <a:pt x="48" y="46"/>
                  <a:pt x="48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48"/>
                  <a:pt x="49" y="48"/>
                  <a:pt x="48" y="48"/>
                </a:cubicBezTo>
                <a:close/>
                <a:moveTo>
                  <a:pt x="55" y="46"/>
                </a:moveTo>
                <a:cubicBezTo>
                  <a:pt x="55" y="48"/>
                  <a:pt x="55" y="48"/>
                  <a:pt x="55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6"/>
                  <a:pt x="54" y="46"/>
                  <a:pt x="55" y="46"/>
                </a:cubicBezTo>
                <a:close/>
                <a:moveTo>
                  <a:pt x="51" y="48"/>
                </a:move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2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48"/>
                  <a:pt x="51" y="48"/>
                  <a:pt x="51" y="48"/>
                </a:cubicBezTo>
                <a:close/>
                <a:moveTo>
                  <a:pt x="56" y="3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57" y="40"/>
                </a:moveTo>
                <a:cubicBezTo>
                  <a:pt x="58" y="40"/>
                  <a:pt x="58" y="40"/>
                  <a:pt x="58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40"/>
                  <a:pt x="57" y="40"/>
                  <a:pt x="57" y="40"/>
                </a:cubicBezTo>
                <a:close/>
                <a:moveTo>
                  <a:pt x="47" y="38"/>
                </a:moveTo>
                <a:cubicBezTo>
                  <a:pt x="47" y="38"/>
                  <a:pt x="46" y="38"/>
                  <a:pt x="46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38"/>
                  <a:pt x="47" y="38"/>
                  <a:pt x="47" y="38"/>
                </a:cubicBezTo>
                <a:close/>
                <a:moveTo>
                  <a:pt x="48" y="40"/>
                </a:moveTo>
                <a:cubicBezTo>
                  <a:pt x="48" y="40"/>
                  <a:pt x="48" y="41"/>
                  <a:pt x="48" y="41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40"/>
                  <a:pt x="48" y="40"/>
                  <a:pt x="48" y="40"/>
                </a:cubicBezTo>
                <a:close/>
                <a:moveTo>
                  <a:pt x="54" y="39"/>
                </a:moveTo>
                <a:cubicBezTo>
                  <a:pt x="54" y="39"/>
                  <a:pt x="53" y="39"/>
                  <a:pt x="53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4" y="41"/>
                  <a:pt x="54" y="41"/>
                </a:cubicBezTo>
                <a:cubicBezTo>
                  <a:pt x="54" y="39"/>
                  <a:pt x="54" y="39"/>
                  <a:pt x="54" y="39"/>
                </a:cubicBezTo>
                <a:close/>
                <a:moveTo>
                  <a:pt x="50" y="41"/>
                </a:moveTo>
                <a:cubicBezTo>
                  <a:pt x="50" y="41"/>
                  <a:pt x="51" y="41"/>
                  <a:pt x="51" y="41"/>
                </a:cubicBezTo>
                <a:cubicBezTo>
                  <a:pt x="51" y="39"/>
                  <a:pt x="51" y="39"/>
                  <a:pt x="51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50" y="41"/>
                  <a:pt x="50" y="41"/>
                  <a:pt x="50" y="41"/>
                </a:cubicBezTo>
                <a:close/>
                <a:moveTo>
                  <a:pt x="48" y="36"/>
                </a:moveTo>
                <a:cubicBezTo>
                  <a:pt x="47" y="36"/>
                  <a:pt x="46" y="36"/>
                  <a:pt x="46" y="36"/>
                </a:cubicBezTo>
                <a:cubicBezTo>
                  <a:pt x="46" y="36"/>
                  <a:pt x="47" y="36"/>
                  <a:pt x="48" y="36"/>
                </a:cubicBezTo>
                <a:cubicBezTo>
                  <a:pt x="49" y="36"/>
                  <a:pt x="50" y="37"/>
                  <a:pt x="52" y="37"/>
                </a:cubicBezTo>
                <a:cubicBezTo>
                  <a:pt x="54" y="37"/>
                  <a:pt x="55" y="36"/>
                  <a:pt x="57" y="36"/>
                </a:cubicBezTo>
                <a:cubicBezTo>
                  <a:pt x="57" y="36"/>
                  <a:pt x="58" y="36"/>
                  <a:pt x="58" y="36"/>
                </a:cubicBezTo>
                <a:cubicBezTo>
                  <a:pt x="58" y="36"/>
                  <a:pt x="57" y="36"/>
                  <a:pt x="57" y="36"/>
                </a:cubicBezTo>
                <a:cubicBezTo>
                  <a:pt x="55" y="35"/>
                  <a:pt x="54" y="35"/>
                  <a:pt x="52" y="35"/>
                </a:cubicBezTo>
                <a:cubicBezTo>
                  <a:pt x="50" y="35"/>
                  <a:pt x="49" y="35"/>
                  <a:pt x="48" y="36"/>
                </a:cubicBezTo>
                <a:close/>
                <a:moveTo>
                  <a:pt x="17" y="56"/>
                </a:moveTo>
                <a:cubicBezTo>
                  <a:pt x="18" y="57"/>
                  <a:pt x="18" y="57"/>
                  <a:pt x="18" y="58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63"/>
                  <a:pt x="17" y="64"/>
                  <a:pt x="15" y="65"/>
                </a:cubicBezTo>
                <a:cubicBezTo>
                  <a:pt x="14" y="65"/>
                  <a:pt x="12" y="65"/>
                  <a:pt x="10" y="65"/>
                </a:cubicBezTo>
                <a:cubicBezTo>
                  <a:pt x="8" y="65"/>
                  <a:pt x="7" y="65"/>
                  <a:pt x="5" y="65"/>
                </a:cubicBezTo>
                <a:cubicBezTo>
                  <a:pt x="4" y="64"/>
                  <a:pt x="2" y="63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2" y="57"/>
                  <a:pt x="3" y="56"/>
                  <a:pt x="4" y="56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4"/>
                  <a:pt x="3" y="54"/>
                  <a:pt x="3" y="54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3" y="49"/>
                  <a:pt x="4" y="48"/>
                  <a:pt x="6" y="48"/>
                </a:cubicBezTo>
                <a:cubicBezTo>
                  <a:pt x="7" y="47"/>
                  <a:pt x="9" y="47"/>
                  <a:pt x="11" y="47"/>
                </a:cubicBezTo>
                <a:cubicBezTo>
                  <a:pt x="13" y="47"/>
                  <a:pt x="15" y="47"/>
                  <a:pt x="16" y="48"/>
                </a:cubicBezTo>
                <a:cubicBezTo>
                  <a:pt x="18" y="48"/>
                  <a:pt x="19" y="49"/>
                  <a:pt x="19" y="5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5"/>
                  <a:pt x="18" y="56"/>
                  <a:pt x="17" y="56"/>
                </a:cubicBezTo>
                <a:close/>
                <a:moveTo>
                  <a:pt x="9" y="55"/>
                </a:moveTo>
                <a:cubicBezTo>
                  <a:pt x="10" y="55"/>
                  <a:pt x="10" y="55"/>
                  <a:pt x="10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10" y="53"/>
                  <a:pt x="9" y="53"/>
                </a:cubicBezTo>
                <a:cubicBezTo>
                  <a:pt x="9" y="55"/>
                  <a:pt x="9" y="55"/>
                  <a:pt x="9" y="55"/>
                </a:cubicBezTo>
                <a:close/>
                <a:moveTo>
                  <a:pt x="13" y="57"/>
                </a:moveTo>
                <a:cubicBezTo>
                  <a:pt x="13" y="57"/>
                  <a:pt x="12" y="57"/>
                  <a:pt x="11" y="57"/>
                </a:cubicBezTo>
                <a:cubicBezTo>
                  <a:pt x="10" y="57"/>
                  <a:pt x="9" y="57"/>
                  <a:pt x="8" y="57"/>
                </a:cubicBezTo>
                <a:cubicBezTo>
                  <a:pt x="7" y="57"/>
                  <a:pt x="6" y="57"/>
                  <a:pt x="6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6" y="58"/>
                </a:cubicBezTo>
                <a:cubicBezTo>
                  <a:pt x="7" y="59"/>
                  <a:pt x="9" y="59"/>
                  <a:pt x="10" y="59"/>
                </a:cubicBezTo>
                <a:cubicBezTo>
                  <a:pt x="12" y="59"/>
                  <a:pt x="14" y="59"/>
                  <a:pt x="15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6" y="58"/>
                  <a:pt x="15" y="58"/>
                </a:cubicBezTo>
                <a:cubicBezTo>
                  <a:pt x="14" y="57"/>
                  <a:pt x="14" y="57"/>
                  <a:pt x="13" y="57"/>
                </a:cubicBezTo>
                <a:close/>
                <a:moveTo>
                  <a:pt x="7" y="53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8" y="55"/>
                  <a:pt x="8" y="55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7" y="53"/>
                  <a:pt x="7" y="53"/>
                </a:cubicBezTo>
                <a:close/>
                <a:moveTo>
                  <a:pt x="6" y="54"/>
                </a:move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52"/>
                  <a:pt x="6" y="52"/>
                  <a:pt x="5" y="52"/>
                </a:cubicBezTo>
                <a:cubicBezTo>
                  <a:pt x="5" y="54"/>
                  <a:pt x="5" y="54"/>
                  <a:pt x="5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lose/>
                <a:moveTo>
                  <a:pt x="17" y="52"/>
                </a:move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6" y="55"/>
                </a:move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5"/>
                  <a:pt x="15" y="55"/>
                  <a:pt x="16" y="55"/>
                </a:cubicBezTo>
                <a:close/>
                <a:moveTo>
                  <a:pt x="16" y="50"/>
                </a:moveTo>
                <a:cubicBezTo>
                  <a:pt x="15" y="49"/>
                  <a:pt x="13" y="49"/>
                  <a:pt x="11" y="49"/>
                </a:cubicBezTo>
                <a:cubicBezTo>
                  <a:pt x="9" y="49"/>
                  <a:pt x="8" y="49"/>
                  <a:pt x="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7" y="50"/>
                </a:cubicBezTo>
                <a:cubicBezTo>
                  <a:pt x="8" y="51"/>
                  <a:pt x="9" y="51"/>
                  <a:pt x="11" y="51"/>
                </a:cubicBezTo>
                <a:cubicBezTo>
                  <a:pt x="13" y="51"/>
                  <a:pt x="15" y="51"/>
                  <a:pt x="16" y="50"/>
                </a:cubicBezTo>
                <a:cubicBezTo>
                  <a:pt x="16" y="50"/>
                  <a:pt x="17" y="50"/>
                  <a:pt x="17" y="50"/>
                </a:cubicBezTo>
                <a:cubicBezTo>
                  <a:pt x="17" y="50"/>
                  <a:pt x="16" y="50"/>
                  <a:pt x="16" y="50"/>
                </a:cubicBezTo>
                <a:close/>
                <a:moveTo>
                  <a:pt x="6" y="61"/>
                </a:moveTo>
                <a:cubicBezTo>
                  <a:pt x="6" y="63"/>
                  <a:pt x="6" y="63"/>
                  <a:pt x="6" y="63"/>
                </a:cubicBezTo>
                <a:cubicBezTo>
                  <a:pt x="6" y="63"/>
                  <a:pt x="7" y="63"/>
                  <a:pt x="7" y="63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6" y="61"/>
                  <a:pt x="6" y="61"/>
                </a:cubicBezTo>
                <a:close/>
                <a:moveTo>
                  <a:pt x="5" y="62"/>
                </a:move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lose/>
                <a:moveTo>
                  <a:pt x="16" y="60"/>
                </a:move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0"/>
                  <a:pt x="16" y="60"/>
                  <a:pt x="16" y="60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5" y="63"/>
                </a:move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4" y="63"/>
                  <a:pt x="15" y="63"/>
                  <a:pt x="15" y="63"/>
                </a:cubicBezTo>
                <a:close/>
                <a:moveTo>
                  <a:pt x="9" y="61"/>
                </a:move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1"/>
                  <a:pt x="9" y="61"/>
                  <a:pt x="9" y="61"/>
                </a:cubicBezTo>
                <a:cubicBezTo>
                  <a:pt x="9" y="61"/>
                  <a:pt x="9" y="61"/>
                  <a:pt x="9" y="61"/>
                </a:cubicBezTo>
                <a:close/>
                <a:moveTo>
                  <a:pt x="12" y="63"/>
                </a:move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1" y="61"/>
                </a:cubicBezTo>
                <a:cubicBezTo>
                  <a:pt x="11" y="63"/>
                  <a:pt x="11" y="63"/>
                  <a:pt x="11" y="63"/>
                </a:cubicBezTo>
                <a:cubicBezTo>
                  <a:pt x="12" y="63"/>
                  <a:pt x="12" y="63"/>
                  <a:pt x="12" y="63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Freeform 60"/>
          <p:cNvSpPr>
            <a:spLocks noEditPoints="1"/>
          </p:cNvSpPr>
          <p:nvPr/>
        </p:nvSpPr>
        <p:spPr bwMode="auto">
          <a:xfrm>
            <a:off x="7321841" y="3544233"/>
            <a:ext cx="630238" cy="661987"/>
          </a:xfrm>
          <a:custGeom>
            <a:avLst/>
            <a:gdLst>
              <a:gd name="T0" fmla="*/ 200076 w 63"/>
              <a:gd name="T1" fmla="*/ 581746 h 66"/>
              <a:gd name="T2" fmla="*/ 220083 w 63"/>
              <a:gd name="T3" fmla="*/ 611836 h 66"/>
              <a:gd name="T4" fmla="*/ 260098 w 63"/>
              <a:gd name="T5" fmla="*/ 401204 h 66"/>
              <a:gd name="T6" fmla="*/ 370140 w 63"/>
              <a:gd name="T7" fmla="*/ 611836 h 66"/>
              <a:gd name="T8" fmla="*/ 410155 w 63"/>
              <a:gd name="T9" fmla="*/ 581746 h 66"/>
              <a:gd name="T10" fmla="*/ 450170 w 63"/>
              <a:gd name="T11" fmla="*/ 300903 h 66"/>
              <a:gd name="T12" fmla="*/ 440166 w 63"/>
              <a:gd name="T13" fmla="*/ 290873 h 66"/>
              <a:gd name="T14" fmla="*/ 440166 w 63"/>
              <a:gd name="T15" fmla="*/ 280843 h 66"/>
              <a:gd name="T16" fmla="*/ 200076 w 63"/>
              <a:gd name="T17" fmla="*/ 290873 h 66"/>
              <a:gd name="T18" fmla="*/ 180068 w 63"/>
              <a:gd name="T19" fmla="*/ 300903 h 66"/>
              <a:gd name="T20" fmla="*/ 320121 w 63"/>
              <a:gd name="T21" fmla="*/ 10030 h 66"/>
              <a:gd name="T22" fmla="*/ 630238 w 63"/>
              <a:gd name="T23" fmla="*/ 180542 h 66"/>
              <a:gd name="T24" fmla="*/ 580219 w 63"/>
              <a:gd name="T25" fmla="*/ 220662 h 66"/>
              <a:gd name="T26" fmla="*/ 550208 w 63"/>
              <a:gd name="T27" fmla="*/ 260783 h 66"/>
              <a:gd name="T28" fmla="*/ 530200 w 63"/>
              <a:gd name="T29" fmla="*/ 280843 h 66"/>
              <a:gd name="T30" fmla="*/ 530200 w 63"/>
              <a:gd name="T31" fmla="*/ 290873 h 66"/>
              <a:gd name="T32" fmla="*/ 510193 w 63"/>
              <a:gd name="T33" fmla="*/ 300903 h 66"/>
              <a:gd name="T34" fmla="*/ 550208 w 63"/>
              <a:gd name="T35" fmla="*/ 581746 h 66"/>
              <a:gd name="T36" fmla="*/ 580219 w 63"/>
              <a:gd name="T37" fmla="*/ 611836 h 66"/>
              <a:gd name="T38" fmla="*/ 50019 w 63"/>
              <a:gd name="T39" fmla="*/ 661987 h 66"/>
              <a:gd name="T40" fmla="*/ 80030 w 63"/>
              <a:gd name="T41" fmla="*/ 611836 h 66"/>
              <a:gd name="T42" fmla="*/ 100038 w 63"/>
              <a:gd name="T43" fmla="*/ 581746 h 66"/>
              <a:gd name="T44" fmla="*/ 120045 w 63"/>
              <a:gd name="T45" fmla="*/ 300903 h 66"/>
              <a:gd name="T46" fmla="*/ 100038 w 63"/>
              <a:gd name="T47" fmla="*/ 290873 h 66"/>
              <a:gd name="T48" fmla="*/ 90034 w 63"/>
              <a:gd name="T49" fmla="*/ 280843 h 66"/>
              <a:gd name="T50" fmla="*/ 50019 w 63"/>
              <a:gd name="T51" fmla="*/ 260783 h 66"/>
              <a:gd name="T52" fmla="*/ 10004 w 63"/>
              <a:gd name="T53" fmla="*/ 220662 h 66"/>
              <a:gd name="T54" fmla="*/ 150057 w 63"/>
              <a:gd name="T55" fmla="*/ 90271 h 66"/>
              <a:gd name="T56" fmla="*/ 310117 w 63"/>
              <a:gd name="T57" fmla="*/ 0 h 66"/>
              <a:gd name="T58" fmla="*/ 450170 w 63"/>
              <a:gd name="T59" fmla="*/ 130391 h 66"/>
              <a:gd name="T60" fmla="*/ 170064 w 63"/>
              <a:gd name="T61" fmla="*/ 130391 h 66"/>
              <a:gd name="T62" fmla="*/ 310117 w 63"/>
              <a:gd name="T63" fmla="*/ 170512 h 66"/>
              <a:gd name="T64" fmla="*/ 450170 w 63"/>
              <a:gd name="T65" fmla="*/ 130391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3"/>
              <a:gd name="T100" fmla="*/ 0 h 66"/>
              <a:gd name="T101" fmla="*/ 63 w 63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3" h="66">
                <a:moveTo>
                  <a:pt x="18" y="30"/>
                </a:moveTo>
                <a:cubicBezTo>
                  <a:pt x="20" y="58"/>
                  <a:pt x="20" y="58"/>
                  <a:pt x="20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1"/>
                  <a:pt x="22" y="61"/>
                  <a:pt x="22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61"/>
                  <a:pt x="37" y="61"/>
                  <a:pt x="37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58"/>
                  <a:pt x="41" y="58"/>
                  <a:pt x="41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4" y="30"/>
                  <a:pt x="44" y="30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8"/>
                  <a:pt x="44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30"/>
                  <a:pt x="19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lose/>
                <a:moveTo>
                  <a:pt x="32" y="1"/>
                </a:moveTo>
                <a:cubicBezTo>
                  <a:pt x="48" y="9"/>
                  <a:pt x="48" y="9"/>
                  <a:pt x="48" y="9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22"/>
                  <a:pt x="62" y="22"/>
                  <a:pt x="62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6"/>
                  <a:pt x="58" y="26"/>
                  <a:pt x="58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3" y="58"/>
                  <a:pt x="53" y="58"/>
                  <a:pt x="53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61"/>
                  <a:pt x="55" y="61"/>
                  <a:pt x="55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6"/>
                  <a:pt x="58" y="66"/>
                  <a:pt x="58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1"/>
                  <a:pt x="5" y="61"/>
                  <a:pt x="5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10" y="30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8"/>
                  <a:pt x="11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6"/>
                  <a:pt x="9" y="26"/>
                  <a:pt x="9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2"/>
                  <a:pt x="5" y="22"/>
                  <a:pt x="5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15" y="9"/>
                  <a:pt x="15" y="9"/>
                  <a:pt x="15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"/>
                  <a:pt x="32" y="1"/>
                  <a:pt x="32" y="1"/>
                </a:cubicBezTo>
                <a:close/>
                <a:moveTo>
                  <a:pt x="45" y="13"/>
                </a:moveTo>
                <a:cubicBezTo>
                  <a:pt x="31" y="5"/>
                  <a:pt x="31" y="5"/>
                  <a:pt x="31" y="5"/>
                </a:cubicBezTo>
                <a:cubicBezTo>
                  <a:pt x="17" y="13"/>
                  <a:pt x="17" y="13"/>
                  <a:pt x="17" y="13"/>
                </a:cubicBezTo>
                <a:cubicBezTo>
                  <a:pt x="10" y="17"/>
                  <a:pt x="10" y="17"/>
                  <a:pt x="1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lnTo>
                  <a:pt x="45" y="13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Freeform 61"/>
          <p:cNvSpPr>
            <a:spLocks noEditPoints="1"/>
          </p:cNvSpPr>
          <p:nvPr/>
        </p:nvSpPr>
        <p:spPr bwMode="auto">
          <a:xfrm>
            <a:off x="7269454" y="5726697"/>
            <a:ext cx="711200" cy="561975"/>
          </a:xfrm>
          <a:custGeom>
            <a:avLst/>
            <a:gdLst>
              <a:gd name="T0" fmla="*/ 450942 w 276"/>
              <a:gd name="T1" fmla="*/ 90225 h 218"/>
              <a:gd name="T2" fmla="*/ 450942 w 276"/>
              <a:gd name="T3" fmla="*/ 30934 h 218"/>
              <a:gd name="T4" fmla="*/ 481864 w 276"/>
              <a:gd name="T5" fmla="*/ 0 h 218"/>
              <a:gd name="T6" fmla="*/ 711200 w 276"/>
              <a:gd name="T7" fmla="*/ 0 h 218"/>
              <a:gd name="T8" fmla="*/ 711200 w 276"/>
              <a:gd name="T9" fmla="*/ 531041 h 218"/>
              <a:gd name="T10" fmla="*/ 682855 w 276"/>
              <a:gd name="T11" fmla="*/ 561975 h 218"/>
              <a:gd name="T12" fmla="*/ 450942 w 276"/>
              <a:gd name="T13" fmla="*/ 561975 h 218"/>
              <a:gd name="T14" fmla="*/ 450942 w 276"/>
              <a:gd name="T15" fmla="*/ 451127 h 218"/>
              <a:gd name="T16" fmla="*/ 322101 w 276"/>
              <a:gd name="T17" fmla="*/ 451127 h 218"/>
              <a:gd name="T18" fmla="*/ 350446 w 276"/>
              <a:gd name="T19" fmla="*/ 512996 h 218"/>
              <a:gd name="T20" fmla="*/ 110803 w 276"/>
              <a:gd name="T21" fmla="*/ 551664 h 218"/>
              <a:gd name="T22" fmla="*/ 149455 w 276"/>
              <a:gd name="T23" fmla="*/ 512996 h 218"/>
              <a:gd name="T24" fmla="*/ 30922 w 276"/>
              <a:gd name="T25" fmla="*/ 451127 h 218"/>
              <a:gd name="T26" fmla="*/ 0 w 276"/>
              <a:gd name="T27" fmla="*/ 422770 h 218"/>
              <a:gd name="T28" fmla="*/ 0 w 276"/>
              <a:gd name="T29" fmla="*/ 90225 h 218"/>
              <a:gd name="T30" fmla="*/ 30922 w 276"/>
              <a:gd name="T31" fmla="*/ 90225 h 218"/>
              <a:gd name="T32" fmla="*/ 110803 w 276"/>
              <a:gd name="T33" fmla="*/ 291299 h 218"/>
              <a:gd name="T34" fmla="*/ 211299 w 276"/>
              <a:gd name="T35" fmla="*/ 252631 h 218"/>
              <a:gd name="T36" fmla="*/ 239643 w 276"/>
              <a:gd name="T37" fmla="*/ 270676 h 218"/>
              <a:gd name="T38" fmla="*/ 270565 w 276"/>
              <a:gd name="T39" fmla="*/ 280988 h 218"/>
              <a:gd name="T40" fmla="*/ 291180 w 276"/>
              <a:gd name="T41" fmla="*/ 270676 h 218"/>
              <a:gd name="T42" fmla="*/ 322101 w 276"/>
              <a:gd name="T43" fmla="*/ 211385 h 218"/>
              <a:gd name="T44" fmla="*/ 350446 w 276"/>
              <a:gd name="T45" fmla="*/ 211385 h 218"/>
              <a:gd name="T46" fmla="*/ 340139 w 276"/>
              <a:gd name="T47" fmla="*/ 170139 h 218"/>
              <a:gd name="T48" fmla="*/ 311794 w 276"/>
              <a:gd name="T49" fmla="*/ 190762 h 218"/>
              <a:gd name="T50" fmla="*/ 280872 w 276"/>
              <a:gd name="T51" fmla="*/ 201074 h 218"/>
              <a:gd name="T52" fmla="*/ 260258 w 276"/>
              <a:gd name="T53" fmla="*/ 260365 h 218"/>
              <a:gd name="T54" fmla="*/ 231913 w 276"/>
              <a:gd name="T55" fmla="*/ 232008 h 218"/>
              <a:gd name="T56" fmla="*/ 221606 w 276"/>
              <a:gd name="T57" fmla="*/ 232008 h 218"/>
              <a:gd name="T58" fmla="*/ 100496 w 276"/>
              <a:gd name="T59" fmla="*/ 270676 h 218"/>
              <a:gd name="T60" fmla="*/ 131417 w 276"/>
              <a:gd name="T61" fmla="*/ 371213 h 218"/>
              <a:gd name="T62" fmla="*/ 159762 w 276"/>
              <a:gd name="T63" fmla="*/ 301610 h 218"/>
              <a:gd name="T64" fmla="*/ 131417 w 276"/>
              <a:gd name="T65" fmla="*/ 371213 h 218"/>
              <a:gd name="T66" fmla="*/ 322101 w 276"/>
              <a:gd name="T67" fmla="*/ 371213 h 218"/>
              <a:gd name="T68" fmla="*/ 350446 w 276"/>
              <a:gd name="T69" fmla="*/ 242319 h 218"/>
              <a:gd name="T70" fmla="*/ 322101 w 276"/>
              <a:gd name="T71" fmla="*/ 371213 h 218"/>
              <a:gd name="T72" fmla="*/ 270565 w 276"/>
              <a:gd name="T73" fmla="*/ 371213 h 218"/>
              <a:gd name="T74" fmla="*/ 301487 w 276"/>
              <a:gd name="T75" fmla="*/ 311922 h 218"/>
              <a:gd name="T76" fmla="*/ 270565 w 276"/>
              <a:gd name="T77" fmla="*/ 371213 h 218"/>
              <a:gd name="T78" fmla="*/ 221606 w 276"/>
              <a:gd name="T79" fmla="*/ 371213 h 218"/>
              <a:gd name="T80" fmla="*/ 249951 w 276"/>
              <a:gd name="T81" fmla="*/ 301610 h 218"/>
              <a:gd name="T82" fmla="*/ 221606 w 276"/>
              <a:gd name="T83" fmla="*/ 371213 h 218"/>
              <a:gd name="T84" fmla="*/ 170070 w 276"/>
              <a:gd name="T85" fmla="*/ 371213 h 218"/>
              <a:gd name="T86" fmla="*/ 211299 w 276"/>
              <a:gd name="T87" fmla="*/ 280988 h 218"/>
              <a:gd name="T88" fmla="*/ 170070 w 276"/>
              <a:gd name="T89" fmla="*/ 371213 h 218"/>
              <a:gd name="T90" fmla="*/ 541130 w 276"/>
              <a:gd name="T91" fmla="*/ 190762 h 218"/>
              <a:gd name="T92" fmla="*/ 651933 w 276"/>
              <a:gd name="T93" fmla="*/ 162406 h 218"/>
              <a:gd name="T94" fmla="*/ 541130 w 276"/>
              <a:gd name="T95" fmla="*/ 100537 h 218"/>
              <a:gd name="T96" fmla="*/ 651933 w 276"/>
              <a:gd name="T97" fmla="*/ 61869 h 218"/>
              <a:gd name="T98" fmla="*/ 512786 w 276"/>
              <a:gd name="T99" fmla="*/ 502684 h 218"/>
              <a:gd name="T100" fmla="*/ 651933 w 276"/>
              <a:gd name="T101" fmla="*/ 252631 h 218"/>
              <a:gd name="T102" fmla="*/ 541130 w 276"/>
              <a:gd name="T103" fmla="*/ 190762 h 218"/>
              <a:gd name="T104" fmla="*/ 422597 w 276"/>
              <a:gd name="T105" fmla="*/ 152094 h 218"/>
              <a:gd name="T106" fmla="*/ 59267 w 276"/>
              <a:gd name="T107" fmla="*/ 391836 h 218"/>
              <a:gd name="T108" fmla="*/ 422597 w 276"/>
              <a:gd name="T109" fmla="*/ 152094 h 2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6"/>
              <a:gd name="T166" fmla="*/ 0 h 218"/>
              <a:gd name="T167" fmla="*/ 276 w 276"/>
              <a:gd name="T168" fmla="*/ 218 h 21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6" h="218">
                <a:moveTo>
                  <a:pt x="12" y="35"/>
                </a:moveTo>
                <a:lnTo>
                  <a:pt x="175" y="35"/>
                </a:lnTo>
                <a:lnTo>
                  <a:pt x="175" y="12"/>
                </a:lnTo>
                <a:lnTo>
                  <a:pt x="175" y="0"/>
                </a:lnTo>
                <a:lnTo>
                  <a:pt x="187" y="0"/>
                </a:lnTo>
                <a:lnTo>
                  <a:pt x="265" y="0"/>
                </a:lnTo>
                <a:lnTo>
                  <a:pt x="276" y="0"/>
                </a:lnTo>
                <a:lnTo>
                  <a:pt x="276" y="12"/>
                </a:lnTo>
                <a:lnTo>
                  <a:pt x="276" y="206"/>
                </a:lnTo>
                <a:lnTo>
                  <a:pt x="276" y="218"/>
                </a:lnTo>
                <a:lnTo>
                  <a:pt x="265" y="218"/>
                </a:lnTo>
                <a:lnTo>
                  <a:pt x="187" y="218"/>
                </a:lnTo>
                <a:lnTo>
                  <a:pt x="175" y="218"/>
                </a:lnTo>
                <a:lnTo>
                  <a:pt x="175" y="206"/>
                </a:lnTo>
                <a:lnTo>
                  <a:pt x="175" y="175"/>
                </a:lnTo>
                <a:lnTo>
                  <a:pt x="125" y="175"/>
                </a:lnTo>
                <a:lnTo>
                  <a:pt x="125" y="199"/>
                </a:lnTo>
                <a:lnTo>
                  <a:pt x="136" y="199"/>
                </a:lnTo>
                <a:lnTo>
                  <a:pt x="136" y="214"/>
                </a:lnTo>
                <a:lnTo>
                  <a:pt x="43" y="214"/>
                </a:lnTo>
                <a:lnTo>
                  <a:pt x="43" y="199"/>
                </a:lnTo>
                <a:lnTo>
                  <a:pt x="58" y="199"/>
                </a:lnTo>
                <a:lnTo>
                  <a:pt x="58" y="175"/>
                </a:lnTo>
                <a:lnTo>
                  <a:pt x="12" y="175"/>
                </a:lnTo>
                <a:lnTo>
                  <a:pt x="0" y="175"/>
                </a:lnTo>
                <a:lnTo>
                  <a:pt x="0" y="164"/>
                </a:lnTo>
                <a:lnTo>
                  <a:pt x="0" y="47"/>
                </a:lnTo>
                <a:lnTo>
                  <a:pt x="0" y="35"/>
                </a:lnTo>
                <a:lnTo>
                  <a:pt x="12" y="35"/>
                </a:lnTo>
                <a:close/>
                <a:moveTo>
                  <a:pt x="39" y="105"/>
                </a:moveTo>
                <a:lnTo>
                  <a:pt x="43" y="113"/>
                </a:lnTo>
                <a:lnTo>
                  <a:pt x="70" y="98"/>
                </a:lnTo>
                <a:lnTo>
                  <a:pt x="82" y="98"/>
                </a:lnTo>
                <a:lnTo>
                  <a:pt x="90" y="105"/>
                </a:lnTo>
                <a:lnTo>
                  <a:pt x="93" y="105"/>
                </a:lnTo>
                <a:lnTo>
                  <a:pt x="105" y="109"/>
                </a:lnTo>
                <a:lnTo>
                  <a:pt x="109" y="113"/>
                </a:lnTo>
                <a:lnTo>
                  <a:pt x="113" y="105"/>
                </a:lnTo>
                <a:lnTo>
                  <a:pt x="117" y="82"/>
                </a:lnTo>
                <a:lnTo>
                  <a:pt x="125" y="82"/>
                </a:lnTo>
                <a:lnTo>
                  <a:pt x="125" y="90"/>
                </a:lnTo>
                <a:lnTo>
                  <a:pt x="136" y="82"/>
                </a:lnTo>
                <a:lnTo>
                  <a:pt x="144" y="70"/>
                </a:lnTo>
                <a:lnTo>
                  <a:pt x="132" y="66"/>
                </a:lnTo>
                <a:lnTo>
                  <a:pt x="121" y="66"/>
                </a:lnTo>
                <a:lnTo>
                  <a:pt x="121" y="74"/>
                </a:lnTo>
                <a:lnTo>
                  <a:pt x="109" y="74"/>
                </a:lnTo>
                <a:lnTo>
                  <a:pt x="109" y="78"/>
                </a:lnTo>
                <a:lnTo>
                  <a:pt x="105" y="78"/>
                </a:lnTo>
                <a:lnTo>
                  <a:pt x="101" y="101"/>
                </a:lnTo>
                <a:lnTo>
                  <a:pt x="97" y="98"/>
                </a:lnTo>
                <a:lnTo>
                  <a:pt x="90" y="90"/>
                </a:lnTo>
                <a:lnTo>
                  <a:pt x="86" y="90"/>
                </a:lnTo>
                <a:lnTo>
                  <a:pt x="66" y="86"/>
                </a:lnTo>
                <a:lnTo>
                  <a:pt x="39" y="105"/>
                </a:lnTo>
                <a:close/>
                <a:moveTo>
                  <a:pt x="51" y="144"/>
                </a:moveTo>
                <a:lnTo>
                  <a:pt x="62" y="144"/>
                </a:lnTo>
                <a:lnTo>
                  <a:pt x="62" y="117"/>
                </a:lnTo>
                <a:lnTo>
                  <a:pt x="51" y="117"/>
                </a:lnTo>
                <a:lnTo>
                  <a:pt x="51" y="144"/>
                </a:lnTo>
                <a:close/>
                <a:moveTo>
                  <a:pt x="125" y="144"/>
                </a:moveTo>
                <a:lnTo>
                  <a:pt x="136" y="144"/>
                </a:lnTo>
                <a:lnTo>
                  <a:pt x="136" y="94"/>
                </a:lnTo>
                <a:lnTo>
                  <a:pt x="125" y="94"/>
                </a:lnTo>
                <a:lnTo>
                  <a:pt x="125" y="144"/>
                </a:lnTo>
                <a:close/>
                <a:moveTo>
                  <a:pt x="105" y="144"/>
                </a:moveTo>
                <a:lnTo>
                  <a:pt x="117" y="144"/>
                </a:lnTo>
                <a:lnTo>
                  <a:pt x="117" y="121"/>
                </a:lnTo>
                <a:lnTo>
                  <a:pt x="105" y="121"/>
                </a:lnTo>
                <a:lnTo>
                  <a:pt x="105" y="144"/>
                </a:lnTo>
                <a:close/>
                <a:moveTo>
                  <a:pt x="86" y="144"/>
                </a:moveTo>
                <a:lnTo>
                  <a:pt x="97" y="144"/>
                </a:lnTo>
                <a:lnTo>
                  <a:pt x="97" y="117"/>
                </a:lnTo>
                <a:lnTo>
                  <a:pt x="86" y="117"/>
                </a:lnTo>
                <a:lnTo>
                  <a:pt x="86" y="144"/>
                </a:lnTo>
                <a:close/>
                <a:moveTo>
                  <a:pt x="66" y="144"/>
                </a:moveTo>
                <a:lnTo>
                  <a:pt x="82" y="144"/>
                </a:lnTo>
                <a:lnTo>
                  <a:pt x="82" y="109"/>
                </a:lnTo>
                <a:lnTo>
                  <a:pt x="66" y="109"/>
                </a:lnTo>
                <a:lnTo>
                  <a:pt x="66" y="144"/>
                </a:lnTo>
                <a:close/>
                <a:moveTo>
                  <a:pt x="210" y="74"/>
                </a:moveTo>
                <a:lnTo>
                  <a:pt x="253" y="74"/>
                </a:lnTo>
                <a:lnTo>
                  <a:pt x="253" y="63"/>
                </a:lnTo>
                <a:lnTo>
                  <a:pt x="210" y="63"/>
                </a:lnTo>
                <a:lnTo>
                  <a:pt x="210" y="39"/>
                </a:lnTo>
                <a:lnTo>
                  <a:pt x="253" y="39"/>
                </a:lnTo>
                <a:lnTo>
                  <a:pt x="253" y="24"/>
                </a:lnTo>
                <a:lnTo>
                  <a:pt x="199" y="24"/>
                </a:lnTo>
                <a:lnTo>
                  <a:pt x="199" y="195"/>
                </a:lnTo>
                <a:lnTo>
                  <a:pt x="253" y="195"/>
                </a:lnTo>
                <a:lnTo>
                  <a:pt x="253" y="98"/>
                </a:lnTo>
                <a:lnTo>
                  <a:pt x="210" y="98"/>
                </a:lnTo>
                <a:lnTo>
                  <a:pt x="210" y="74"/>
                </a:lnTo>
                <a:close/>
                <a:moveTo>
                  <a:pt x="164" y="59"/>
                </a:moveTo>
                <a:lnTo>
                  <a:pt x="23" y="59"/>
                </a:lnTo>
                <a:lnTo>
                  <a:pt x="23" y="152"/>
                </a:lnTo>
                <a:lnTo>
                  <a:pt x="164" y="152"/>
                </a:lnTo>
                <a:lnTo>
                  <a:pt x="164" y="5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Freeform 62"/>
          <p:cNvSpPr>
            <a:spLocks noEditPoints="1"/>
          </p:cNvSpPr>
          <p:nvPr/>
        </p:nvSpPr>
        <p:spPr bwMode="auto">
          <a:xfrm>
            <a:off x="7290091" y="4586199"/>
            <a:ext cx="711200" cy="779462"/>
          </a:xfrm>
          <a:custGeom>
            <a:avLst/>
            <a:gdLst>
              <a:gd name="T0" fmla="*/ 360608 w 71"/>
              <a:gd name="T1" fmla="*/ 259821 h 78"/>
              <a:gd name="T2" fmla="*/ 430727 w 71"/>
              <a:gd name="T3" fmla="*/ 529634 h 78"/>
              <a:gd name="T4" fmla="*/ 360608 w 71"/>
              <a:gd name="T5" fmla="*/ 709510 h 78"/>
              <a:gd name="T6" fmla="*/ 450761 w 71"/>
              <a:gd name="T7" fmla="*/ 699517 h 78"/>
              <a:gd name="T8" fmla="*/ 500845 w 71"/>
              <a:gd name="T9" fmla="*/ 729496 h 78"/>
              <a:gd name="T10" fmla="*/ 410693 w 71"/>
              <a:gd name="T11" fmla="*/ 779462 h 78"/>
              <a:gd name="T12" fmla="*/ 320541 w 71"/>
              <a:gd name="T13" fmla="*/ 739490 h 78"/>
              <a:gd name="T14" fmla="*/ 310524 w 71"/>
              <a:gd name="T15" fmla="*/ 719503 h 78"/>
              <a:gd name="T16" fmla="*/ 220372 w 71"/>
              <a:gd name="T17" fmla="*/ 529634 h 78"/>
              <a:gd name="T18" fmla="*/ 310524 w 71"/>
              <a:gd name="T19" fmla="*/ 259821 h 78"/>
              <a:gd name="T20" fmla="*/ 360608 w 71"/>
              <a:gd name="T21" fmla="*/ 219848 h 78"/>
              <a:gd name="T22" fmla="*/ 430727 w 71"/>
              <a:gd name="T23" fmla="*/ 129910 h 78"/>
              <a:gd name="T24" fmla="*/ 360608 w 71"/>
              <a:gd name="T25" fmla="*/ 149897 h 78"/>
              <a:gd name="T26" fmla="*/ 430727 w 71"/>
              <a:gd name="T27" fmla="*/ 19986 h 78"/>
              <a:gd name="T28" fmla="*/ 450761 w 71"/>
              <a:gd name="T29" fmla="*/ 79945 h 78"/>
              <a:gd name="T30" fmla="*/ 430727 w 71"/>
              <a:gd name="T31" fmla="*/ 19986 h 78"/>
              <a:gd name="T32" fmla="*/ 601014 w 71"/>
              <a:gd name="T33" fmla="*/ 279807 h 78"/>
              <a:gd name="T34" fmla="*/ 661115 w 71"/>
              <a:gd name="T35" fmla="*/ 259821 h 78"/>
              <a:gd name="T36" fmla="*/ 661115 w 71"/>
              <a:gd name="T37" fmla="*/ 149897 h 78"/>
              <a:gd name="T38" fmla="*/ 691166 w 71"/>
              <a:gd name="T39" fmla="*/ 209855 h 78"/>
              <a:gd name="T40" fmla="*/ 661115 w 71"/>
              <a:gd name="T41" fmla="*/ 149897 h 78"/>
              <a:gd name="T42" fmla="*/ 480811 w 71"/>
              <a:gd name="T43" fmla="*/ 229841 h 78"/>
              <a:gd name="T44" fmla="*/ 550930 w 71"/>
              <a:gd name="T45" fmla="*/ 209855 h 78"/>
              <a:gd name="T46" fmla="*/ 580980 w 71"/>
              <a:gd name="T47" fmla="*/ 9993 h 78"/>
              <a:gd name="T48" fmla="*/ 611031 w 71"/>
              <a:gd name="T49" fmla="*/ 69952 h 78"/>
              <a:gd name="T50" fmla="*/ 580980 w 71"/>
              <a:gd name="T51" fmla="*/ 9993 h 78"/>
              <a:gd name="T52" fmla="*/ 590997 w 71"/>
              <a:gd name="T53" fmla="*/ 119917 h 78"/>
              <a:gd name="T54" fmla="*/ 520879 w 71"/>
              <a:gd name="T55" fmla="*/ 139903 h 78"/>
              <a:gd name="T56" fmla="*/ 20034 w 71"/>
              <a:gd name="T57" fmla="*/ 269814 h 78"/>
              <a:gd name="T58" fmla="*/ 40068 w 71"/>
              <a:gd name="T59" fmla="*/ 339765 h 78"/>
              <a:gd name="T60" fmla="*/ 20034 w 71"/>
              <a:gd name="T61" fmla="*/ 269814 h 78"/>
              <a:gd name="T62" fmla="*/ 120203 w 71"/>
              <a:gd name="T63" fmla="*/ 49966 h 78"/>
              <a:gd name="T64" fmla="*/ 180304 w 71"/>
              <a:gd name="T65" fmla="*/ 49966 h 78"/>
              <a:gd name="T66" fmla="*/ 100169 w 71"/>
              <a:gd name="T67" fmla="*/ 89938 h 78"/>
              <a:gd name="T68" fmla="*/ 130220 w 71"/>
              <a:gd name="T69" fmla="*/ 159890 h 78"/>
              <a:gd name="T70" fmla="*/ 100169 w 71"/>
              <a:gd name="T71" fmla="*/ 89938 h 78"/>
              <a:gd name="T72" fmla="*/ 40068 w 71"/>
              <a:gd name="T73" fmla="*/ 229841 h 78"/>
              <a:gd name="T74" fmla="*/ 100169 w 71"/>
              <a:gd name="T75" fmla="*/ 199862 h 78"/>
              <a:gd name="T76" fmla="*/ 200338 w 71"/>
              <a:gd name="T77" fmla="*/ 179876 h 78"/>
              <a:gd name="T78" fmla="*/ 220372 w 71"/>
              <a:gd name="T79" fmla="*/ 249828 h 78"/>
              <a:gd name="T80" fmla="*/ 200338 w 71"/>
              <a:gd name="T81" fmla="*/ 179876 h 78"/>
              <a:gd name="T82" fmla="*/ 330558 w 71"/>
              <a:gd name="T83" fmla="*/ 19986 h 78"/>
              <a:gd name="T84" fmla="*/ 260439 w 71"/>
              <a:gd name="T85" fmla="*/ 49966 h 78"/>
              <a:gd name="T86" fmla="*/ 240406 w 71"/>
              <a:gd name="T87" fmla="*/ 89938 h 78"/>
              <a:gd name="T88" fmla="*/ 270456 w 71"/>
              <a:gd name="T89" fmla="*/ 159890 h 78"/>
              <a:gd name="T90" fmla="*/ 240406 w 71"/>
              <a:gd name="T91" fmla="*/ 89938 h 78"/>
              <a:gd name="T92" fmla="*/ 160270 w 71"/>
              <a:gd name="T93" fmla="*/ 459683 h 78"/>
              <a:gd name="T94" fmla="*/ 90152 w 71"/>
              <a:gd name="T95" fmla="*/ 449690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1"/>
              <a:gd name="T145" fmla="*/ 0 h 78"/>
              <a:gd name="T146" fmla="*/ 71 w 71"/>
              <a:gd name="T147" fmla="*/ 78 h 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1" h="78">
                <a:moveTo>
                  <a:pt x="36" y="22"/>
                </a:moveTo>
                <a:cubicBezTo>
                  <a:pt x="36" y="26"/>
                  <a:pt x="36" y="26"/>
                  <a:pt x="36" y="26"/>
                </a:cubicBezTo>
                <a:cubicBezTo>
                  <a:pt x="52" y="27"/>
                  <a:pt x="64" y="38"/>
                  <a:pt x="66" y="53"/>
                </a:cubicBezTo>
                <a:cubicBezTo>
                  <a:pt x="57" y="49"/>
                  <a:pt x="50" y="50"/>
                  <a:pt x="43" y="53"/>
                </a:cubicBezTo>
                <a:cubicBezTo>
                  <a:pt x="41" y="51"/>
                  <a:pt x="39" y="50"/>
                  <a:pt x="36" y="50"/>
                </a:cubicBezTo>
                <a:cubicBezTo>
                  <a:pt x="36" y="71"/>
                  <a:pt x="36" y="71"/>
                  <a:pt x="36" y="71"/>
                </a:cubicBezTo>
                <a:cubicBezTo>
                  <a:pt x="38" y="72"/>
                  <a:pt x="39" y="72"/>
                  <a:pt x="41" y="72"/>
                </a:cubicBezTo>
                <a:cubicBezTo>
                  <a:pt x="43" y="72"/>
                  <a:pt x="44" y="71"/>
                  <a:pt x="45" y="70"/>
                </a:cubicBezTo>
                <a:cubicBezTo>
                  <a:pt x="46" y="70"/>
                  <a:pt x="46" y="70"/>
                  <a:pt x="46" y="69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4"/>
                  <a:pt x="49" y="74"/>
                </a:cubicBezTo>
                <a:cubicBezTo>
                  <a:pt x="47" y="76"/>
                  <a:pt x="44" y="77"/>
                  <a:pt x="41" y="78"/>
                </a:cubicBezTo>
                <a:cubicBezTo>
                  <a:pt x="38" y="78"/>
                  <a:pt x="35" y="77"/>
                  <a:pt x="33" y="75"/>
                </a:cubicBezTo>
                <a:cubicBezTo>
                  <a:pt x="32" y="74"/>
                  <a:pt x="32" y="74"/>
                  <a:pt x="32" y="7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49"/>
                  <a:pt x="31" y="49"/>
                  <a:pt x="31" y="49"/>
                </a:cubicBezTo>
                <a:cubicBezTo>
                  <a:pt x="28" y="50"/>
                  <a:pt x="25" y="51"/>
                  <a:pt x="22" y="53"/>
                </a:cubicBezTo>
                <a:cubicBezTo>
                  <a:pt x="15" y="49"/>
                  <a:pt x="8" y="49"/>
                  <a:pt x="2" y="53"/>
                </a:cubicBezTo>
                <a:cubicBezTo>
                  <a:pt x="3" y="38"/>
                  <a:pt x="16" y="27"/>
                  <a:pt x="31" y="26"/>
                </a:cubicBezTo>
                <a:cubicBezTo>
                  <a:pt x="31" y="22"/>
                  <a:pt x="31" y="22"/>
                  <a:pt x="31" y="22"/>
                </a:cubicBezTo>
                <a:cubicBezTo>
                  <a:pt x="36" y="22"/>
                  <a:pt x="36" y="22"/>
                  <a:pt x="36" y="22"/>
                </a:cubicBezTo>
                <a:close/>
                <a:moveTo>
                  <a:pt x="38" y="11"/>
                </a:moveTo>
                <a:cubicBezTo>
                  <a:pt x="43" y="13"/>
                  <a:pt x="43" y="13"/>
                  <a:pt x="43" y="13"/>
                </a:cubicBezTo>
                <a:cubicBezTo>
                  <a:pt x="41" y="17"/>
                  <a:pt x="41" y="17"/>
                  <a:pt x="41" y="17"/>
                </a:cubicBezTo>
                <a:cubicBezTo>
                  <a:pt x="36" y="15"/>
                  <a:pt x="36" y="15"/>
                  <a:pt x="36" y="15"/>
                </a:cubicBezTo>
                <a:cubicBezTo>
                  <a:pt x="38" y="11"/>
                  <a:pt x="38" y="11"/>
                  <a:pt x="38" y="11"/>
                </a:cubicBezTo>
                <a:close/>
                <a:moveTo>
                  <a:pt x="43" y="2"/>
                </a:moveTo>
                <a:cubicBezTo>
                  <a:pt x="47" y="4"/>
                  <a:pt x="47" y="4"/>
                  <a:pt x="47" y="4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41" y="6"/>
                  <a:pt x="41" y="6"/>
                </a:cubicBezTo>
                <a:cubicBezTo>
                  <a:pt x="43" y="2"/>
                  <a:pt x="43" y="2"/>
                  <a:pt x="43" y="2"/>
                </a:cubicBezTo>
                <a:close/>
                <a:moveTo>
                  <a:pt x="62" y="24"/>
                </a:moveTo>
                <a:cubicBezTo>
                  <a:pt x="60" y="28"/>
                  <a:pt x="60" y="28"/>
                  <a:pt x="60" y="28"/>
                </a:cubicBezTo>
                <a:cubicBezTo>
                  <a:pt x="64" y="30"/>
                  <a:pt x="64" y="30"/>
                  <a:pt x="64" y="30"/>
                </a:cubicBezTo>
                <a:cubicBezTo>
                  <a:pt x="66" y="26"/>
                  <a:pt x="66" y="26"/>
                  <a:pt x="66" y="26"/>
                </a:cubicBezTo>
                <a:cubicBezTo>
                  <a:pt x="62" y="24"/>
                  <a:pt x="62" y="24"/>
                  <a:pt x="62" y="24"/>
                </a:cubicBezTo>
                <a:close/>
                <a:moveTo>
                  <a:pt x="66" y="15"/>
                </a:moveTo>
                <a:cubicBezTo>
                  <a:pt x="71" y="17"/>
                  <a:pt x="71" y="17"/>
                  <a:pt x="71" y="17"/>
                </a:cubicBezTo>
                <a:cubicBezTo>
                  <a:pt x="69" y="21"/>
                  <a:pt x="69" y="21"/>
                  <a:pt x="69" y="21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5"/>
                  <a:pt x="66" y="15"/>
                  <a:pt x="66" y="15"/>
                </a:cubicBezTo>
                <a:close/>
                <a:moveTo>
                  <a:pt x="50" y="18"/>
                </a:moveTo>
                <a:cubicBezTo>
                  <a:pt x="48" y="23"/>
                  <a:pt x="48" y="23"/>
                  <a:pt x="48" y="23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1"/>
                  <a:pt x="55" y="21"/>
                  <a:pt x="55" y="21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8" y="1"/>
                </a:moveTo>
                <a:cubicBezTo>
                  <a:pt x="57" y="5"/>
                  <a:pt x="57" y="5"/>
                  <a:pt x="57" y="5"/>
                </a:cubicBezTo>
                <a:cubicBezTo>
                  <a:pt x="61" y="7"/>
                  <a:pt x="61" y="7"/>
                  <a:pt x="61" y="7"/>
                </a:cubicBezTo>
                <a:cubicBezTo>
                  <a:pt x="63" y="4"/>
                  <a:pt x="63" y="4"/>
                  <a:pt x="63" y="4"/>
                </a:cubicBezTo>
                <a:cubicBezTo>
                  <a:pt x="58" y="1"/>
                  <a:pt x="58" y="1"/>
                  <a:pt x="58" y="1"/>
                </a:cubicBezTo>
                <a:close/>
                <a:moveTo>
                  <a:pt x="54" y="9"/>
                </a:moveTo>
                <a:cubicBezTo>
                  <a:pt x="59" y="12"/>
                  <a:pt x="59" y="12"/>
                  <a:pt x="59" y="12"/>
                </a:cubicBezTo>
                <a:cubicBezTo>
                  <a:pt x="57" y="16"/>
                  <a:pt x="57" y="16"/>
                  <a:pt x="57" y="16"/>
                </a:cubicBezTo>
                <a:cubicBezTo>
                  <a:pt x="52" y="14"/>
                  <a:pt x="52" y="14"/>
                  <a:pt x="52" y="14"/>
                </a:cubicBezTo>
                <a:cubicBezTo>
                  <a:pt x="54" y="9"/>
                  <a:pt x="54" y="9"/>
                  <a:pt x="54" y="9"/>
                </a:cubicBezTo>
                <a:close/>
                <a:moveTo>
                  <a:pt x="2" y="27"/>
                </a:moveTo>
                <a:cubicBezTo>
                  <a:pt x="0" y="32"/>
                  <a:pt x="0" y="32"/>
                  <a:pt x="0" y="32"/>
                </a:cubicBezTo>
                <a:cubicBezTo>
                  <a:pt x="4" y="34"/>
                  <a:pt x="4" y="34"/>
                  <a:pt x="4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7"/>
                  <a:pt x="2" y="27"/>
                  <a:pt x="2" y="27"/>
                </a:cubicBezTo>
                <a:close/>
                <a:moveTo>
                  <a:pt x="13" y="3"/>
                </a:moveTo>
                <a:cubicBezTo>
                  <a:pt x="12" y="5"/>
                  <a:pt x="12" y="5"/>
                  <a:pt x="12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13" y="3"/>
                  <a:pt x="13" y="3"/>
                  <a:pt x="13" y="3"/>
                </a:cubicBezTo>
                <a:close/>
                <a:moveTo>
                  <a:pt x="10" y="9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9"/>
                  <a:pt x="10" y="9"/>
                  <a:pt x="10" y="9"/>
                </a:cubicBezTo>
                <a:close/>
                <a:moveTo>
                  <a:pt x="6" y="18"/>
                </a:moveTo>
                <a:cubicBezTo>
                  <a:pt x="4" y="23"/>
                  <a:pt x="4" y="23"/>
                  <a:pt x="4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6" y="18"/>
                  <a:pt x="6" y="18"/>
                  <a:pt x="6" y="18"/>
                </a:cubicBezTo>
                <a:close/>
                <a:moveTo>
                  <a:pt x="20" y="18"/>
                </a:moveTo>
                <a:cubicBezTo>
                  <a:pt x="18" y="23"/>
                  <a:pt x="18" y="23"/>
                  <a:pt x="18" y="23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18"/>
                  <a:pt x="20" y="18"/>
                  <a:pt x="20" y="18"/>
                </a:cubicBezTo>
                <a:close/>
                <a:moveTo>
                  <a:pt x="29" y="0"/>
                </a:moveTo>
                <a:cubicBezTo>
                  <a:pt x="33" y="2"/>
                  <a:pt x="33" y="2"/>
                  <a:pt x="33" y="2"/>
                </a:cubicBezTo>
                <a:cubicBezTo>
                  <a:pt x="31" y="7"/>
                  <a:pt x="31" y="7"/>
                  <a:pt x="31" y="7"/>
                </a:cubicBezTo>
                <a:cubicBezTo>
                  <a:pt x="26" y="5"/>
                  <a:pt x="26" y="5"/>
                  <a:pt x="26" y="5"/>
                </a:cubicBezTo>
                <a:cubicBezTo>
                  <a:pt x="29" y="0"/>
                  <a:pt x="29" y="0"/>
                  <a:pt x="29" y="0"/>
                </a:cubicBezTo>
                <a:close/>
                <a:moveTo>
                  <a:pt x="24" y="9"/>
                </a:moveTo>
                <a:cubicBezTo>
                  <a:pt x="29" y="11"/>
                  <a:pt x="29" y="11"/>
                  <a:pt x="29" y="11"/>
                </a:cubicBezTo>
                <a:cubicBezTo>
                  <a:pt x="27" y="16"/>
                  <a:pt x="27" y="16"/>
                  <a:pt x="27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9" y="45"/>
                </a:moveTo>
                <a:cubicBezTo>
                  <a:pt x="11" y="45"/>
                  <a:pt x="14" y="46"/>
                  <a:pt x="16" y="46"/>
                </a:cubicBezTo>
                <a:cubicBezTo>
                  <a:pt x="20" y="40"/>
                  <a:pt x="24" y="35"/>
                  <a:pt x="27" y="29"/>
                </a:cubicBezTo>
                <a:cubicBezTo>
                  <a:pt x="18" y="33"/>
                  <a:pt x="12" y="39"/>
                  <a:pt x="9" y="45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Freeform 65"/>
          <p:cNvSpPr>
            <a:spLocks noEditPoints="1"/>
          </p:cNvSpPr>
          <p:nvPr/>
        </p:nvSpPr>
        <p:spPr bwMode="auto">
          <a:xfrm>
            <a:off x="4141013" y="2675709"/>
            <a:ext cx="801688" cy="471488"/>
          </a:xfrm>
          <a:custGeom>
            <a:avLst/>
            <a:gdLst>
              <a:gd name="T0" fmla="*/ 581224 w 80"/>
              <a:gd name="T1" fmla="*/ 70222 h 47"/>
              <a:gd name="T2" fmla="*/ 611287 w 80"/>
              <a:gd name="T3" fmla="*/ 60190 h 47"/>
              <a:gd name="T4" fmla="*/ 661393 w 80"/>
              <a:gd name="T5" fmla="*/ 140443 h 47"/>
              <a:gd name="T6" fmla="*/ 741561 w 80"/>
              <a:gd name="T7" fmla="*/ 190602 h 47"/>
              <a:gd name="T8" fmla="*/ 731540 w 80"/>
              <a:gd name="T9" fmla="*/ 220697 h 47"/>
              <a:gd name="T10" fmla="*/ 801688 w 80"/>
              <a:gd name="T11" fmla="*/ 391235 h 47"/>
              <a:gd name="T12" fmla="*/ 771625 w 80"/>
              <a:gd name="T13" fmla="*/ 411298 h 47"/>
              <a:gd name="T14" fmla="*/ 711498 w 80"/>
              <a:gd name="T15" fmla="*/ 411298 h 47"/>
              <a:gd name="T16" fmla="*/ 731540 w 80"/>
              <a:gd name="T17" fmla="*/ 391235 h 47"/>
              <a:gd name="T18" fmla="*/ 671414 w 80"/>
              <a:gd name="T19" fmla="*/ 250791 h 47"/>
              <a:gd name="T20" fmla="*/ 591245 w 80"/>
              <a:gd name="T21" fmla="*/ 391235 h 47"/>
              <a:gd name="T22" fmla="*/ 671414 w 80"/>
              <a:gd name="T23" fmla="*/ 250791 h 47"/>
              <a:gd name="T24" fmla="*/ 681435 w 80"/>
              <a:gd name="T25" fmla="*/ 230728 h 47"/>
              <a:gd name="T26" fmla="*/ 571203 w 80"/>
              <a:gd name="T27" fmla="*/ 120380 h 47"/>
              <a:gd name="T28" fmla="*/ 621308 w 80"/>
              <a:gd name="T29" fmla="*/ 180570 h 47"/>
              <a:gd name="T30" fmla="*/ 561182 w 80"/>
              <a:gd name="T31" fmla="*/ 290918 h 47"/>
              <a:gd name="T32" fmla="*/ 501055 w 80"/>
              <a:gd name="T33" fmla="*/ 240760 h 47"/>
              <a:gd name="T34" fmla="*/ 551161 w 80"/>
              <a:gd name="T35" fmla="*/ 130412 h 47"/>
              <a:gd name="T36" fmla="*/ 410865 w 80"/>
              <a:gd name="T37" fmla="*/ 70222 h 47"/>
              <a:gd name="T38" fmla="*/ 390823 w 80"/>
              <a:gd name="T39" fmla="*/ 90285 h 47"/>
              <a:gd name="T40" fmla="*/ 240506 w 80"/>
              <a:gd name="T41" fmla="*/ 110348 h 47"/>
              <a:gd name="T42" fmla="*/ 390823 w 80"/>
              <a:gd name="T43" fmla="*/ 90285 h 47"/>
              <a:gd name="T44" fmla="*/ 310654 w 80"/>
              <a:gd name="T45" fmla="*/ 230728 h 47"/>
              <a:gd name="T46" fmla="*/ 240506 w 80"/>
              <a:gd name="T47" fmla="*/ 140443 h 47"/>
              <a:gd name="T48" fmla="*/ 170359 w 80"/>
              <a:gd name="T49" fmla="*/ 170538 h 47"/>
              <a:gd name="T50" fmla="*/ 140295 w 80"/>
              <a:gd name="T51" fmla="*/ 240760 h 47"/>
              <a:gd name="T52" fmla="*/ 240506 w 80"/>
              <a:gd name="T53" fmla="*/ 140443 h 47"/>
              <a:gd name="T54" fmla="*/ 280591 w 80"/>
              <a:gd name="T55" fmla="*/ 250791 h 47"/>
              <a:gd name="T56" fmla="*/ 200422 w 80"/>
              <a:gd name="T57" fmla="*/ 220697 h 47"/>
              <a:gd name="T58" fmla="*/ 230485 w 80"/>
              <a:gd name="T59" fmla="*/ 290918 h 47"/>
              <a:gd name="T60" fmla="*/ 130274 w 80"/>
              <a:gd name="T61" fmla="*/ 250791 h 47"/>
              <a:gd name="T62" fmla="*/ 70148 w 80"/>
              <a:gd name="T63" fmla="*/ 391235 h 47"/>
              <a:gd name="T64" fmla="*/ 90190 w 80"/>
              <a:gd name="T65" fmla="*/ 411298 h 47"/>
              <a:gd name="T66" fmla="*/ 30063 w 80"/>
              <a:gd name="T67" fmla="*/ 411298 h 47"/>
              <a:gd name="T68" fmla="*/ 0 w 80"/>
              <a:gd name="T69" fmla="*/ 391235 h 47"/>
              <a:gd name="T70" fmla="*/ 70148 w 80"/>
              <a:gd name="T71" fmla="*/ 220697 h 47"/>
              <a:gd name="T72" fmla="*/ 60127 w 80"/>
              <a:gd name="T73" fmla="*/ 190602 h 47"/>
              <a:gd name="T74" fmla="*/ 140295 w 80"/>
              <a:gd name="T75" fmla="*/ 140443 h 47"/>
              <a:gd name="T76" fmla="*/ 190401 w 80"/>
              <a:gd name="T77" fmla="*/ 60190 h 47"/>
              <a:gd name="T78" fmla="*/ 220464 w 80"/>
              <a:gd name="T79" fmla="*/ 70222 h 47"/>
              <a:gd name="T80" fmla="*/ 390823 w 80"/>
              <a:gd name="T81" fmla="*/ 0 h 47"/>
              <a:gd name="T82" fmla="*/ 410865 w 80"/>
              <a:gd name="T83" fmla="*/ 30095 h 47"/>
              <a:gd name="T84" fmla="*/ 330696 w 80"/>
              <a:gd name="T85" fmla="*/ 401266 h 47"/>
              <a:gd name="T86" fmla="*/ 400844 w 80"/>
              <a:gd name="T87" fmla="*/ 471488 h 47"/>
              <a:gd name="T88" fmla="*/ 450950 w 80"/>
              <a:gd name="T89" fmla="*/ 451425 h 47"/>
              <a:gd name="T90" fmla="*/ 470992 w 80"/>
              <a:gd name="T91" fmla="*/ 391235 h 47"/>
              <a:gd name="T92" fmla="*/ 450950 w 80"/>
              <a:gd name="T93" fmla="*/ 341076 h 47"/>
              <a:gd name="T94" fmla="*/ 390823 w 80"/>
              <a:gd name="T95" fmla="*/ 331045 h 47"/>
              <a:gd name="T96" fmla="*/ 240506 w 80"/>
              <a:gd name="T97" fmla="*/ 230728 h 47"/>
              <a:gd name="T98" fmla="*/ 220464 w 80"/>
              <a:gd name="T99" fmla="*/ 260823 h 47"/>
              <a:gd name="T100" fmla="*/ 400844 w 80"/>
              <a:gd name="T101" fmla="*/ 371171 h 47"/>
              <a:gd name="T102" fmla="*/ 370781 w 80"/>
              <a:gd name="T103" fmla="*/ 401266 h 47"/>
              <a:gd name="T104" fmla="*/ 400844 w 80"/>
              <a:gd name="T105" fmla="*/ 431361 h 47"/>
              <a:gd name="T106" fmla="*/ 420886 w 80"/>
              <a:gd name="T107" fmla="*/ 421330 h 47"/>
              <a:gd name="T108" fmla="*/ 430907 w 80"/>
              <a:gd name="T109" fmla="*/ 401266 h 47"/>
              <a:gd name="T110" fmla="*/ 400844 w 80"/>
              <a:gd name="T111" fmla="*/ 371171 h 47"/>
              <a:gd name="T112" fmla="*/ 410865 w 80"/>
              <a:gd name="T113" fmla="*/ 90285 h 47"/>
              <a:gd name="T114" fmla="*/ 491034 w 80"/>
              <a:gd name="T115" fmla="*/ 230728 h 47"/>
              <a:gd name="T116" fmla="*/ 410865 w 80"/>
              <a:gd name="T117" fmla="*/ 90285 h 47"/>
              <a:gd name="T118" fmla="*/ 130274 w 80"/>
              <a:gd name="T119" fmla="*/ 250791 h 47"/>
              <a:gd name="T120" fmla="*/ 210443 w 80"/>
              <a:gd name="T121" fmla="*/ 391235 h 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0"/>
              <a:gd name="T184" fmla="*/ 0 h 47"/>
              <a:gd name="T185" fmla="*/ 80 w 80"/>
              <a:gd name="T186" fmla="*/ 47 h 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0" h="47">
                <a:moveTo>
                  <a:pt x="41" y="3"/>
                </a:moveTo>
                <a:cubicBezTo>
                  <a:pt x="47" y="3"/>
                  <a:pt x="53" y="5"/>
                  <a:pt x="58" y="7"/>
                </a:cubicBezTo>
                <a:cubicBezTo>
                  <a:pt x="59" y="5"/>
                  <a:pt x="59" y="5"/>
                  <a:pt x="59" y="5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8"/>
                  <a:pt x="59" y="8"/>
                  <a:pt x="59" y="8"/>
                </a:cubicBezTo>
                <a:cubicBezTo>
                  <a:pt x="62" y="10"/>
                  <a:pt x="64" y="12"/>
                  <a:pt x="66" y="14"/>
                </a:cubicBezTo>
                <a:cubicBezTo>
                  <a:pt x="68" y="16"/>
                  <a:pt x="70" y="18"/>
                  <a:pt x="72" y="20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21"/>
                  <a:pt x="75" y="21"/>
                  <a:pt x="75" y="21"/>
                </a:cubicBezTo>
                <a:cubicBezTo>
                  <a:pt x="73" y="22"/>
                  <a:pt x="73" y="22"/>
                  <a:pt x="73" y="22"/>
                </a:cubicBezTo>
                <a:cubicBezTo>
                  <a:pt x="75" y="27"/>
                  <a:pt x="77" y="33"/>
                  <a:pt x="77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80" y="41"/>
                  <a:pt x="80" y="41"/>
                  <a:pt x="80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39"/>
                  <a:pt x="73" y="39"/>
                  <a:pt x="73" y="39"/>
                </a:cubicBezTo>
                <a:cubicBezTo>
                  <a:pt x="73" y="34"/>
                  <a:pt x="71" y="29"/>
                  <a:pt x="69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9" y="29"/>
                  <a:pt x="71" y="34"/>
                  <a:pt x="71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6"/>
                  <a:pt x="58" y="33"/>
                  <a:pt x="57" y="31"/>
                </a:cubicBezTo>
                <a:cubicBezTo>
                  <a:pt x="67" y="25"/>
                  <a:pt x="67" y="25"/>
                  <a:pt x="67" y="25"/>
                </a:cubicBezTo>
                <a:cubicBezTo>
                  <a:pt x="66" y="24"/>
                  <a:pt x="66" y="24"/>
                  <a:pt x="66" y="24"/>
                </a:cubicBezTo>
                <a:cubicBezTo>
                  <a:pt x="68" y="23"/>
                  <a:pt x="68" y="23"/>
                  <a:pt x="68" y="23"/>
                </a:cubicBezTo>
                <a:cubicBezTo>
                  <a:pt x="67" y="20"/>
                  <a:pt x="65" y="18"/>
                  <a:pt x="63" y="17"/>
                </a:cubicBezTo>
                <a:cubicBezTo>
                  <a:pt x="61" y="15"/>
                  <a:pt x="59" y="13"/>
                  <a:pt x="57" y="12"/>
                </a:cubicBezTo>
                <a:cubicBezTo>
                  <a:pt x="56" y="14"/>
                  <a:pt x="56" y="14"/>
                  <a:pt x="56" y="14"/>
                </a:cubicBezTo>
                <a:cubicBezTo>
                  <a:pt x="58" y="15"/>
                  <a:pt x="60" y="16"/>
                  <a:pt x="62" y="18"/>
                </a:cubicBezTo>
                <a:cubicBezTo>
                  <a:pt x="63" y="20"/>
                  <a:pt x="65" y="22"/>
                  <a:pt x="66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5" y="28"/>
                  <a:pt x="55" y="27"/>
                  <a:pt x="54" y="26"/>
                </a:cubicBezTo>
                <a:cubicBezTo>
                  <a:pt x="53" y="25"/>
                  <a:pt x="52" y="24"/>
                  <a:pt x="50" y="2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3"/>
                  <a:pt x="55" y="13"/>
                  <a:pt x="55" y="13"/>
                </a:cubicBezTo>
                <a:cubicBezTo>
                  <a:pt x="56" y="11"/>
                  <a:pt x="56" y="11"/>
                  <a:pt x="56" y="11"/>
                </a:cubicBezTo>
                <a:cubicBezTo>
                  <a:pt x="51" y="8"/>
                  <a:pt x="46" y="7"/>
                  <a:pt x="41" y="7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34" y="7"/>
                  <a:pt x="29" y="8"/>
                  <a:pt x="24" y="11"/>
                </a:cubicBezTo>
                <a:cubicBezTo>
                  <a:pt x="25" y="13"/>
                  <a:pt x="25" y="13"/>
                  <a:pt x="25" y="13"/>
                </a:cubicBezTo>
                <a:cubicBezTo>
                  <a:pt x="29" y="11"/>
                  <a:pt x="34" y="9"/>
                  <a:pt x="39" y="9"/>
                </a:cubicBezTo>
                <a:cubicBezTo>
                  <a:pt x="39" y="21"/>
                  <a:pt x="39" y="21"/>
                  <a:pt x="39" y="21"/>
                </a:cubicBezTo>
                <a:cubicBezTo>
                  <a:pt x="36" y="21"/>
                  <a:pt x="34" y="21"/>
                  <a:pt x="31" y="2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3" y="12"/>
                  <a:pt x="23" y="12"/>
                </a:cubicBezTo>
                <a:cubicBezTo>
                  <a:pt x="21" y="13"/>
                  <a:pt x="19" y="15"/>
                  <a:pt x="17" y="17"/>
                </a:cubicBezTo>
                <a:cubicBezTo>
                  <a:pt x="15" y="18"/>
                  <a:pt x="13" y="20"/>
                  <a:pt x="12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2"/>
                  <a:pt x="17" y="20"/>
                  <a:pt x="18" y="18"/>
                </a:cubicBezTo>
                <a:cubicBezTo>
                  <a:pt x="20" y="16"/>
                  <a:pt x="22" y="15"/>
                  <a:pt x="24" y="14"/>
                </a:cubicBezTo>
                <a:cubicBezTo>
                  <a:pt x="30" y="24"/>
                  <a:pt x="30" y="24"/>
                  <a:pt x="30" y="24"/>
                </a:cubicBezTo>
                <a:cubicBezTo>
                  <a:pt x="29" y="24"/>
                  <a:pt x="29" y="24"/>
                  <a:pt x="28" y="25"/>
                </a:cubicBezTo>
                <a:cubicBezTo>
                  <a:pt x="24" y="22"/>
                  <a:pt x="24" y="22"/>
                  <a:pt x="2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6"/>
                  <a:pt x="21" y="26"/>
                  <a:pt x="21" y="26"/>
                </a:cubicBezTo>
                <a:cubicBezTo>
                  <a:pt x="23" y="29"/>
                  <a:pt x="23" y="29"/>
                  <a:pt x="23" y="29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9"/>
                  <a:pt x="7" y="34"/>
                  <a:pt x="7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3"/>
                  <a:pt x="5" y="27"/>
                  <a:pt x="7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19"/>
                  <a:pt x="6" y="19"/>
                  <a:pt x="6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8"/>
                  <a:pt x="12" y="16"/>
                  <a:pt x="14" y="14"/>
                </a:cubicBezTo>
                <a:cubicBezTo>
                  <a:pt x="16" y="12"/>
                  <a:pt x="18" y="10"/>
                  <a:pt x="21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7" y="5"/>
                  <a:pt x="33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3"/>
                  <a:pt x="41" y="3"/>
                  <a:pt x="41" y="3"/>
                </a:cubicBezTo>
                <a:close/>
                <a:moveTo>
                  <a:pt x="33" y="39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42"/>
                  <a:pt x="34" y="44"/>
                  <a:pt x="35" y="45"/>
                </a:cubicBezTo>
                <a:cubicBezTo>
                  <a:pt x="37" y="47"/>
                  <a:pt x="39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2" y="47"/>
                  <a:pt x="44" y="46"/>
                  <a:pt x="45" y="45"/>
                </a:cubicBezTo>
                <a:cubicBezTo>
                  <a:pt x="47" y="43"/>
                  <a:pt x="47" y="41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7"/>
                  <a:pt x="46" y="36"/>
                  <a:pt x="45" y="34"/>
                </a:cubicBezTo>
                <a:cubicBezTo>
                  <a:pt x="43" y="33"/>
                  <a:pt x="41" y="32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24" y="23"/>
                  <a:pt x="24" y="23"/>
                  <a:pt x="24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6"/>
                  <a:pt x="22" y="26"/>
                  <a:pt x="22" y="26"/>
                </a:cubicBezTo>
                <a:cubicBezTo>
                  <a:pt x="33" y="39"/>
                  <a:pt x="33" y="39"/>
                  <a:pt x="33" y="39"/>
                </a:cubicBezTo>
                <a:close/>
                <a:moveTo>
                  <a:pt x="40" y="37"/>
                </a:moveTo>
                <a:cubicBezTo>
                  <a:pt x="39" y="37"/>
                  <a:pt x="38" y="37"/>
                  <a:pt x="38" y="38"/>
                </a:cubicBezTo>
                <a:cubicBezTo>
                  <a:pt x="37" y="38"/>
                  <a:pt x="37" y="39"/>
                  <a:pt x="37" y="40"/>
                </a:cubicBezTo>
                <a:cubicBezTo>
                  <a:pt x="37" y="41"/>
                  <a:pt x="37" y="42"/>
                  <a:pt x="38" y="42"/>
                </a:cubicBezTo>
                <a:cubicBezTo>
                  <a:pt x="39" y="43"/>
                  <a:pt x="39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1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8"/>
                  <a:pt x="42" y="37"/>
                </a:cubicBezTo>
                <a:cubicBezTo>
                  <a:pt x="41" y="37"/>
                  <a:pt x="41" y="37"/>
                  <a:pt x="40" y="37"/>
                </a:cubicBezTo>
                <a:cubicBezTo>
                  <a:pt x="40" y="37"/>
                  <a:pt x="40" y="37"/>
                  <a:pt x="40" y="37"/>
                </a:cubicBezTo>
                <a:close/>
                <a:moveTo>
                  <a:pt x="41" y="9"/>
                </a:moveTo>
                <a:cubicBezTo>
                  <a:pt x="41" y="21"/>
                  <a:pt x="41" y="21"/>
                  <a:pt x="41" y="21"/>
                </a:cubicBezTo>
                <a:cubicBezTo>
                  <a:pt x="44" y="21"/>
                  <a:pt x="46" y="21"/>
                  <a:pt x="49" y="23"/>
                </a:cubicBezTo>
                <a:cubicBezTo>
                  <a:pt x="55" y="13"/>
                  <a:pt x="55" y="13"/>
                  <a:pt x="55" y="13"/>
                </a:cubicBezTo>
                <a:cubicBezTo>
                  <a:pt x="50" y="11"/>
                  <a:pt x="46" y="9"/>
                  <a:pt x="41" y="9"/>
                </a:cubicBezTo>
                <a:close/>
                <a:moveTo>
                  <a:pt x="23" y="31"/>
                </a:moveTo>
                <a:cubicBezTo>
                  <a:pt x="13" y="25"/>
                  <a:pt x="13" y="25"/>
                  <a:pt x="13" y="25"/>
                </a:cubicBezTo>
                <a:cubicBezTo>
                  <a:pt x="11" y="29"/>
                  <a:pt x="9" y="34"/>
                  <a:pt x="9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6"/>
                  <a:pt x="22" y="33"/>
                  <a:pt x="23" y="31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Freeform 66"/>
          <p:cNvSpPr>
            <a:spLocks noEditPoints="1"/>
          </p:cNvSpPr>
          <p:nvPr/>
        </p:nvSpPr>
        <p:spPr bwMode="auto">
          <a:xfrm>
            <a:off x="6452884" y="2555853"/>
            <a:ext cx="360362" cy="711200"/>
          </a:xfrm>
          <a:custGeom>
            <a:avLst/>
            <a:gdLst>
              <a:gd name="T0" fmla="*/ 0 w 140"/>
              <a:gd name="T1" fmla="*/ 0 h 276"/>
              <a:gd name="T2" fmla="*/ 301160 w 140"/>
              <a:gd name="T3" fmla="*/ 0 h 276"/>
              <a:gd name="T4" fmla="*/ 200773 w 140"/>
              <a:gd name="T5" fmla="*/ 208722 h 276"/>
              <a:gd name="T6" fmla="*/ 360362 w 140"/>
              <a:gd name="T7" fmla="*/ 278296 h 276"/>
              <a:gd name="T8" fmla="*/ 200773 w 140"/>
              <a:gd name="T9" fmla="*/ 510209 h 276"/>
              <a:gd name="T10" fmla="*/ 120979 w 140"/>
              <a:gd name="T11" fmla="*/ 510209 h 276"/>
              <a:gd name="T12" fmla="*/ 169885 w 140"/>
              <a:gd name="T13" fmla="*/ 368484 h 276"/>
              <a:gd name="T14" fmla="*/ 20592 w 140"/>
              <a:gd name="T15" fmla="*/ 329832 h 276"/>
              <a:gd name="T16" fmla="*/ 0 w 140"/>
              <a:gd name="T17" fmla="*/ 0 h 276"/>
              <a:gd name="T18" fmla="*/ 0 w 140"/>
              <a:gd name="T19" fmla="*/ 0 h 276"/>
              <a:gd name="T20" fmla="*/ 100387 w 140"/>
              <a:gd name="T21" fmla="*/ 711200 h 276"/>
              <a:gd name="T22" fmla="*/ 61776 w 140"/>
              <a:gd name="T23" fmla="*/ 621012 h 276"/>
              <a:gd name="T24" fmla="*/ 20592 w 140"/>
              <a:gd name="T25" fmla="*/ 530823 h 276"/>
              <a:gd name="T26" fmla="*/ 151867 w 140"/>
              <a:gd name="T27" fmla="*/ 530823 h 276"/>
              <a:gd name="T28" fmla="*/ 280568 w 140"/>
              <a:gd name="T29" fmla="*/ 530823 h 276"/>
              <a:gd name="T30" fmla="*/ 190477 w 140"/>
              <a:gd name="T31" fmla="*/ 621012 h 276"/>
              <a:gd name="T32" fmla="*/ 100387 w 140"/>
              <a:gd name="T33" fmla="*/ 711200 h 2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0"/>
              <a:gd name="T52" fmla="*/ 0 h 276"/>
              <a:gd name="T53" fmla="*/ 140 w 140"/>
              <a:gd name="T54" fmla="*/ 276 h 2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0" h="276">
                <a:moveTo>
                  <a:pt x="0" y="0"/>
                </a:moveTo>
                <a:lnTo>
                  <a:pt x="117" y="0"/>
                </a:lnTo>
                <a:lnTo>
                  <a:pt x="78" y="81"/>
                </a:lnTo>
                <a:lnTo>
                  <a:pt x="140" y="108"/>
                </a:lnTo>
                <a:lnTo>
                  <a:pt x="78" y="198"/>
                </a:lnTo>
                <a:lnTo>
                  <a:pt x="47" y="198"/>
                </a:lnTo>
                <a:lnTo>
                  <a:pt x="66" y="143"/>
                </a:lnTo>
                <a:lnTo>
                  <a:pt x="8" y="128"/>
                </a:lnTo>
                <a:lnTo>
                  <a:pt x="0" y="0"/>
                </a:lnTo>
                <a:close/>
                <a:moveTo>
                  <a:pt x="39" y="276"/>
                </a:moveTo>
                <a:lnTo>
                  <a:pt x="24" y="241"/>
                </a:lnTo>
                <a:lnTo>
                  <a:pt x="8" y="206"/>
                </a:lnTo>
                <a:lnTo>
                  <a:pt x="59" y="206"/>
                </a:lnTo>
                <a:lnTo>
                  <a:pt x="109" y="206"/>
                </a:lnTo>
                <a:lnTo>
                  <a:pt x="74" y="241"/>
                </a:lnTo>
                <a:lnTo>
                  <a:pt x="39" y="27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Freeform 68"/>
          <p:cNvSpPr>
            <a:spLocks noEditPoints="1"/>
          </p:cNvSpPr>
          <p:nvPr/>
        </p:nvSpPr>
        <p:spPr bwMode="auto">
          <a:xfrm>
            <a:off x="4306910" y="5681453"/>
            <a:ext cx="669925" cy="652462"/>
          </a:xfrm>
          <a:custGeom>
            <a:avLst/>
            <a:gdLst>
              <a:gd name="T0" fmla="*/ 569936 w 67"/>
              <a:gd name="T1" fmla="*/ 331250 h 65"/>
              <a:gd name="T2" fmla="*/ 289968 w 67"/>
              <a:gd name="T3" fmla="*/ 461742 h 65"/>
              <a:gd name="T4" fmla="*/ 569936 w 67"/>
              <a:gd name="T5" fmla="*/ 602273 h 65"/>
              <a:gd name="T6" fmla="*/ 0 w 67"/>
              <a:gd name="T7" fmla="*/ 220833 h 65"/>
              <a:gd name="T8" fmla="*/ 219975 w 67"/>
              <a:gd name="T9" fmla="*/ 120455 h 65"/>
              <a:gd name="T10" fmla="*/ 69992 w 67"/>
              <a:gd name="T11" fmla="*/ 602273 h 65"/>
              <a:gd name="T12" fmla="*/ 109988 w 67"/>
              <a:gd name="T13" fmla="*/ 622348 h 65"/>
              <a:gd name="T14" fmla="*/ 69992 w 67"/>
              <a:gd name="T15" fmla="*/ 602273 h 65"/>
              <a:gd name="T16" fmla="*/ 429952 w 67"/>
              <a:gd name="T17" fmla="*/ 421591 h 65"/>
              <a:gd name="T18" fmla="*/ 59993 w 67"/>
              <a:gd name="T19" fmla="*/ 271023 h 65"/>
              <a:gd name="T20" fmla="*/ 119987 w 67"/>
              <a:gd name="T21" fmla="*/ 271023 h 65"/>
              <a:gd name="T22" fmla="*/ 469947 w 67"/>
              <a:gd name="T23" fmla="*/ 271023 h 65"/>
              <a:gd name="T24" fmla="*/ 529941 w 67"/>
              <a:gd name="T25" fmla="*/ 271023 h 65"/>
              <a:gd name="T26" fmla="*/ 399955 w 67"/>
              <a:gd name="T27" fmla="*/ 260985 h 65"/>
              <a:gd name="T28" fmla="*/ 439951 w 67"/>
              <a:gd name="T29" fmla="*/ 281061 h 65"/>
              <a:gd name="T30" fmla="*/ 399955 w 67"/>
              <a:gd name="T31" fmla="*/ 260985 h 65"/>
              <a:gd name="T32" fmla="*/ 319964 w 67"/>
              <a:gd name="T33" fmla="*/ 281061 h 65"/>
              <a:gd name="T34" fmla="*/ 359960 w 67"/>
              <a:gd name="T35" fmla="*/ 260985 h 65"/>
              <a:gd name="T36" fmla="*/ 229974 w 67"/>
              <a:gd name="T37" fmla="*/ 271023 h 65"/>
              <a:gd name="T38" fmla="*/ 289968 w 67"/>
              <a:gd name="T39" fmla="*/ 271023 h 65"/>
              <a:gd name="T40" fmla="*/ 139984 w 67"/>
              <a:gd name="T41" fmla="*/ 271023 h 65"/>
              <a:gd name="T42" fmla="*/ 199978 w 67"/>
              <a:gd name="T43" fmla="*/ 271023 h 65"/>
              <a:gd name="T44" fmla="*/ 49994 w 67"/>
              <a:gd name="T45" fmla="*/ 301136 h 65"/>
              <a:gd name="T46" fmla="*/ 39996 w 67"/>
              <a:gd name="T47" fmla="*/ 341288 h 65"/>
              <a:gd name="T48" fmla="*/ 49994 w 67"/>
              <a:gd name="T49" fmla="*/ 301136 h 65"/>
              <a:gd name="T50" fmla="*/ 49994 w 67"/>
              <a:gd name="T51" fmla="*/ 542045 h 65"/>
              <a:gd name="T52" fmla="*/ 49994 w 67"/>
              <a:gd name="T53" fmla="*/ 602273 h 65"/>
              <a:gd name="T54" fmla="*/ 49994 w 67"/>
              <a:gd name="T55" fmla="*/ 471780 h 65"/>
              <a:gd name="T56" fmla="*/ 39996 w 67"/>
              <a:gd name="T57" fmla="*/ 511932 h 65"/>
              <a:gd name="T58" fmla="*/ 49994 w 67"/>
              <a:gd name="T59" fmla="*/ 471780 h 65"/>
              <a:gd name="T60" fmla="*/ 39996 w 67"/>
              <a:gd name="T61" fmla="*/ 381439 h 65"/>
              <a:gd name="T62" fmla="*/ 49994 w 67"/>
              <a:gd name="T63" fmla="*/ 431629 h 65"/>
              <a:gd name="T64" fmla="*/ 469947 w 67"/>
              <a:gd name="T65" fmla="*/ 612310 h 65"/>
              <a:gd name="T66" fmla="*/ 529941 w 67"/>
              <a:gd name="T67" fmla="*/ 612310 h 65"/>
              <a:gd name="T68" fmla="*/ 389956 w 67"/>
              <a:gd name="T69" fmla="*/ 612310 h 65"/>
              <a:gd name="T70" fmla="*/ 449950 w 67"/>
              <a:gd name="T71" fmla="*/ 612310 h 65"/>
              <a:gd name="T72" fmla="*/ 319964 w 67"/>
              <a:gd name="T73" fmla="*/ 602273 h 65"/>
              <a:gd name="T74" fmla="*/ 359960 w 67"/>
              <a:gd name="T75" fmla="*/ 622348 h 65"/>
              <a:gd name="T76" fmla="*/ 319964 w 67"/>
              <a:gd name="T77" fmla="*/ 602273 h 65"/>
              <a:gd name="T78" fmla="*/ 229974 w 67"/>
              <a:gd name="T79" fmla="*/ 622348 h 65"/>
              <a:gd name="T80" fmla="*/ 279969 w 67"/>
              <a:gd name="T81" fmla="*/ 602273 h 65"/>
              <a:gd name="T82" fmla="*/ 139984 w 67"/>
              <a:gd name="T83" fmla="*/ 612310 h 65"/>
              <a:gd name="T84" fmla="*/ 199978 w 67"/>
              <a:gd name="T85" fmla="*/ 612310 h 65"/>
              <a:gd name="T86" fmla="*/ 159982 w 67"/>
              <a:gd name="T87" fmla="*/ 200758 h 65"/>
              <a:gd name="T88" fmla="*/ 589934 w 67"/>
              <a:gd name="T89" fmla="*/ 341288 h 65"/>
              <a:gd name="T90" fmla="*/ 519942 w 67"/>
              <a:gd name="T91" fmla="*/ 10038 h 65"/>
              <a:gd name="T92" fmla="*/ 349961 w 67"/>
              <a:gd name="T93" fmla="*/ 361364 h 65"/>
              <a:gd name="T94" fmla="*/ 319964 w 67"/>
              <a:gd name="T95" fmla="*/ 481818 h 65"/>
              <a:gd name="T96" fmla="*/ 589934 w 67"/>
              <a:gd name="T97" fmla="*/ 361364 h 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7"/>
              <a:gd name="T148" fmla="*/ 0 h 65"/>
              <a:gd name="T149" fmla="*/ 67 w 67"/>
              <a:gd name="T150" fmla="*/ 65 h 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7" h="65">
                <a:moveTo>
                  <a:pt x="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5" y="21"/>
                  <a:pt x="57" y="24"/>
                  <a:pt x="57" y="27"/>
                </a:cubicBezTo>
                <a:cubicBezTo>
                  <a:pt x="57" y="33"/>
                  <a:pt x="57" y="33"/>
                  <a:pt x="57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3"/>
                  <a:pt x="32" y="34"/>
                  <a:pt x="31" y="35"/>
                </a:cubicBezTo>
                <a:cubicBezTo>
                  <a:pt x="29" y="36"/>
                  <a:pt x="29" y="38"/>
                  <a:pt x="29" y="39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7"/>
                  <a:pt x="29" y="49"/>
                  <a:pt x="31" y="50"/>
                </a:cubicBezTo>
                <a:cubicBezTo>
                  <a:pt x="32" y="51"/>
                  <a:pt x="33" y="51"/>
                  <a:pt x="35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3"/>
                  <a:pt x="55" y="65"/>
                  <a:pt x="52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3" y="65"/>
                  <a:pt x="0" y="64"/>
                  <a:pt x="0" y="6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7"/>
                  <a:pt x="2" y="12"/>
                  <a:pt x="5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0" y="17"/>
                  <a:pt x="10" y="17"/>
                  <a:pt x="10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5" y="17"/>
                  <a:pt x="5" y="21"/>
                  <a:pt x="7" y="21"/>
                </a:cubicBezTo>
                <a:close/>
                <a:moveTo>
                  <a:pt x="7" y="60"/>
                </a:moveTo>
                <a:cubicBezTo>
                  <a:pt x="6" y="60"/>
                  <a:pt x="6" y="61"/>
                  <a:pt x="6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6" y="62"/>
                  <a:pt x="6" y="62"/>
                  <a:pt x="7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2" y="62"/>
                  <a:pt x="12" y="62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0"/>
                  <a:pt x="11" y="60"/>
                </a:cubicBezTo>
                <a:cubicBezTo>
                  <a:pt x="7" y="60"/>
                  <a:pt x="7" y="60"/>
                  <a:pt x="7" y="60"/>
                </a:cubicBezTo>
                <a:close/>
                <a:moveTo>
                  <a:pt x="39" y="38"/>
                </a:move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6" y="46"/>
                  <a:pt x="39" y="46"/>
                </a:cubicBezTo>
                <a:cubicBezTo>
                  <a:pt x="41" y="46"/>
                  <a:pt x="43" y="45"/>
                  <a:pt x="43" y="42"/>
                </a:cubicBezTo>
                <a:cubicBezTo>
                  <a:pt x="43" y="40"/>
                  <a:pt x="41" y="38"/>
                  <a:pt x="39" y="38"/>
                </a:cubicBezTo>
                <a:close/>
                <a:moveTo>
                  <a:pt x="7" y="26"/>
                </a:moveTo>
                <a:cubicBezTo>
                  <a:pt x="6" y="26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2" y="28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6"/>
                  <a:pt x="11" y="26"/>
                </a:cubicBezTo>
                <a:cubicBezTo>
                  <a:pt x="7" y="26"/>
                  <a:pt x="7" y="26"/>
                  <a:pt x="7" y="26"/>
                </a:cubicBezTo>
                <a:close/>
                <a:moveTo>
                  <a:pt x="48" y="26"/>
                </a:moveTo>
                <a:cubicBezTo>
                  <a:pt x="47" y="26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8"/>
                  <a:pt x="48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8"/>
                  <a:pt x="53" y="27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7"/>
                  <a:pt x="53" y="26"/>
                  <a:pt x="52" y="26"/>
                </a:cubicBezTo>
                <a:cubicBezTo>
                  <a:pt x="48" y="26"/>
                  <a:pt x="48" y="26"/>
                  <a:pt x="48" y="26"/>
                </a:cubicBezTo>
                <a:close/>
                <a:moveTo>
                  <a:pt x="40" y="26"/>
                </a:moveTo>
                <a:cubicBezTo>
                  <a:pt x="39" y="26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8"/>
                  <a:pt x="40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4" y="26"/>
                  <a:pt x="44" y="26"/>
                </a:cubicBezTo>
                <a:cubicBezTo>
                  <a:pt x="40" y="26"/>
                  <a:pt x="40" y="26"/>
                  <a:pt x="40" y="26"/>
                </a:cubicBezTo>
                <a:close/>
                <a:moveTo>
                  <a:pt x="32" y="26"/>
                </a:moveTo>
                <a:cubicBezTo>
                  <a:pt x="31" y="26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8"/>
                  <a:pt x="32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6"/>
                  <a:pt x="36" y="26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3" y="26"/>
                </a:moveTo>
                <a:cubicBezTo>
                  <a:pt x="23" y="26"/>
                  <a:pt x="23" y="27"/>
                  <a:pt x="23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7"/>
                  <a:pt x="23" y="28"/>
                  <a:pt x="2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8" y="26"/>
                  <a:pt x="28" y="26"/>
                </a:cubicBezTo>
                <a:cubicBezTo>
                  <a:pt x="23" y="26"/>
                  <a:pt x="23" y="26"/>
                  <a:pt x="23" y="26"/>
                </a:cubicBezTo>
                <a:close/>
                <a:moveTo>
                  <a:pt x="15" y="26"/>
                </a:moveTo>
                <a:cubicBezTo>
                  <a:pt x="14" y="26"/>
                  <a:pt x="14" y="27"/>
                  <a:pt x="14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4" y="28"/>
                  <a:pt x="15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19" y="26"/>
                </a:cubicBezTo>
                <a:cubicBezTo>
                  <a:pt x="15" y="26"/>
                  <a:pt x="15" y="26"/>
                  <a:pt x="15" y="26"/>
                </a:cubicBezTo>
                <a:close/>
                <a:moveTo>
                  <a:pt x="5" y="30"/>
                </a:moveTo>
                <a:cubicBezTo>
                  <a:pt x="5" y="30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4"/>
                </a:cubicBezTo>
                <a:cubicBezTo>
                  <a:pt x="5" y="30"/>
                  <a:pt x="5" y="30"/>
                  <a:pt x="5" y="30"/>
                </a:cubicBezTo>
                <a:close/>
                <a:moveTo>
                  <a:pt x="5" y="62"/>
                </a:moveTo>
                <a:cubicBezTo>
                  <a:pt x="8" y="62"/>
                  <a:pt x="1" y="62"/>
                  <a:pt x="5" y="62"/>
                </a:cubicBezTo>
                <a:close/>
                <a:moveTo>
                  <a:pt x="5" y="55"/>
                </a:moveTo>
                <a:cubicBezTo>
                  <a:pt x="5" y="55"/>
                  <a:pt x="5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4"/>
                  <a:pt x="4" y="55"/>
                  <a:pt x="4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0"/>
                  <a:pt x="4" y="60"/>
                  <a:pt x="5" y="60"/>
                </a:cubicBezTo>
                <a:cubicBezTo>
                  <a:pt x="5" y="60"/>
                  <a:pt x="5" y="60"/>
                  <a:pt x="5" y="60"/>
                </a:cubicBezTo>
                <a:cubicBezTo>
                  <a:pt x="5" y="60"/>
                  <a:pt x="5" y="60"/>
                  <a:pt x="5" y="59"/>
                </a:cubicBezTo>
                <a:cubicBezTo>
                  <a:pt x="5" y="55"/>
                  <a:pt x="5" y="55"/>
                  <a:pt x="5" y="55"/>
                </a:cubicBezTo>
                <a:close/>
                <a:moveTo>
                  <a:pt x="5" y="47"/>
                </a:move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4" y="46"/>
                  <a:pt x="4" y="47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4" y="52"/>
                  <a:pt x="5" y="52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2"/>
                  <a:pt x="5" y="52"/>
                  <a:pt x="5" y="51"/>
                </a:cubicBezTo>
                <a:cubicBezTo>
                  <a:pt x="5" y="47"/>
                  <a:pt x="5" y="47"/>
                  <a:pt x="5" y="47"/>
                </a:cubicBezTo>
                <a:close/>
                <a:moveTo>
                  <a:pt x="5" y="38"/>
                </a:moveTo>
                <a:cubicBezTo>
                  <a:pt x="5" y="38"/>
                  <a:pt x="5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4" y="38"/>
                  <a:pt x="4" y="3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38"/>
                  <a:pt x="5" y="38"/>
                  <a:pt x="5" y="38"/>
                </a:cubicBezTo>
                <a:close/>
                <a:moveTo>
                  <a:pt x="48" y="60"/>
                </a:moveTo>
                <a:cubicBezTo>
                  <a:pt x="47" y="60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2"/>
                  <a:pt x="47" y="62"/>
                  <a:pt x="48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3" y="62"/>
                  <a:pt x="53" y="62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0"/>
                  <a:pt x="52" y="60"/>
                </a:cubicBezTo>
                <a:cubicBezTo>
                  <a:pt x="48" y="60"/>
                  <a:pt x="48" y="60"/>
                  <a:pt x="48" y="60"/>
                </a:cubicBezTo>
                <a:close/>
                <a:moveTo>
                  <a:pt x="40" y="60"/>
                </a:moveTo>
                <a:cubicBezTo>
                  <a:pt x="39" y="60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2"/>
                  <a:pt x="39" y="62"/>
                  <a:pt x="40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5" y="62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4" y="60"/>
                  <a:pt x="44" y="60"/>
                </a:cubicBezTo>
                <a:cubicBezTo>
                  <a:pt x="40" y="60"/>
                  <a:pt x="40" y="60"/>
                  <a:pt x="40" y="60"/>
                </a:cubicBezTo>
                <a:close/>
                <a:moveTo>
                  <a:pt x="32" y="60"/>
                </a:moveTo>
                <a:cubicBezTo>
                  <a:pt x="31" y="60"/>
                  <a:pt x="31" y="61"/>
                  <a:pt x="31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62"/>
                  <a:pt x="31" y="62"/>
                  <a:pt x="32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2"/>
                  <a:pt x="37" y="62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7" y="60"/>
                  <a:pt x="36" y="60"/>
                </a:cubicBezTo>
                <a:cubicBezTo>
                  <a:pt x="32" y="60"/>
                  <a:pt x="32" y="60"/>
                  <a:pt x="32" y="60"/>
                </a:cubicBezTo>
                <a:close/>
                <a:moveTo>
                  <a:pt x="23" y="60"/>
                </a:moveTo>
                <a:cubicBezTo>
                  <a:pt x="23" y="60"/>
                  <a:pt x="23" y="61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2"/>
                  <a:pt x="23" y="62"/>
                  <a:pt x="23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8" y="60"/>
                  <a:pt x="28" y="60"/>
                </a:cubicBezTo>
                <a:cubicBezTo>
                  <a:pt x="23" y="60"/>
                  <a:pt x="23" y="60"/>
                  <a:pt x="23" y="60"/>
                </a:cubicBezTo>
                <a:close/>
                <a:moveTo>
                  <a:pt x="15" y="60"/>
                </a:moveTo>
                <a:cubicBezTo>
                  <a:pt x="14" y="60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20" y="62"/>
                  <a:pt x="20" y="62"/>
                  <a:pt x="2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0"/>
                  <a:pt x="19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7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51" y="5"/>
                  <a:pt x="51" y="5"/>
                  <a:pt x="51" y="5"/>
                </a:cubicBezTo>
                <a:cubicBezTo>
                  <a:pt x="62" y="28"/>
                  <a:pt x="62" y="28"/>
                  <a:pt x="62" y="28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4"/>
                  <a:pt x="59" y="34"/>
                  <a:pt x="59" y="34"/>
                </a:cubicBezTo>
                <a:cubicBezTo>
                  <a:pt x="67" y="30"/>
                  <a:pt x="67" y="30"/>
                  <a:pt x="67" y="30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7" y="20"/>
                  <a:pt x="7" y="20"/>
                  <a:pt x="7" y="20"/>
                </a:cubicBezTo>
                <a:close/>
                <a:moveTo>
                  <a:pt x="59" y="36"/>
                </a:moveTo>
                <a:cubicBezTo>
                  <a:pt x="57" y="36"/>
                  <a:pt x="57" y="36"/>
                  <a:pt x="57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8"/>
                  <a:pt x="31" y="38"/>
                  <a:pt x="31" y="39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7"/>
                  <a:pt x="32" y="47"/>
                  <a:pt x="32" y="48"/>
                </a:cubicBezTo>
                <a:cubicBezTo>
                  <a:pt x="33" y="49"/>
                  <a:pt x="34" y="49"/>
                  <a:pt x="35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9"/>
                  <a:pt x="59" y="49"/>
                  <a:pt x="59" y="49"/>
                </a:cubicBezTo>
                <a:lnTo>
                  <a:pt x="59" y="3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Freeform 70"/>
          <p:cNvSpPr>
            <a:spLocks noEditPoints="1"/>
          </p:cNvSpPr>
          <p:nvPr/>
        </p:nvSpPr>
        <p:spPr bwMode="auto">
          <a:xfrm>
            <a:off x="5143793" y="4680655"/>
            <a:ext cx="773113" cy="590550"/>
          </a:xfrm>
          <a:custGeom>
            <a:avLst/>
            <a:gdLst>
              <a:gd name="T0" fmla="*/ 552224 w 77"/>
              <a:gd name="T1" fmla="*/ 140131 h 59"/>
              <a:gd name="T2" fmla="*/ 40162 w 77"/>
              <a:gd name="T3" fmla="*/ 180168 h 59"/>
              <a:gd name="T4" fmla="*/ 652628 w 77"/>
              <a:gd name="T5" fmla="*/ 550513 h 59"/>
              <a:gd name="T6" fmla="*/ 672709 w 77"/>
              <a:gd name="T7" fmla="*/ 340317 h 59"/>
              <a:gd name="T8" fmla="*/ 682749 w 77"/>
              <a:gd name="T9" fmla="*/ 320298 h 59"/>
              <a:gd name="T10" fmla="*/ 682749 w 77"/>
              <a:gd name="T11" fmla="*/ 310289 h 59"/>
              <a:gd name="T12" fmla="*/ 682749 w 77"/>
              <a:gd name="T13" fmla="*/ 590550 h 59"/>
              <a:gd name="T14" fmla="*/ 20081 w 77"/>
              <a:gd name="T15" fmla="*/ 590550 h 59"/>
              <a:gd name="T16" fmla="*/ 0 w 77"/>
              <a:gd name="T17" fmla="*/ 570531 h 59"/>
              <a:gd name="T18" fmla="*/ 0 w 77"/>
              <a:gd name="T19" fmla="*/ 140131 h 59"/>
              <a:gd name="T20" fmla="*/ 100404 w 77"/>
              <a:gd name="T21" fmla="*/ 380354 h 59"/>
              <a:gd name="T22" fmla="*/ 291172 w 77"/>
              <a:gd name="T23" fmla="*/ 410382 h 59"/>
              <a:gd name="T24" fmla="*/ 100404 w 77"/>
              <a:gd name="T25" fmla="*/ 380354 h 59"/>
              <a:gd name="T26" fmla="*/ 100404 w 77"/>
              <a:gd name="T27" fmla="*/ 330308 h 59"/>
              <a:gd name="T28" fmla="*/ 431738 w 77"/>
              <a:gd name="T29" fmla="*/ 300280 h 59"/>
              <a:gd name="T30" fmla="*/ 100404 w 77"/>
              <a:gd name="T31" fmla="*/ 220205 h 59"/>
              <a:gd name="T32" fmla="*/ 431738 w 77"/>
              <a:gd name="T33" fmla="*/ 250233 h 59"/>
              <a:gd name="T34" fmla="*/ 100404 w 77"/>
              <a:gd name="T35" fmla="*/ 220205 h 59"/>
              <a:gd name="T36" fmla="*/ 712870 w 77"/>
              <a:gd name="T37" fmla="*/ 90084 h 59"/>
              <a:gd name="T38" fmla="*/ 672709 w 77"/>
              <a:gd name="T39" fmla="*/ 250233 h 59"/>
              <a:gd name="T40" fmla="*/ 702830 w 77"/>
              <a:gd name="T41" fmla="*/ 240224 h 59"/>
              <a:gd name="T42" fmla="*/ 763073 w 77"/>
              <a:gd name="T43" fmla="*/ 100093 h 59"/>
              <a:gd name="T44" fmla="*/ 753032 w 77"/>
              <a:gd name="T45" fmla="*/ 80075 h 59"/>
              <a:gd name="T46" fmla="*/ 612466 w 77"/>
              <a:gd name="T47" fmla="*/ 90084 h 59"/>
              <a:gd name="T48" fmla="*/ 652628 w 77"/>
              <a:gd name="T49" fmla="*/ 290270 h 59"/>
              <a:gd name="T50" fmla="*/ 522102 w 77"/>
              <a:gd name="T51" fmla="*/ 400373 h 59"/>
              <a:gd name="T52" fmla="*/ 502021 w 77"/>
              <a:gd name="T53" fmla="*/ 490457 h 59"/>
              <a:gd name="T54" fmla="*/ 532143 w 77"/>
              <a:gd name="T55" fmla="*/ 450419 h 59"/>
              <a:gd name="T56" fmla="*/ 542183 w 77"/>
              <a:gd name="T57" fmla="*/ 430401 h 59"/>
              <a:gd name="T58" fmla="*/ 542183 w 77"/>
              <a:gd name="T59" fmla="*/ 460429 h 59"/>
              <a:gd name="T60" fmla="*/ 532143 w 77"/>
              <a:gd name="T61" fmla="*/ 500466 h 59"/>
              <a:gd name="T62" fmla="*/ 592385 w 77"/>
              <a:gd name="T63" fmla="*/ 420392 h 59"/>
              <a:gd name="T64" fmla="*/ 642587 w 77"/>
              <a:gd name="T65" fmla="*/ 300280 h 59"/>
              <a:gd name="T66" fmla="*/ 512062 w 77"/>
              <a:gd name="T67" fmla="*/ 380354 h 59"/>
              <a:gd name="T68" fmla="*/ 642587 w 77"/>
              <a:gd name="T69" fmla="*/ 300280 h 59"/>
              <a:gd name="T70" fmla="*/ 240970 w 77"/>
              <a:gd name="T71" fmla="*/ 520485 h 59"/>
              <a:gd name="T72" fmla="*/ 291172 w 77"/>
              <a:gd name="T73" fmla="*/ 480447 h 59"/>
              <a:gd name="T74" fmla="*/ 301213 w 77"/>
              <a:gd name="T75" fmla="*/ 520485 h 59"/>
              <a:gd name="T76" fmla="*/ 371496 w 77"/>
              <a:gd name="T77" fmla="*/ 500466 h 59"/>
              <a:gd name="T78" fmla="*/ 401617 w 77"/>
              <a:gd name="T79" fmla="*/ 510475 h 59"/>
              <a:gd name="T80" fmla="*/ 401617 w 77"/>
              <a:gd name="T81" fmla="*/ 510475 h 59"/>
              <a:gd name="T82" fmla="*/ 401617 w 77"/>
              <a:gd name="T83" fmla="*/ 540503 h 59"/>
              <a:gd name="T84" fmla="*/ 461860 w 77"/>
              <a:gd name="T85" fmla="*/ 550513 h 59"/>
              <a:gd name="T86" fmla="*/ 431738 w 77"/>
              <a:gd name="T87" fmla="*/ 520485 h 59"/>
              <a:gd name="T88" fmla="*/ 431738 w 77"/>
              <a:gd name="T89" fmla="*/ 520485 h 59"/>
              <a:gd name="T90" fmla="*/ 421698 w 77"/>
              <a:gd name="T91" fmla="*/ 480447 h 59"/>
              <a:gd name="T92" fmla="*/ 391577 w 77"/>
              <a:gd name="T93" fmla="*/ 490457 h 59"/>
              <a:gd name="T94" fmla="*/ 311253 w 77"/>
              <a:gd name="T95" fmla="*/ 490457 h 59"/>
              <a:gd name="T96" fmla="*/ 230930 w 77"/>
              <a:gd name="T97" fmla="*/ 500466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"/>
              <a:gd name="T148" fmla="*/ 0 h 59"/>
              <a:gd name="T149" fmla="*/ 77 w 77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" h="59">
                <a:moveTo>
                  <a:pt x="2" y="14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6"/>
                  <a:pt x="54" y="17"/>
                  <a:pt x="5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55"/>
                  <a:pt x="4" y="55"/>
                  <a:pt x="4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38"/>
                  <a:pt x="66" y="3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lose/>
                <a:moveTo>
                  <a:pt x="10" y="38"/>
                </a:moveTo>
                <a:cubicBezTo>
                  <a:pt x="10" y="41"/>
                  <a:pt x="10" y="41"/>
                  <a:pt x="10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10" y="38"/>
                  <a:pt x="10" y="38"/>
                  <a:pt x="10" y="38"/>
                </a:cubicBezTo>
                <a:close/>
                <a:moveTo>
                  <a:pt x="10" y="30"/>
                </a:moveTo>
                <a:cubicBezTo>
                  <a:pt x="10" y="33"/>
                  <a:pt x="10" y="33"/>
                  <a:pt x="10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30"/>
                  <a:pt x="43" y="30"/>
                  <a:pt x="43" y="30"/>
                </a:cubicBezTo>
                <a:cubicBezTo>
                  <a:pt x="10" y="30"/>
                  <a:pt x="10" y="30"/>
                  <a:pt x="10" y="30"/>
                </a:cubicBezTo>
                <a:close/>
                <a:moveTo>
                  <a:pt x="10" y="22"/>
                </a:moveTo>
                <a:cubicBezTo>
                  <a:pt x="10" y="25"/>
                  <a:pt x="10" y="25"/>
                  <a:pt x="10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10" y="22"/>
                  <a:pt x="10" y="22"/>
                  <a:pt x="10" y="22"/>
                </a:cubicBezTo>
                <a:close/>
                <a:moveTo>
                  <a:pt x="70" y="12"/>
                </a:moveTo>
                <a:cubicBezTo>
                  <a:pt x="71" y="11"/>
                  <a:pt x="71" y="10"/>
                  <a:pt x="71" y="9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13"/>
                  <a:pt x="67" y="24"/>
                  <a:pt x="67" y="25"/>
                </a:cubicBezTo>
                <a:cubicBezTo>
                  <a:pt x="68" y="27"/>
                  <a:pt x="69" y="27"/>
                  <a:pt x="69" y="27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69" y="24"/>
                  <a:pt x="69" y="24"/>
                </a:cubicBezTo>
                <a:cubicBezTo>
                  <a:pt x="69" y="24"/>
                  <a:pt x="76" y="10"/>
                  <a:pt x="76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5" y="8"/>
                  <a:pt x="75" y="8"/>
                  <a:pt x="75" y="8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0"/>
                  <a:pt x="65" y="0"/>
                  <a:pt x="61" y="9"/>
                </a:cubicBezTo>
                <a:cubicBezTo>
                  <a:pt x="59" y="15"/>
                  <a:pt x="57" y="20"/>
                  <a:pt x="55" y="25"/>
                </a:cubicBezTo>
                <a:cubicBezTo>
                  <a:pt x="65" y="29"/>
                  <a:pt x="65" y="29"/>
                  <a:pt x="65" y="29"/>
                </a:cubicBezTo>
                <a:cubicBezTo>
                  <a:pt x="67" y="23"/>
                  <a:pt x="69" y="18"/>
                  <a:pt x="70" y="12"/>
                </a:cubicBezTo>
                <a:close/>
                <a:moveTo>
                  <a:pt x="52" y="40"/>
                </a:moveTo>
                <a:cubicBezTo>
                  <a:pt x="49" y="42"/>
                  <a:pt x="49" y="42"/>
                  <a:pt x="49" y="42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1" y="49"/>
                  <a:pt x="51" y="49"/>
                </a:cubicBezTo>
                <a:cubicBezTo>
                  <a:pt x="53" y="45"/>
                  <a:pt x="53" y="45"/>
                  <a:pt x="53" y="45"/>
                </a:cubicBezTo>
                <a:cubicBezTo>
                  <a:pt x="52" y="45"/>
                  <a:pt x="52" y="44"/>
                  <a:pt x="52" y="44"/>
                </a:cubicBezTo>
                <a:cubicBezTo>
                  <a:pt x="53" y="43"/>
                  <a:pt x="54" y="42"/>
                  <a:pt x="54" y="43"/>
                </a:cubicBezTo>
                <a:cubicBezTo>
                  <a:pt x="55" y="43"/>
                  <a:pt x="55" y="44"/>
                  <a:pt x="55" y="45"/>
                </a:cubicBezTo>
                <a:cubicBezTo>
                  <a:pt x="55" y="45"/>
                  <a:pt x="54" y="46"/>
                  <a:pt x="54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52" y="40"/>
                  <a:pt x="52" y="40"/>
                  <a:pt x="52" y="40"/>
                </a:cubicBezTo>
                <a:close/>
                <a:moveTo>
                  <a:pt x="64" y="30"/>
                </a:moveTo>
                <a:cubicBezTo>
                  <a:pt x="55" y="27"/>
                  <a:pt x="55" y="27"/>
                  <a:pt x="55" y="27"/>
                </a:cubicBezTo>
                <a:cubicBezTo>
                  <a:pt x="54" y="31"/>
                  <a:pt x="53" y="34"/>
                  <a:pt x="51" y="38"/>
                </a:cubicBezTo>
                <a:cubicBezTo>
                  <a:pt x="54" y="39"/>
                  <a:pt x="57" y="40"/>
                  <a:pt x="59" y="41"/>
                </a:cubicBezTo>
                <a:cubicBezTo>
                  <a:pt x="61" y="38"/>
                  <a:pt x="63" y="34"/>
                  <a:pt x="64" y="30"/>
                </a:cubicBezTo>
                <a:close/>
                <a:moveTo>
                  <a:pt x="23" y="50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30" y="46"/>
                  <a:pt x="30" y="47"/>
                </a:cubicBezTo>
                <a:cubicBezTo>
                  <a:pt x="30" y="47"/>
                  <a:pt x="30" y="47"/>
                  <a:pt x="29" y="48"/>
                </a:cubicBezTo>
                <a:cubicBezTo>
                  <a:pt x="28" y="49"/>
                  <a:pt x="28" y="49"/>
                  <a:pt x="28" y="50"/>
                </a:cubicBezTo>
                <a:cubicBezTo>
                  <a:pt x="28" y="51"/>
                  <a:pt x="28" y="52"/>
                  <a:pt x="30" y="52"/>
                </a:cubicBezTo>
                <a:cubicBezTo>
                  <a:pt x="32" y="52"/>
                  <a:pt x="33" y="51"/>
                  <a:pt x="34" y="51"/>
                </a:cubicBezTo>
                <a:cubicBezTo>
                  <a:pt x="35" y="51"/>
                  <a:pt x="36" y="50"/>
                  <a:pt x="37" y="50"/>
                </a:cubicBezTo>
                <a:cubicBezTo>
                  <a:pt x="37" y="51"/>
                  <a:pt x="37" y="51"/>
                  <a:pt x="38" y="51"/>
                </a:cubicBezTo>
                <a:cubicBezTo>
                  <a:pt x="38" y="51"/>
                  <a:pt x="39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2"/>
                  <a:pt x="40" y="53"/>
                  <a:pt x="40" y="54"/>
                </a:cubicBezTo>
                <a:cubicBezTo>
                  <a:pt x="40" y="55"/>
                  <a:pt x="41" y="55"/>
                  <a:pt x="42" y="55"/>
                </a:cubicBezTo>
                <a:cubicBezTo>
                  <a:pt x="43" y="54"/>
                  <a:pt x="46" y="55"/>
                  <a:pt x="46" y="55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4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9"/>
                  <a:pt x="43" y="48"/>
                  <a:pt x="42" y="48"/>
                </a:cubicBezTo>
                <a:cubicBezTo>
                  <a:pt x="41" y="48"/>
                  <a:pt x="40" y="48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7" y="47"/>
                  <a:pt x="35" y="48"/>
                  <a:pt x="33" y="49"/>
                </a:cubicBezTo>
                <a:cubicBezTo>
                  <a:pt x="33" y="49"/>
                  <a:pt x="32" y="49"/>
                  <a:pt x="31" y="49"/>
                </a:cubicBezTo>
                <a:cubicBezTo>
                  <a:pt x="32" y="48"/>
                  <a:pt x="33" y="48"/>
                  <a:pt x="33" y="47"/>
                </a:cubicBezTo>
                <a:cubicBezTo>
                  <a:pt x="33" y="42"/>
                  <a:pt x="23" y="50"/>
                  <a:pt x="23" y="50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Freeform 73"/>
          <p:cNvSpPr>
            <a:spLocks noEditPoints="1"/>
          </p:cNvSpPr>
          <p:nvPr/>
        </p:nvSpPr>
        <p:spPr bwMode="auto">
          <a:xfrm>
            <a:off x="4195783" y="4760824"/>
            <a:ext cx="731838" cy="430212"/>
          </a:xfrm>
          <a:custGeom>
            <a:avLst/>
            <a:gdLst>
              <a:gd name="T0" fmla="*/ 721813 w 73"/>
              <a:gd name="T1" fmla="*/ 320158 h 43"/>
              <a:gd name="T2" fmla="*/ 571435 w 73"/>
              <a:gd name="T3" fmla="*/ 270133 h 43"/>
              <a:gd name="T4" fmla="*/ 591486 w 73"/>
              <a:gd name="T5" fmla="*/ 290143 h 43"/>
              <a:gd name="T6" fmla="*/ 631586 w 73"/>
              <a:gd name="T7" fmla="*/ 260128 h 43"/>
              <a:gd name="T8" fmla="*/ 631586 w 73"/>
              <a:gd name="T9" fmla="*/ 210104 h 43"/>
              <a:gd name="T10" fmla="*/ 591486 w 73"/>
              <a:gd name="T11" fmla="*/ 180089 h 43"/>
              <a:gd name="T12" fmla="*/ 601511 w 73"/>
              <a:gd name="T13" fmla="*/ 170084 h 43"/>
              <a:gd name="T14" fmla="*/ 631586 w 73"/>
              <a:gd name="T15" fmla="*/ 190094 h 43"/>
              <a:gd name="T16" fmla="*/ 611536 w 73"/>
              <a:gd name="T17" fmla="*/ 150074 h 43"/>
              <a:gd name="T18" fmla="*/ 591486 w 73"/>
              <a:gd name="T19" fmla="*/ 150074 h 43"/>
              <a:gd name="T20" fmla="*/ 561410 w 73"/>
              <a:gd name="T21" fmla="*/ 200099 h 43"/>
              <a:gd name="T22" fmla="*/ 601511 w 73"/>
              <a:gd name="T23" fmla="*/ 230113 h 43"/>
              <a:gd name="T24" fmla="*/ 601511 w 73"/>
              <a:gd name="T25" fmla="*/ 260128 h 43"/>
              <a:gd name="T26" fmla="*/ 591486 w 73"/>
              <a:gd name="T27" fmla="*/ 230113 h 43"/>
              <a:gd name="T28" fmla="*/ 551385 w 73"/>
              <a:gd name="T29" fmla="*/ 100049 h 43"/>
              <a:gd name="T30" fmla="*/ 531334 w 73"/>
              <a:gd name="T31" fmla="*/ 20010 h 43"/>
              <a:gd name="T32" fmla="*/ 591486 w 73"/>
              <a:gd name="T33" fmla="*/ 0 h 43"/>
              <a:gd name="T34" fmla="*/ 631586 w 73"/>
              <a:gd name="T35" fmla="*/ 0 h 43"/>
              <a:gd name="T36" fmla="*/ 641611 w 73"/>
              <a:gd name="T37" fmla="*/ 70035 h 43"/>
              <a:gd name="T38" fmla="*/ 230579 w 73"/>
              <a:gd name="T39" fmla="*/ 140069 h 43"/>
              <a:gd name="T40" fmla="*/ 10025 w 73"/>
              <a:gd name="T41" fmla="*/ 320158 h 43"/>
              <a:gd name="T42" fmla="*/ 90227 w 73"/>
              <a:gd name="T43" fmla="*/ 70035 h 43"/>
              <a:gd name="T44" fmla="*/ 100252 w 73"/>
              <a:gd name="T45" fmla="*/ 10005 h 43"/>
              <a:gd name="T46" fmla="*/ 150378 w 73"/>
              <a:gd name="T47" fmla="*/ 10005 h 43"/>
              <a:gd name="T48" fmla="*/ 200504 w 73"/>
              <a:gd name="T49" fmla="*/ 20010 h 43"/>
              <a:gd name="T50" fmla="*/ 170428 w 73"/>
              <a:gd name="T51" fmla="*/ 90044 h 43"/>
              <a:gd name="T52" fmla="*/ 160403 w 73"/>
              <a:gd name="T53" fmla="*/ 160079 h 43"/>
              <a:gd name="T54" fmla="*/ 130327 w 73"/>
              <a:gd name="T55" fmla="*/ 140069 h 43"/>
              <a:gd name="T56" fmla="*/ 100252 w 73"/>
              <a:gd name="T57" fmla="*/ 180089 h 43"/>
              <a:gd name="T58" fmla="*/ 130327 w 73"/>
              <a:gd name="T59" fmla="*/ 220108 h 43"/>
              <a:gd name="T60" fmla="*/ 140352 w 73"/>
              <a:gd name="T61" fmla="*/ 260128 h 43"/>
              <a:gd name="T62" fmla="*/ 130327 w 73"/>
              <a:gd name="T63" fmla="*/ 240118 h 43"/>
              <a:gd name="T64" fmla="*/ 100252 w 73"/>
              <a:gd name="T65" fmla="*/ 240118 h 43"/>
              <a:gd name="T66" fmla="*/ 130327 w 73"/>
              <a:gd name="T67" fmla="*/ 290143 h 43"/>
              <a:gd name="T68" fmla="*/ 160403 w 73"/>
              <a:gd name="T69" fmla="*/ 260128 h 43"/>
              <a:gd name="T70" fmla="*/ 160403 w 73"/>
              <a:gd name="T71" fmla="*/ 210104 h 43"/>
              <a:gd name="T72" fmla="*/ 130327 w 73"/>
              <a:gd name="T73" fmla="*/ 180089 h 43"/>
              <a:gd name="T74" fmla="*/ 140352 w 73"/>
              <a:gd name="T75" fmla="*/ 170084 h 43"/>
              <a:gd name="T76" fmla="*/ 170428 w 73"/>
              <a:gd name="T77" fmla="*/ 190094 h 43"/>
              <a:gd name="T78" fmla="*/ 421057 w 73"/>
              <a:gd name="T79" fmla="*/ 90044 h 43"/>
              <a:gd name="T80" fmla="*/ 390982 w 73"/>
              <a:gd name="T81" fmla="*/ 30015 h 43"/>
              <a:gd name="T82" fmla="*/ 340856 w 73"/>
              <a:gd name="T83" fmla="*/ 30015 h 43"/>
              <a:gd name="T84" fmla="*/ 320806 w 73"/>
              <a:gd name="T85" fmla="*/ 90044 h 43"/>
              <a:gd name="T86" fmla="*/ 200504 w 73"/>
              <a:gd name="T87" fmla="*/ 320158 h 43"/>
              <a:gd name="T88" fmla="*/ 541360 w 73"/>
              <a:gd name="T89" fmla="*/ 320158 h 43"/>
              <a:gd name="T90" fmla="*/ 380957 w 73"/>
              <a:gd name="T91" fmla="*/ 230113 h 43"/>
              <a:gd name="T92" fmla="*/ 370932 w 73"/>
              <a:gd name="T93" fmla="*/ 210104 h 43"/>
              <a:gd name="T94" fmla="*/ 370932 w 73"/>
              <a:gd name="T95" fmla="*/ 230113 h 43"/>
              <a:gd name="T96" fmla="*/ 421057 w 73"/>
              <a:gd name="T97" fmla="*/ 280138 h 43"/>
              <a:gd name="T98" fmla="*/ 380957 w 73"/>
              <a:gd name="T99" fmla="*/ 350173 h 43"/>
              <a:gd name="T100" fmla="*/ 360906 w 73"/>
              <a:gd name="T101" fmla="*/ 350173 h 43"/>
              <a:gd name="T102" fmla="*/ 320806 w 73"/>
              <a:gd name="T103" fmla="*/ 290143 h 43"/>
              <a:gd name="T104" fmla="*/ 360906 w 73"/>
              <a:gd name="T105" fmla="*/ 320158 h 43"/>
              <a:gd name="T106" fmla="*/ 380957 w 73"/>
              <a:gd name="T107" fmla="*/ 310153 h 43"/>
              <a:gd name="T108" fmla="*/ 340856 w 73"/>
              <a:gd name="T109" fmla="*/ 260128 h 43"/>
              <a:gd name="T110" fmla="*/ 330831 w 73"/>
              <a:gd name="T111" fmla="*/ 200099 h 43"/>
              <a:gd name="T112" fmla="*/ 380957 w 73"/>
              <a:gd name="T113" fmla="*/ 170084 h 43"/>
              <a:gd name="T114" fmla="*/ 421057 w 73"/>
              <a:gd name="T115" fmla="*/ 230113 h 4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3"/>
              <a:gd name="T175" fmla="*/ 0 h 43"/>
              <a:gd name="T176" fmla="*/ 73 w 73"/>
              <a:gd name="T177" fmla="*/ 43 h 4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3" h="43">
                <a:moveTo>
                  <a:pt x="64" y="9"/>
                </a:moveTo>
                <a:cubicBezTo>
                  <a:pt x="69" y="12"/>
                  <a:pt x="73" y="18"/>
                  <a:pt x="73" y="26"/>
                </a:cubicBezTo>
                <a:cubicBezTo>
                  <a:pt x="73" y="28"/>
                  <a:pt x="73" y="30"/>
                  <a:pt x="72" y="32"/>
                </a:cubicBezTo>
                <a:cubicBezTo>
                  <a:pt x="67" y="33"/>
                  <a:pt x="62" y="34"/>
                  <a:pt x="57" y="34"/>
                </a:cubicBezTo>
                <a:cubicBezTo>
                  <a:pt x="58" y="33"/>
                  <a:pt x="58" y="33"/>
                  <a:pt x="58" y="32"/>
                </a:cubicBezTo>
                <a:cubicBezTo>
                  <a:pt x="58" y="30"/>
                  <a:pt x="57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8" y="27"/>
                  <a:pt x="58" y="28"/>
                  <a:pt x="59" y="28"/>
                </a:cubicBezTo>
                <a:cubicBezTo>
                  <a:pt x="59" y="29"/>
                  <a:pt x="59" y="29"/>
                  <a:pt x="59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3" y="27"/>
                  <a:pt x="63" y="26"/>
                </a:cubicBezTo>
                <a:cubicBezTo>
                  <a:pt x="64" y="26"/>
                  <a:pt x="64" y="25"/>
                  <a:pt x="64" y="24"/>
                </a:cubicBezTo>
                <a:cubicBezTo>
                  <a:pt x="64" y="23"/>
                  <a:pt x="64" y="23"/>
                  <a:pt x="64" y="22"/>
                </a:cubicBezTo>
                <a:cubicBezTo>
                  <a:pt x="63" y="22"/>
                  <a:pt x="63" y="21"/>
                  <a:pt x="63" y="21"/>
                </a:cubicBezTo>
                <a:cubicBezTo>
                  <a:pt x="63" y="21"/>
                  <a:pt x="62" y="20"/>
                  <a:pt x="61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9" y="18"/>
                  <a:pt x="59" y="18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8"/>
                  <a:pt x="60" y="18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17"/>
                  <a:pt x="63" y="17"/>
                  <a:pt x="63" y="16"/>
                </a:cubicBezTo>
                <a:cubicBezTo>
                  <a:pt x="62" y="15"/>
                  <a:pt x="62" y="15"/>
                  <a:pt x="61" y="15"/>
                </a:cubicBezTo>
                <a:cubicBezTo>
                  <a:pt x="61" y="14"/>
                  <a:pt x="61" y="14"/>
                  <a:pt x="61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5"/>
                  <a:pt x="57" y="16"/>
                </a:cubicBezTo>
                <a:cubicBezTo>
                  <a:pt x="56" y="17"/>
                  <a:pt x="56" y="17"/>
                  <a:pt x="56" y="18"/>
                </a:cubicBezTo>
                <a:cubicBezTo>
                  <a:pt x="56" y="19"/>
                  <a:pt x="56" y="19"/>
                  <a:pt x="56" y="20"/>
                </a:cubicBezTo>
                <a:cubicBezTo>
                  <a:pt x="57" y="20"/>
                  <a:pt x="57" y="21"/>
                  <a:pt x="57" y="21"/>
                </a:cubicBezTo>
                <a:cubicBezTo>
                  <a:pt x="58" y="21"/>
                  <a:pt x="58" y="22"/>
                  <a:pt x="59" y="22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60" y="24"/>
                  <a:pt x="60" y="25"/>
                </a:cubicBezTo>
                <a:cubicBezTo>
                  <a:pt x="60" y="25"/>
                  <a:pt x="60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59" y="26"/>
                  <a:pt x="59" y="25"/>
                </a:cubicBezTo>
                <a:cubicBezTo>
                  <a:pt x="59" y="25"/>
                  <a:pt x="59" y="25"/>
                  <a:pt x="59" y="24"/>
                </a:cubicBezTo>
                <a:cubicBezTo>
                  <a:pt x="59" y="23"/>
                  <a:pt x="59" y="23"/>
                  <a:pt x="59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5" y="19"/>
                  <a:pt x="53" y="16"/>
                  <a:pt x="51" y="13"/>
                </a:cubicBezTo>
                <a:cubicBezTo>
                  <a:pt x="52" y="12"/>
                  <a:pt x="54" y="10"/>
                  <a:pt x="55" y="10"/>
                </a:cubicBezTo>
                <a:cubicBezTo>
                  <a:pt x="55" y="7"/>
                  <a:pt x="55" y="7"/>
                  <a:pt x="55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3" y="2"/>
                  <a:pt x="53" y="2"/>
                  <a:pt x="53" y="2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9"/>
                  <a:pt x="64" y="9"/>
                  <a:pt x="64" y="9"/>
                </a:cubicBezTo>
                <a:close/>
                <a:moveTo>
                  <a:pt x="17" y="9"/>
                </a:moveTo>
                <a:cubicBezTo>
                  <a:pt x="19" y="10"/>
                  <a:pt x="21" y="12"/>
                  <a:pt x="23" y="14"/>
                </a:cubicBezTo>
                <a:cubicBezTo>
                  <a:pt x="19" y="19"/>
                  <a:pt x="17" y="26"/>
                  <a:pt x="17" y="32"/>
                </a:cubicBezTo>
                <a:cubicBezTo>
                  <a:pt x="17" y="33"/>
                  <a:pt x="17" y="33"/>
                  <a:pt x="17" y="34"/>
                </a:cubicBezTo>
                <a:cubicBezTo>
                  <a:pt x="11" y="34"/>
                  <a:pt x="6" y="33"/>
                  <a:pt x="1" y="32"/>
                </a:cubicBezTo>
                <a:cubicBezTo>
                  <a:pt x="1" y="30"/>
                  <a:pt x="0" y="28"/>
                  <a:pt x="0" y="26"/>
                </a:cubicBezTo>
                <a:cubicBezTo>
                  <a:pt x="0" y="18"/>
                  <a:pt x="4" y="12"/>
                  <a:pt x="9" y="10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7" y="2"/>
                  <a:pt x="7" y="2"/>
                  <a:pt x="7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0"/>
                  <a:pt x="12" y="0"/>
                  <a:pt x="12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9"/>
                  <a:pt x="17" y="9"/>
                  <a:pt x="17" y="9"/>
                </a:cubicBezTo>
                <a:close/>
                <a:moveTo>
                  <a:pt x="17" y="19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7" y="17"/>
                  <a:pt x="16" y="16"/>
                </a:cubicBezTo>
                <a:cubicBezTo>
                  <a:pt x="16" y="15"/>
                  <a:pt x="15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7"/>
                  <a:pt x="10" y="17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10" y="20"/>
                  <a:pt x="10" y="21"/>
                  <a:pt x="11" y="21"/>
                </a:cubicBezTo>
                <a:cubicBezTo>
                  <a:pt x="11" y="21"/>
                  <a:pt x="12" y="22"/>
                  <a:pt x="13" y="22"/>
                </a:cubicBezTo>
                <a:cubicBezTo>
                  <a:pt x="13" y="23"/>
                  <a:pt x="14" y="23"/>
                  <a:pt x="14" y="23"/>
                </a:cubicBezTo>
                <a:cubicBezTo>
                  <a:pt x="14" y="24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14" y="26"/>
                  <a:pt x="13" y="26"/>
                  <a:pt x="13" y="26"/>
                </a:cubicBezTo>
                <a:cubicBezTo>
                  <a:pt x="13" y="26"/>
                  <a:pt x="13" y="26"/>
                  <a:pt x="13" y="25"/>
                </a:cubicBezTo>
                <a:cubicBezTo>
                  <a:pt x="13" y="25"/>
                  <a:pt x="13" y="25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5"/>
                  <a:pt x="10" y="26"/>
                  <a:pt x="10" y="27"/>
                </a:cubicBezTo>
                <a:cubicBezTo>
                  <a:pt x="11" y="27"/>
                  <a:pt x="12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5" y="27"/>
                  <a:pt x="16" y="27"/>
                  <a:pt x="16" y="26"/>
                </a:cubicBezTo>
                <a:cubicBezTo>
                  <a:pt x="17" y="26"/>
                  <a:pt x="17" y="25"/>
                  <a:pt x="17" y="24"/>
                </a:cubicBezTo>
                <a:cubicBezTo>
                  <a:pt x="17" y="23"/>
                  <a:pt x="17" y="23"/>
                  <a:pt x="17" y="22"/>
                </a:cubicBezTo>
                <a:cubicBezTo>
                  <a:pt x="17" y="22"/>
                  <a:pt x="17" y="21"/>
                  <a:pt x="16" y="21"/>
                </a:cubicBezTo>
                <a:cubicBezTo>
                  <a:pt x="16" y="21"/>
                  <a:pt x="15" y="20"/>
                  <a:pt x="15" y="20"/>
                </a:cubicBezTo>
                <a:cubicBezTo>
                  <a:pt x="14" y="19"/>
                  <a:pt x="13" y="19"/>
                  <a:pt x="13" y="19"/>
                </a:cubicBezTo>
                <a:cubicBezTo>
                  <a:pt x="13" y="19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7"/>
                </a:cubicBezTo>
                <a:cubicBezTo>
                  <a:pt x="14" y="17"/>
                  <a:pt x="14" y="18"/>
                  <a:pt x="14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7" y="19"/>
                  <a:pt x="17" y="19"/>
                  <a:pt x="17" y="19"/>
                </a:cubicBezTo>
                <a:close/>
                <a:moveTo>
                  <a:pt x="42" y="11"/>
                </a:move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5" y="2"/>
                  <a:pt x="45" y="2"/>
                  <a:pt x="45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4" y="3"/>
                  <a:pt x="34" y="3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"/>
                  <a:pt x="29" y="2"/>
                  <a:pt x="29" y="2"/>
                </a:cubicBezTo>
                <a:cubicBezTo>
                  <a:pt x="32" y="9"/>
                  <a:pt x="32" y="9"/>
                  <a:pt x="32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5" y="15"/>
                  <a:pt x="20" y="23"/>
                  <a:pt x="20" y="32"/>
                </a:cubicBezTo>
                <a:cubicBezTo>
                  <a:pt x="20" y="35"/>
                  <a:pt x="21" y="38"/>
                  <a:pt x="22" y="41"/>
                </a:cubicBezTo>
                <a:cubicBezTo>
                  <a:pt x="32" y="43"/>
                  <a:pt x="42" y="43"/>
                  <a:pt x="52" y="41"/>
                </a:cubicBezTo>
                <a:cubicBezTo>
                  <a:pt x="53" y="38"/>
                  <a:pt x="54" y="35"/>
                  <a:pt x="54" y="32"/>
                </a:cubicBezTo>
                <a:cubicBezTo>
                  <a:pt x="54" y="22"/>
                  <a:pt x="49" y="14"/>
                  <a:pt x="42" y="11"/>
                </a:cubicBezTo>
                <a:close/>
                <a:moveTo>
                  <a:pt x="42" y="23"/>
                </a:moveTo>
                <a:cubicBezTo>
                  <a:pt x="38" y="23"/>
                  <a:pt x="38" y="23"/>
                  <a:pt x="38" y="23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2"/>
                  <a:pt x="38" y="22"/>
                  <a:pt x="37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6" y="21"/>
                  <a:pt x="36" y="21"/>
                </a:cubicBezTo>
                <a:cubicBezTo>
                  <a:pt x="36" y="21"/>
                  <a:pt x="36" y="22"/>
                  <a:pt x="36" y="22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4"/>
                  <a:pt x="37" y="24"/>
                  <a:pt x="39" y="25"/>
                </a:cubicBezTo>
                <a:cubicBezTo>
                  <a:pt x="40" y="25"/>
                  <a:pt x="40" y="26"/>
                  <a:pt x="41" y="26"/>
                </a:cubicBezTo>
                <a:cubicBezTo>
                  <a:pt x="41" y="27"/>
                  <a:pt x="41" y="27"/>
                  <a:pt x="42" y="28"/>
                </a:cubicBezTo>
                <a:cubicBezTo>
                  <a:pt x="42" y="28"/>
                  <a:pt x="42" y="29"/>
                  <a:pt x="42" y="30"/>
                </a:cubicBezTo>
                <a:cubicBezTo>
                  <a:pt x="42" y="31"/>
                  <a:pt x="42" y="32"/>
                  <a:pt x="41" y="33"/>
                </a:cubicBezTo>
                <a:cubicBezTo>
                  <a:pt x="40" y="34"/>
                  <a:pt x="39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4" y="34"/>
                  <a:pt x="33" y="33"/>
                </a:cubicBezTo>
                <a:cubicBezTo>
                  <a:pt x="33" y="33"/>
                  <a:pt x="32" y="31"/>
                  <a:pt x="32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6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2"/>
                  <a:pt x="38" y="32"/>
                  <a:pt x="38" y="31"/>
                </a:cubicBezTo>
                <a:cubicBezTo>
                  <a:pt x="38" y="30"/>
                  <a:pt x="38" y="30"/>
                  <a:pt x="37" y="29"/>
                </a:cubicBezTo>
                <a:cubicBezTo>
                  <a:pt x="37" y="29"/>
                  <a:pt x="37" y="28"/>
                  <a:pt x="36" y="28"/>
                </a:cubicBezTo>
                <a:cubicBezTo>
                  <a:pt x="35" y="27"/>
                  <a:pt x="34" y="27"/>
                  <a:pt x="34" y="26"/>
                </a:cubicBezTo>
                <a:cubicBezTo>
                  <a:pt x="33" y="26"/>
                  <a:pt x="33" y="25"/>
                  <a:pt x="33" y="25"/>
                </a:cubicBezTo>
                <a:cubicBezTo>
                  <a:pt x="32" y="24"/>
                  <a:pt x="32" y="23"/>
                  <a:pt x="32" y="23"/>
                </a:cubicBezTo>
                <a:cubicBezTo>
                  <a:pt x="32" y="21"/>
                  <a:pt x="32" y="21"/>
                  <a:pt x="33" y="20"/>
                </a:cubicBezTo>
                <a:cubicBezTo>
                  <a:pt x="34" y="19"/>
                  <a:pt x="35" y="19"/>
                  <a:pt x="36" y="19"/>
                </a:cubicBezTo>
                <a:cubicBezTo>
                  <a:pt x="36" y="17"/>
                  <a:pt x="36" y="17"/>
                  <a:pt x="36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9"/>
                  <a:pt x="38" y="19"/>
                  <a:pt x="38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2" y="21"/>
                  <a:pt x="42" y="23"/>
                </a:cubicBezTo>
                <a:cubicBezTo>
                  <a:pt x="42" y="23"/>
                  <a:pt x="42" y="23"/>
                  <a:pt x="42" y="23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Freeform 74"/>
          <p:cNvSpPr>
            <a:spLocks noEditPoints="1"/>
          </p:cNvSpPr>
          <p:nvPr/>
        </p:nvSpPr>
        <p:spPr bwMode="auto">
          <a:xfrm>
            <a:off x="4282759" y="1580415"/>
            <a:ext cx="612775" cy="550863"/>
          </a:xfrm>
          <a:custGeom>
            <a:avLst/>
            <a:gdLst>
              <a:gd name="T0" fmla="*/ 442002 w 61"/>
              <a:gd name="T1" fmla="*/ 490769 h 55"/>
              <a:gd name="T2" fmla="*/ 502275 w 61"/>
              <a:gd name="T3" fmla="*/ 550863 h 55"/>
              <a:gd name="T4" fmla="*/ 572593 w 61"/>
              <a:gd name="T5" fmla="*/ 550863 h 55"/>
              <a:gd name="T6" fmla="*/ 542457 w 61"/>
              <a:gd name="T7" fmla="*/ 410643 h 55"/>
              <a:gd name="T8" fmla="*/ 592684 w 61"/>
              <a:gd name="T9" fmla="*/ 260408 h 55"/>
              <a:gd name="T10" fmla="*/ 562548 w 61"/>
              <a:gd name="T11" fmla="*/ 150235 h 55"/>
              <a:gd name="T12" fmla="*/ 612775 w 61"/>
              <a:gd name="T13" fmla="*/ 0 h 55"/>
              <a:gd name="T14" fmla="*/ 472138 w 61"/>
              <a:gd name="T15" fmla="*/ 50078 h 55"/>
              <a:gd name="T16" fmla="*/ 361638 w 61"/>
              <a:gd name="T17" fmla="*/ 0 h 55"/>
              <a:gd name="T18" fmla="*/ 361638 w 61"/>
              <a:gd name="T19" fmla="*/ 70110 h 55"/>
              <a:gd name="T20" fmla="*/ 261183 w 61"/>
              <a:gd name="T21" fmla="*/ 70110 h 55"/>
              <a:gd name="T22" fmla="*/ 261183 w 61"/>
              <a:gd name="T23" fmla="*/ 0 h 55"/>
              <a:gd name="T24" fmla="*/ 140637 w 61"/>
              <a:gd name="T25" fmla="*/ 50078 h 55"/>
              <a:gd name="T26" fmla="*/ 0 w 61"/>
              <a:gd name="T27" fmla="*/ 0 h 55"/>
              <a:gd name="T28" fmla="*/ 50227 w 61"/>
              <a:gd name="T29" fmla="*/ 160251 h 55"/>
              <a:gd name="T30" fmla="*/ 30136 w 61"/>
              <a:gd name="T31" fmla="*/ 260408 h 55"/>
              <a:gd name="T32" fmla="*/ 90409 w 61"/>
              <a:gd name="T33" fmla="*/ 420659 h 55"/>
              <a:gd name="T34" fmla="*/ 60273 w 61"/>
              <a:gd name="T35" fmla="*/ 550863 h 55"/>
              <a:gd name="T36" fmla="*/ 130591 w 61"/>
              <a:gd name="T37" fmla="*/ 550863 h 55"/>
              <a:gd name="T38" fmla="*/ 190864 w 61"/>
              <a:gd name="T39" fmla="*/ 500785 h 55"/>
              <a:gd name="T40" fmla="*/ 311410 w 61"/>
              <a:gd name="T41" fmla="*/ 520816 h 55"/>
              <a:gd name="T42" fmla="*/ 442002 w 61"/>
              <a:gd name="T43" fmla="*/ 490769 h 55"/>
              <a:gd name="T44" fmla="*/ 421911 w 61"/>
              <a:gd name="T45" fmla="*/ 140220 h 55"/>
              <a:gd name="T46" fmla="*/ 442002 w 61"/>
              <a:gd name="T47" fmla="*/ 160251 h 55"/>
              <a:gd name="T48" fmla="*/ 421911 w 61"/>
              <a:gd name="T49" fmla="*/ 190298 h 55"/>
              <a:gd name="T50" fmla="*/ 401820 w 61"/>
              <a:gd name="T51" fmla="*/ 160251 h 55"/>
              <a:gd name="T52" fmla="*/ 421911 w 61"/>
              <a:gd name="T53" fmla="*/ 140220 h 55"/>
              <a:gd name="T54" fmla="*/ 321456 w 61"/>
              <a:gd name="T55" fmla="*/ 210330 h 55"/>
              <a:gd name="T56" fmla="*/ 411865 w 61"/>
              <a:gd name="T57" fmla="*/ 300471 h 55"/>
              <a:gd name="T58" fmla="*/ 321456 w 61"/>
              <a:gd name="T59" fmla="*/ 390612 h 55"/>
              <a:gd name="T60" fmla="*/ 221001 w 61"/>
              <a:gd name="T61" fmla="*/ 300471 h 55"/>
              <a:gd name="T62" fmla="*/ 321456 w 61"/>
              <a:gd name="T63" fmla="*/ 210330 h 55"/>
              <a:gd name="T64" fmla="*/ 281274 w 61"/>
              <a:gd name="T65" fmla="*/ 280439 h 55"/>
              <a:gd name="T66" fmla="*/ 301365 w 61"/>
              <a:gd name="T67" fmla="*/ 300471 h 55"/>
              <a:gd name="T68" fmla="*/ 281274 w 61"/>
              <a:gd name="T69" fmla="*/ 320502 h 55"/>
              <a:gd name="T70" fmla="*/ 261183 w 61"/>
              <a:gd name="T71" fmla="*/ 300471 h 55"/>
              <a:gd name="T72" fmla="*/ 281274 w 61"/>
              <a:gd name="T73" fmla="*/ 280439 h 55"/>
              <a:gd name="T74" fmla="*/ 351592 w 61"/>
              <a:gd name="T75" fmla="*/ 280439 h 55"/>
              <a:gd name="T76" fmla="*/ 371683 w 61"/>
              <a:gd name="T77" fmla="*/ 300471 h 55"/>
              <a:gd name="T78" fmla="*/ 351592 w 61"/>
              <a:gd name="T79" fmla="*/ 320502 h 55"/>
              <a:gd name="T80" fmla="*/ 331501 w 61"/>
              <a:gd name="T81" fmla="*/ 300471 h 55"/>
              <a:gd name="T82" fmla="*/ 351592 w 61"/>
              <a:gd name="T83" fmla="*/ 280439 h 55"/>
              <a:gd name="T84" fmla="*/ 210955 w 61"/>
              <a:gd name="T85" fmla="*/ 140220 h 55"/>
              <a:gd name="T86" fmla="*/ 231046 w 61"/>
              <a:gd name="T87" fmla="*/ 160251 h 55"/>
              <a:gd name="T88" fmla="*/ 210955 w 61"/>
              <a:gd name="T89" fmla="*/ 190298 h 55"/>
              <a:gd name="T90" fmla="*/ 190864 w 61"/>
              <a:gd name="T91" fmla="*/ 160251 h 55"/>
              <a:gd name="T92" fmla="*/ 210955 w 61"/>
              <a:gd name="T93" fmla="*/ 140220 h 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1"/>
              <a:gd name="T142" fmla="*/ 0 h 55"/>
              <a:gd name="T143" fmla="*/ 61 w 61"/>
              <a:gd name="T144" fmla="*/ 55 h 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1" h="55">
                <a:moveTo>
                  <a:pt x="44" y="49"/>
                </a:moveTo>
                <a:cubicBezTo>
                  <a:pt x="50" y="55"/>
                  <a:pt x="50" y="55"/>
                  <a:pt x="50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4" y="41"/>
                  <a:pt x="54" y="41"/>
                  <a:pt x="54" y="41"/>
                </a:cubicBezTo>
                <a:cubicBezTo>
                  <a:pt x="57" y="37"/>
                  <a:pt x="59" y="32"/>
                  <a:pt x="59" y="26"/>
                </a:cubicBezTo>
                <a:cubicBezTo>
                  <a:pt x="59" y="22"/>
                  <a:pt x="58" y="18"/>
                  <a:pt x="56" y="15"/>
                </a:cubicBezTo>
                <a:cubicBezTo>
                  <a:pt x="61" y="9"/>
                  <a:pt x="61" y="4"/>
                  <a:pt x="61" y="0"/>
                </a:cubicBezTo>
                <a:cubicBezTo>
                  <a:pt x="55" y="0"/>
                  <a:pt x="51" y="2"/>
                  <a:pt x="47" y="5"/>
                </a:cubicBezTo>
                <a:cubicBezTo>
                  <a:pt x="44" y="3"/>
                  <a:pt x="40" y="1"/>
                  <a:pt x="36" y="0"/>
                </a:cubicBezTo>
                <a:cubicBezTo>
                  <a:pt x="36" y="7"/>
                  <a:pt x="36" y="7"/>
                  <a:pt x="36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3"/>
                  <a:pt x="14" y="5"/>
                </a:cubicBezTo>
                <a:cubicBezTo>
                  <a:pt x="11" y="2"/>
                  <a:pt x="6" y="0"/>
                  <a:pt x="0" y="0"/>
                </a:cubicBezTo>
                <a:cubicBezTo>
                  <a:pt x="0" y="4"/>
                  <a:pt x="1" y="10"/>
                  <a:pt x="5" y="16"/>
                </a:cubicBezTo>
                <a:cubicBezTo>
                  <a:pt x="4" y="19"/>
                  <a:pt x="3" y="22"/>
                  <a:pt x="3" y="26"/>
                </a:cubicBezTo>
                <a:cubicBezTo>
                  <a:pt x="3" y="32"/>
                  <a:pt x="5" y="38"/>
                  <a:pt x="9" y="42"/>
                </a:cubicBezTo>
                <a:cubicBezTo>
                  <a:pt x="6" y="55"/>
                  <a:pt x="6" y="55"/>
                  <a:pt x="6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19" y="50"/>
                  <a:pt x="19" y="50"/>
                  <a:pt x="19" y="50"/>
                </a:cubicBezTo>
                <a:cubicBezTo>
                  <a:pt x="23" y="51"/>
                  <a:pt x="27" y="52"/>
                  <a:pt x="31" y="52"/>
                </a:cubicBezTo>
                <a:cubicBezTo>
                  <a:pt x="36" y="52"/>
                  <a:pt x="40" y="51"/>
                  <a:pt x="44" y="49"/>
                </a:cubicBezTo>
                <a:close/>
                <a:moveTo>
                  <a:pt x="42" y="14"/>
                </a:moveTo>
                <a:cubicBezTo>
                  <a:pt x="43" y="14"/>
                  <a:pt x="44" y="15"/>
                  <a:pt x="44" y="16"/>
                </a:cubicBezTo>
                <a:cubicBezTo>
                  <a:pt x="44" y="18"/>
                  <a:pt x="43" y="19"/>
                  <a:pt x="42" y="19"/>
                </a:cubicBezTo>
                <a:cubicBezTo>
                  <a:pt x="41" y="19"/>
                  <a:pt x="40" y="18"/>
                  <a:pt x="40" y="16"/>
                </a:cubicBezTo>
                <a:cubicBezTo>
                  <a:pt x="40" y="15"/>
                  <a:pt x="41" y="14"/>
                  <a:pt x="42" y="14"/>
                </a:cubicBezTo>
                <a:close/>
                <a:moveTo>
                  <a:pt x="32" y="21"/>
                </a:moveTo>
                <a:cubicBezTo>
                  <a:pt x="37" y="21"/>
                  <a:pt x="41" y="25"/>
                  <a:pt x="41" y="30"/>
                </a:cubicBezTo>
                <a:cubicBezTo>
                  <a:pt x="41" y="35"/>
                  <a:pt x="37" y="39"/>
                  <a:pt x="32" y="39"/>
                </a:cubicBezTo>
                <a:cubicBezTo>
                  <a:pt x="27" y="39"/>
                  <a:pt x="22" y="35"/>
                  <a:pt x="22" y="30"/>
                </a:cubicBezTo>
                <a:cubicBezTo>
                  <a:pt x="22" y="25"/>
                  <a:pt x="27" y="21"/>
                  <a:pt x="32" y="21"/>
                </a:cubicBezTo>
                <a:close/>
                <a:moveTo>
                  <a:pt x="28" y="28"/>
                </a:moveTo>
                <a:cubicBezTo>
                  <a:pt x="29" y="28"/>
                  <a:pt x="30" y="29"/>
                  <a:pt x="30" y="30"/>
                </a:cubicBezTo>
                <a:cubicBezTo>
                  <a:pt x="30" y="31"/>
                  <a:pt x="29" y="32"/>
                  <a:pt x="28" y="32"/>
                </a:cubicBezTo>
                <a:cubicBezTo>
                  <a:pt x="27" y="32"/>
                  <a:pt x="26" y="31"/>
                  <a:pt x="26" y="30"/>
                </a:cubicBezTo>
                <a:cubicBezTo>
                  <a:pt x="26" y="29"/>
                  <a:pt x="27" y="28"/>
                  <a:pt x="28" y="28"/>
                </a:cubicBezTo>
                <a:close/>
                <a:moveTo>
                  <a:pt x="35" y="28"/>
                </a:moveTo>
                <a:cubicBezTo>
                  <a:pt x="36" y="28"/>
                  <a:pt x="37" y="29"/>
                  <a:pt x="37" y="30"/>
                </a:cubicBezTo>
                <a:cubicBezTo>
                  <a:pt x="37" y="31"/>
                  <a:pt x="36" y="32"/>
                  <a:pt x="35" y="32"/>
                </a:cubicBezTo>
                <a:cubicBezTo>
                  <a:pt x="34" y="32"/>
                  <a:pt x="33" y="31"/>
                  <a:pt x="33" y="30"/>
                </a:cubicBezTo>
                <a:cubicBezTo>
                  <a:pt x="33" y="29"/>
                  <a:pt x="34" y="28"/>
                  <a:pt x="35" y="28"/>
                </a:cubicBezTo>
                <a:close/>
                <a:moveTo>
                  <a:pt x="21" y="14"/>
                </a:moveTo>
                <a:cubicBezTo>
                  <a:pt x="22" y="14"/>
                  <a:pt x="23" y="15"/>
                  <a:pt x="23" y="16"/>
                </a:cubicBezTo>
                <a:cubicBezTo>
                  <a:pt x="23" y="18"/>
                  <a:pt x="22" y="19"/>
                  <a:pt x="21" y="19"/>
                </a:cubicBezTo>
                <a:cubicBezTo>
                  <a:pt x="20" y="19"/>
                  <a:pt x="19" y="18"/>
                  <a:pt x="19" y="16"/>
                </a:cubicBezTo>
                <a:cubicBezTo>
                  <a:pt x="19" y="15"/>
                  <a:pt x="20" y="14"/>
                  <a:pt x="21" y="1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Freeform 75"/>
          <p:cNvSpPr>
            <a:spLocks noEditPoints="1"/>
          </p:cNvSpPr>
          <p:nvPr/>
        </p:nvSpPr>
        <p:spPr bwMode="auto">
          <a:xfrm>
            <a:off x="5135870" y="2595541"/>
            <a:ext cx="673100" cy="631825"/>
          </a:xfrm>
          <a:custGeom>
            <a:avLst/>
            <a:gdLst>
              <a:gd name="T0" fmla="*/ 20093 w 67"/>
              <a:gd name="T1" fmla="*/ 501448 h 63"/>
              <a:gd name="T2" fmla="*/ 472175 w 67"/>
              <a:gd name="T3" fmla="*/ 391130 h 63"/>
              <a:gd name="T4" fmla="*/ 421943 w 67"/>
              <a:gd name="T5" fmla="*/ 471362 h 63"/>
              <a:gd name="T6" fmla="*/ 472175 w 67"/>
              <a:gd name="T7" fmla="*/ 351014 h 63"/>
              <a:gd name="T8" fmla="*/ 421943 w 67"/>
              <a:gd name="T9" fmla="*/ 290840 h 63"/>
              <a:gd name="T10" fmla="*/ 411897 w 67"/>
              <a:gd name="T11" fmla="*/ 290840 h 63"/>
              <a:gd name="T12" fmla="*/ 421943 w 67"/>
              <a:gd name="T13" fmla="*/ 300869 h 63"/>
              <a:gd name="T14" fmla="*/ 371712 w 67"/>
              <a:gd name="T15" fmla="*/ 310898 h 63"/>
              <a:gd name="T16" fmla="*/ 361666 w 67"/>
              <a:gd name="T17" fmla="*/ 320927 h 63"/>
              <a:gd name="T18" fmla="*/ 371712 w 67"/>
              <a:gd name="T19" fmla="*/ 330956 h 63"/>
              <a:gd name="T20" fmla="*/ 381758 w 67"/>
              <a:gd name="T21" fmla="*/ 330956 h 63"/>
              <a:gd name="T22" fmla="*/ 331527 w 67"/>
              <a:gd name="T23" fmla="*/ 361043 h 63"/>
              <a:gd name="T24" fmla="*/ 331527 w 67"/>
              <a:gd name="T25" fmla="*/ 371072 h 63"/>
              <a:gd name="T26" fmla="*/ 351619 w 67"/>
              <a:gd name="T27" fmla="*/ 371072 h 63"/>
              <a:gd name="T28" fmla="*/ 311434 w 67"/>
              <a:gd name="T29" fmla="*/ 411188 h 63"/>
              <a:gd name="T30" fmla="*/ 311434 w 67"/>
              <a:gd name="T31" fmla="*/ 421217 h 63"/>
              <a:gd name="T32" fmla="*/ 331527 w 67"/>
              <a:gd name="T33" fmla="*/ 421217 h 63"/>
              <a:gd name="T34" fmla="*/ 331527 w 67"/>
              <a:gd name="T35" fmla="*/ 411188 h 63"/>
              <a:gd name="T36" fmla="*/ 321481 w 67"/>
              <a:gd name="T37" fmla="*/ 481390 h 63"/>
              <a:gd name="T38" fmla="*/ 341573 w 67"/>
              <a:gd name="T39" fmla="*/ 481390 h 63"/>
              <a:gd name="T40" fmla="*/ 331527 w 67"/>
              <a:gd name="T41" fmla="*/ 471362 h 63"/>
              <a:gd name="T42" fmla="*/ 341573 w 67"/>
              <a:gd name="T43" fmla="*/ 521506 h 63"/>
              <a:gd name="T44" fmla="*/ 351619 w 67"/>
              <a:gd name="T45" fmla="*/ 531535 h 63"/>
              <a:gd name="T46" fmla="*/ 361666 w 67"/>
              <a:gd name="T47" fmla="*/ 521506 h 63"/>
              <a:gd name="T48" fmla="*/ 351619 w 67"/>
              <a:gd name="T49" fmla="*/ 511477 h 63"/>
              <a:gd name="T50" fmla="*/ 391804 w 67"/>
              <a:gd name="T51" fmla="*/ 571651 h 63"/>
              <a:gd name="T52" fmla="*/ 401851 w 67"/>
              <a:gd name="T53" fmla="*/ 561622 h 63"/>
              <a:gd name="T54" fmla="*/ 391804 w 67"/>
              <a:gd name="T55" fmla="*/ 551593 h 63"/>
              <a:gd name="T56" fmla="*/ 431990 w 67"/>
              <a:gd name="T57" fmla="*/ 591709 h 63"/>
              <a:gd name="T58" fmla="*/ 452082 w 67"/>
              <a:gd name="T59" fmla="*/ 591709 h 63"/>
              <a:gd name="T60" fmla="*/ 442036 w 67"/>
              <a:gd name="T61" fmla="*/ 571651 h 63"/>
              <a:gd name="T62" fmla="*/ 431990 w 67"/>
              <a:gd name="T63" fmla="*/ 591709 h 63"/>
              <a:gd name="T64" fmla="*/ 502313 w 67"/>
              <a:gd name="T65" fmla="*/ 591709 h 63"/>
              <a:gd name="T66" fmla="*/ 502313 w 67"/>
              <a:gd name="T67" fmla="*/ 571651 h 63"/>
              <a:gd name="T68" fmla="*/ 492267 w 67"/>
              <a:gd name="T69" fmla="*/ 581680 h 63"/>
              <a:gd name="T70" fmla="*/ 552545 w 67"/>
              <a:gd name="T71" fmla="*/ 581680 h 63"/>
              <a:gd name="T72" fmla="*/ 562591 w 67"/>
              <a:gd name="T73" fmla="*/ 571651 h 63"/>
              <a:gd name="T74" fmla="*/ 542499 w 67"/>
              <a:gd name="T75" fmla="*/ 561622 h 63"/>
              <a:gd name="T76" fmla="*/ 592730 w 67"/>
              <a:gd name="T77" fmla="*/ 541564 h 63"/>
              <a:gd name="T78" fmla="*/ 602776 w 67"/>
              <a:gd name="T79" fmla="*/ 541564 h 63"/>
              <a:gd name="T80" fmla="*/ 582684 w 67"/>
              <a:gd name="T81" fmla="*/ 521506 h 63"/>
              <a:gd name="T82" fmla="*/ 582684 w 67"/>
              <a:gd name="T83" fmla="*/ 531535 h 63"/>
              <a:gd name="T84" fmla="*/ 622869 w 67"/>
              <a:gd name="T85" fmla="*/ 491419 h 63"/>
              <a:gd name="T86" fmla="*/ 632915 w 67"/>
              <a:gd name="T87" fmla="*/ 481390 h 63"/>
              <a:gd name="T88" fmla="*/ 612822 w 67"/>
              <a:gd name="T89" fmla="*/ 481390 h 63"/>
              <a:gd name="T90" fmla="*/ 632915 w 67"/>
              <a:gd name="T91" fmla="*/ 441275 h 63"/>
              <a:gd name="T92" fmla="*/ 632915 w 67"/>
              <a:gd name="T93" fmla="*/ 421217 h 63"/>
              <a:gd name="T94" fmla="*/ 612822 w 67"/>
              <a:gd name="T95" fmla="*/ 431246 h 63"/>
              <a:gd name="T96" fmla="*/ 612822 w 67"/>
              <a:gd name="T97" fmla="*/ 441275 h 63"/>
              <a:gd name="T98" fmla="*/ 622869 w 67"/>
              <a:gd name="T99" fmla="*/ 371072 h 63"/>
              <a:gd name="T100" fmla="*/ 602776 w 67"/>
              <a:gd name="T101" fmla="*/ 371072 h 63"/>
              <a:gd name="T102" fmla="*/ 602776 w 67"/>
              <a:gd name="T103" fmla="*/ 381101 h 63"/>
              <a:gd name="T104" fmla="*/ 592730 w 67"/>
              <a:gd name="T105" fmla="*/ 330956 h 63"/>
              <a:gd name="T106" fmla="*/ 582684 w 67"/>
              <a:gd name="T107" fmla="*/ 320927 h 63"/>
              <a:gd name="T108" fmla="*/ 572637 w 67"/>
              <a:gd name="T109" fmla="*/ 340985 h 63"/>
              <a:gd name="T110" fmla="*/ 582684 w 67"/>
              <a:gd name="T111" fmla="*/ 340985 h 63"/>
              <a:gd name="T112" fmla="*/ 542499 w 67"/>
              <a:gd name="T113" fmla="*/ 290840 h 63"/>
              <a:gd name="T114" fmla="*/ 522406 w 67"/>
              <a:gd name="T115" fmla="*/ 300869 h 63"/>
              <a:gd name="T116" fmla="*/ 532452 w 67"/>
              <a:gd name="T117" fmla="*/ 310898 h 63"/>
              <a:gd name="T118" fmla="*/ 30139 w 67"/>
              <a:gd name="T119" fmla="*/ 160463 h 63"/>
              <a:gd name="T120" fmla="*/ 361666 w 67"/>
              <a:gd name="T121" fmla="*/ 230666 h 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7"/>
              <a:gd name="T184" fmla="*/ 0 h 63"/>
              <a:gd name="T185" fmla="*/ 67 w 67"/>
              <a:gd name="T186" fmla="*/ 63 h 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7" h="63">
                <a:moveTo>
                  <a:pt x="5" y="47"/>
                </a:moveTo>
                <a:cubicBezTo>
                  <a:pt x="8" y="46"/>
                  <a:pt x="12" y="46"/>
                  <a:pt x="15" y="46"/>
                </a:cubicBezTo>
                <a:cubicBezTo>
                  <a:pt x="13" y="46"/>
                  <a:pt x="11" y="46"/>
                  <a:pt x="9" y="46"/>
                </a:cubicBezTo>
                <a:cubicBezTo>
                  <a:pt x="7" y="45"/>
                  <a:pt x="6" y="44"/>
                  <a:pt x="6" y="43"/>
                </a:cubicBezTo>
                <a:cubicBezTo>
                  <a:pt x="6" y="40"/>
                  <a:pt x="6" y="38"/>
                  <a:pt x="6" y="35"/>
                </a:cubicBezTo>
                <a:cubicBezTo>
                  <a:pt x="6" y="33"/>
                  <a:pt x="7" y="32"/>
                  <a:pt x="9" y="32"/>
                </a:cubicBezTo>
                <a:cubicBezTo>
                  <a:pt x="15" y="31"/>
                  <a:pt x="21" y="31"/>
                  <a:pt x="27" y="31"/>
                </a:cubicBezTo>
                <a:cubicBezTo>
                  <a:pt x="25" y="35"/>
                  <a:pt x="24" y="39"/>
                  <a:pt x="24" y="44"/>
                </a:cubicBezTo>
                <a:cubicBezTo>
                  <a:pt x="24" y="50"/>
                  <a:pt x="26" y="56"/>
                  <a:pt x="31" y="60"/>
                </a:cubicBezTo>
                <a:cubicBezTo>
                  <a:pt x="31" y="60"/>
                  <a:pt x="31" y="61"/>
                  <a:pt x="31" y="61"/>
                </a:cubicBezTo>
                <a:cubicBezTo>
                  <a:pt x="23" y="62"/>
                  <a:pt x="14" y="61"/>
                  <a:pt x="5" y="61"/>
                </a:cubicBezTo>
                <a:cubicBezTo>
                  <a:pt x="3" y="60"/>
                  <a:pt x="2" y="59"/>
                  <a:pt x="2" y="57"/>
                </a:cubicBezTo>
                <a:cubicBezTo>
                  <a:pt x="2" y="55"/>
                  <a:pt x="2" y="52"/>
                  <a:pt x="2" y="50"/>
                </a:cubicBezTo>
                <a:cubicBezTo>
                  <a:pt x="2" y="48"/>
                  <a:pt x="3" y="47"/>
                  <a:pt x="5" y="47"/>
                </a:cubicBezTo>
                <a:close/>
                <a:moveTo>
                  <a:pt x="46" y="28"/>
                </a:moveTo>
                <a:cubicBezTo>
                  <a:pt x="47" y="27"/>
                  <a:pt x="48" y="27"/>
                  <a:pt x="49" y="28"/>
                </a:cubicBezTo>
                <a:cubicBezTo>
                  <a:pt x="49" y="28"/>
                  <a:pt x="49" y="29"/>
                  <a:pt x="49" y="30"/>
                </a:cubicBezTo>
                <a:cubicBezTo>
                  <a:pt x="48" y="30"/>
                  <a:pt x="47" y="30"/>
                  <a:pt x="46" y="30"/>
                </a:cubicBezTo>
                <a:cubicBezTo>
                  <a:pt x="46" y="29"/>
                  <a:pt x="46" y="28"/>
                  <a:pt x="46" y="28"/>
                </a:cubicBezTo>
                <a:close/>
                <a:moveTo>
                  <a:pt x="53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8" y="38"/>
                  <a:pt x="48" y="38"/>
                </a:cubicBezTo>
                <a:cubicBezTo>
                  <a:pt x="48" y="38"/>
                  <a:pt x="48" y="37"/>
                  <a:pt x="47" y="37"/>
                </a:cubicBezTo>
                <a:cubicBezTo>
                  <a:pt x="47" y="37"/>
                  <a:pt x="47" y="38"/>
                  <a:pt x="47" y="38"/>
                </a:cubicBezTo>
                <a:cubicBezTo>
                  <a:pt x="47" y="38"/>
                  <a:pt x="47" y="38"/>
                  <a:pt x="47" y="39"/>
                </a:cubicBezTo>
                <a:cubicBezTo>
                  <a:pt x="47" y="39"/>
                  <a:pt x="47" y="40"/>
                  <a:pt x="47" y="40"/>
                </a:cubicBezTo>
                <a:cubicBezTo>
                  <a:pt x="47" y="41"/>
                  <a:pt x="48" y="41"/>
                  <a:pt x="49" y="42"/>
                </a:cubicBezTo>
                <a:cubicBezTo>
                  <a:pt x="51" y="43"/>
                  <a:pt x="51" y="43"/>
                  <a:pt x="52" y="43"/>
                </a:cubicBezTo>
                <a:cubicBezTo>
                  <a:pt x="52" y="44"/>
                  <a:pt x="53" y="44"/>
                  <a:pt x="53" y="45"/>
                </a:cubicBezTo>
                <a:cubicBezTo>
                  <a:pt x="53" y="46"/>
                  <a:pt x="53" y="47"/>
                  <a:pt x="53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51" y="52"/>
                  <a:pt x="50" y="53"/>
                  <a:pt x="49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3"/>
                  <a:pt x="47" y="53"/>
                  <a:pt x="47" y="53"/>
                </a:cubicBezTo>
                <a:cubicBezTo>
                  <a:pt x="45" y="53"/>
                  <a:pt x="44" y="52"/>
                  <a:pt x="43" y="52"/>
                </a:cubicBezTo>
                <a:cubicBezTo>
                  <a:pt x="42" y="51"/>
                  <a:pt x="42" y="49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8"/>
                  <a:pt x="48" y="47"/>
                  <a:pt x="48" y="47"/>
                </a:cubicBezTo>
                <a:cubicBezTo>
                  <a:pt x="48" y="46"/>
                  <a:pt x="47" y="46"/>
                  <a:pt x="47" y="46"/>
                </a:cubicBezTo>
                <a:cubicBezTo>
                  <a:pt x="45" y="45"/>
                  <a:pt x="44" y="44"/>
                  <a:pt x="44" y="44"/>
                </a:cubicBezTo>
                <a:cubicBezTo>
                  <a:pt x="43" y="43"/>
                  <a:pt x="43" y="43"/>
                  <a:pt x="42" y="42"/>
                </a:cubicBezTo>
                <a:cubicBezTo>
                  <a:pt x="42" y="41"/>
                  <a:pt x="42" y="40"/>
                  <a:pt x="42" y="39"/>
                </a:cubicBezTo>
                <a:cubicBezTo>
                  <a:pt x="42" y="38"/>
                  <a:pt x="42" y="37"/>
                  <a:pt x="43" y="36"/>
                </a:cubicBezTo>
                <a:cubicBezTo>
                  <a:pt x="44" y="35"/>
                  <a:pt x="45" y="35"/>
                  <a:pt x="47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1" y="35"/>
                  <a:pt x="52" y="36"/>
                </a:cubicBezTo>
                <a:cubicBezTo>
                  <a:pt x="52" y="37"/>
                  <a:pt x="53" y="38"/>
                  <a:pt x="53" y="39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37" y="31"/>
                </a:move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7" y="31"/>
                  <a:pt x="37" y="31"/>
                  <a:pt x="37" y="31"/>
                </a:cubicBezTo>
                <a:close/>
                <a:moveTo>
                  <a:pt x="33" y="36"/>
                </a:move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3" y="36"/>
                  <a:pt x="33" y="36"/>
                  <a:pt x="33" y="36"/>
                </a:cubicBezTo>
                <a:close/>
                <a:moveTo>
                  <a:pt x="3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1" y="41"/>
                  <a:pt x="31" y="41"/>
                  <a:pt x="31" y="41"/>
                </a:cubicBezTo>
                <a:close/>
                <a:moveTo>
                  <a:pt x="32" y="47"/>
                </a:move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lose/>
                <a:moveTo>
                  <a:pt x="34" y="52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53"/>
                  <a:pt x="34" y="53"/>
                  <a:pt x="34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38" y="56"/>
                </a:move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8" y="56"/>
                  <a:pt x="38" y="56"/>
                  <a:pt x="38" y="56"/>
                </a:cubicBezTo>
                <a:close/>
                <a:moveTo>
                  <a:pt x="43" y="59"/>
                </a:move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59"/>
                  <a:pt x="44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43" y="59"/>
                  <a:pt x="43" y="59"/>
                  <a:pt x="43" y="59"/>
                </a:cubicBezTo>
                <a:close/>
                <a:moveTo>
                  <a:pt x="49" y="59"/>
                </a:move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9" y="59"/>
                  <a:pt x="49" y="59"/>
                  <a:pt x="49" y="59"/>
                </a:cubicBezTo>
                <a:close/>
                <a:moveTo>
                  <a:pt x="54" y="58"/>
                </a:move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8"/>
                  <a:pt x="54" y="58"/>
                  <a:pt x="54" y="58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50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2" y="50"/>
                  <a:pt x="62" y="50"/>
                  <a:pt x="62" y="50"/>
                </a:cubicBezTo>
                <a:close/>
                <a:moveTo>
                  <a:pt x="63" y="44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3" y="44"/>
                  <a:pt x="63" y="44"/>
                  <a:pt x="63" y="44"/>
                </a:cubicBezTo>
                <a:close/>
                <a:moveTo>
                  <a:pt x="62" y="38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6"/>
                  <a:pt x="62" y="36"/>
                  <a:pt x="6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8"/>
                  <a:pt x="62" y="38"/>
                  <a:pt x="62" y="38"/>
                </a:cubicBezTo>
                <a:close/>
                <a:moveTo>
                  <a:pt x="59" y="33"/>
                </a:move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9" y="33"/>
                  <a:pt x="59" y="33"/>
                  <a:pt x="59" y="33"/>
                </a:cubicBezTo>
                <a:close/>
                <a:moveTo>
                  <a:pt x="55" y="29"/>
                </a:move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29"/>
                  <a:pt x="55" y="29"/>
                  <a:pt x="55" y="29"/>
                </a:cubicBezTo>
                <a:close/>
                <a:moveTo>
                  <a:pt x="47" y="24"/>
                </a:moveTo>
                <a:cubicBezTo>
                  <a:pt x="36" y="24"/>
                  <a:pt x="28" y="33"/>
                  <a:pt x="28" y="44"/>
                </a:cubicBezTo>
                <a:cubicBezTo>
                  <a:pt x="28" y="54"/>
                  <a:pt x="36" y="63"/>
                  <a:pt x="47" y="63"/>
                </a:cubicBezTo>
                <a:cubicBezTo>
                  <a:pt x="58" y="63"/>
                  <a:pt x="67" y="54"/>
                  <a:pt x="67" y="44"/>
                </a:cubicBezTo>
                <a:cubicBezTo>
                  <a:pt x="67" y="33"/>
                  <a:pt x="58" y="24"/>
                  <a:pt x="47" y="24"/>
                </a:cubicBezTo>
                <a:close/>
                <a:moveTo>
                  <a:pt x="3" y="16"/>
                </a:moveTo>
                <a:cubicBezTo>
                  <a:pt x="6" y="16"/>
                  <a:pt x="10" y="16"/>
                  <a:pt x="14" y="15"/>
                </a:cubicBezTo>
                <a:cubicBezTo>
                  <a:pt x="11" y="15"/>
                  <a:pt x="9" y="15"/>
                  <a:pt x="6" y="15"/>
                </a:cubicBezTo>
                <a:cubicBezTo>
                  <a:pt x="5" y="15"/>
                  <a:pt x="3" y="13"/>
                  <a:pt x="3" y="12"/>
                </a:cubicBezTo>
                <a:cubicBezTo>
                  <a:pt x="3" y="9"/>
                  <a:pt x="3" y="7"/>
                  <a:pt x="3" y="4"/>
                </a:cubicBezTo>
                <a:cubicBezTo>
                  <a:pt x="3" y="2"/>
                  <a:pt x="5" y="1"/>
                  <a:pt x="6" y="1"/>
                </a:cubicBezTo>
                <a:cubicBezTo>
                  <a:pt x="16" y="0"/>
                  <a:pt x="27" y="0"/>
                  <a:pt x="37" y="1"/>
                </a:cubicBezTo>
                <a:cubicBezTo>
                  <a:pt x="39" y="1"/>
                  <a:pt x="40" y="2"/>
                  <a:pt x="40" y="4"/>
                </a:cubicBezTo>
                <a:cubicBezTo>
                  <a:pt x="40" y="7"/>
                  <a:pt x="40" y="9"/>
                  <a:pt x="40" y="12"/>
                </a:cubicBezTo>
                <a:cubicBezTo>
                  <a:pt x="40" y="13"/>
                  <a:pt x="39" y="15"/>
                  <a:pt x="37" y="15"/>
                </a:cubicBezTo>
                <a:cubicBezTo>
                  <a:pt x="33" y="15"/>
                  <a:pt x="30" y="15"/>
                  <a:pt x="26" y="16"/>
                </a:cubicBezTo>
                <a:cubicBezTo>
                  <a:pt x="28" y="16"/>
                  <a:pt x="31" y="16"/>
                  <a:pt x="33" y="16"/>
                </a:cubicBezTo>
                <a:cubicBezTo>
                  <a:pt x="35" y="16"/>
                  <a:pt x="36" y="18"/>
                  <a:pt x="36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4"/>
                  <a:pt x="32" y="25"/>
                  <a:pt x="31" y="27"/>
                </a:cubicBezTo>
                <a:cubicBezTo>
                  <a:pt x="30" y="28"/>
                  <a:pt x="29" y="29"/>
                  <a:pt x="28" y="30"/>
                </a:cubicBezTo>
                <a:cubicBezTo>
                  <a:pt x="20" y="31"/>
                  <a:pt x="11" y="31"/>
                  <a:pt x="3" y="30"/>
                </a:cubicBezTo>
                <a:cubicBezTo>
                  <a:pt x="1" y="30"/>
                  <a:pt x="0" y="28"/>
                  <a:pt x="0" y="27"/>
                </a:cubicBezTo>
                <a:cubicBezTo>
                  <a:pt x="0" y="24"/>
                  <a:pt x="0" y="22"/>
                  <a:pt x="0" y="19"/>
                </a:cubicBezTo>
                <a:cubicBezTo>
                  <a:pt x="0" y="18"/>
                  <a:pt x="1" y="16"/>
                  <a:pt x="3" y="16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Freeform 77"/>
          <p:cNvSpPr>
            <a:spLocks noEditPoints="1"/>
          </p:cNvSpPr>
          <p:nvPr/>
        </p:nvSpPr>
        <p:spPr bwMode="auto">
          <a:xfrm>
            <a:off x="4353212" y="3545026"/>
            <a:ext cx="571500" cy="660400"/>
          </a:xfrm>
          <a:custGeom>
            <a:avLst/>
            <a:gdLst>
              <a:gd name="T0" fmla="*/ 60158 w 57"/>
              <a:gd name="T1" fmla="*/ 560339 h 66"/>
              <a:gd name="T2" fmla="*/ 391026 w 57"/>
              <a:gd name="T3" fmla="*/ 520315 h 66"/>
              <a:gd name="T4" fmla="*/ 431132 w 57"/>
              <a:gd name="T5" fmla="*/ 510309 h 66"/>
              <a:gd name="T6" fmla="*/ 391026 w 57"/>
              <a:gd name="T7" fmla="*/ 370224 h 66"/>
              <a:gd name="T8" fmla="*/ 451184 w 57"/>
              <a:gd name="T9" fmla="*/ 340206 h 66"/>
              <a:gd name="T10" fmla="*/ 421105 w 57"/>
              <a:gd name="T11" fmla="*/ 660400 h 66"/>
              <a:gd name="T12" fmla="*/ 0 w 57"/>
              <a:gd name="T13" fmla="*/ 640388 h 66"/>
              <a:gd name="T14" fmla="*/ 20053 w 57"/>
              <a:gd name="T15" fmla="*/ 0 h 66"/>
              <a:gd name="T16" fmla="*/ 421105 w 57"/>
              <a:gd name="T17" fmla="*/ 0 h 66"/>
              <a:gd name="T18" fmla="*/ 451184 w 57"/>
              <a:gd name="T19" fmla="*/ 60036 h 66"/>
              <a:gd name="T20" fmla="*/ 391026 w 57"/>
              <a:gd name="T21" fmla="*/ 50030 h 66"/>
              <a:gd name="T22" fmla="*/ 330868 w 57"/>
              <a:gd name="T23" fmla="*/ 100061 h 66"/>
              <a:gd name="T24" fmla="*/ 280737 w 57"/>
              <a:gd name="T25" fmla="*/ 150091 h 66"/>
              <a:gd name="T26" fmla="*/ 310816 w 57"/>
              <a:gd name="T27" fmla="*/ 170103 h 66"/>
              <a:gd name="T28" fmla="*/ 310816 w 57"/>
              <a:gd name="T29" fmla="*/ 130079 h 66"/>
              <a:gd name="T30" fmla="*/ 521368 w 57"/>
              <a:gd name="T31" fmla="*/ 120073 h 66"/>
              <a:gd name="T32" fmla="*/ 541421 w 57"/>
              <a:gd name="T33" fmla="*/ 150091 h 66"/>
              <a:gd name="T34" fmla="*/ 541421 w 57"/>
              <a:gd name="T35" fmla="*/ 270164 h 66"/>
              <a:gd name="T36" fmla="*/ 411079 w 57"/>
              <a:gd name="T37" fmla="*/ 280170 h 66"/>
              <a:gd name="T38" fmla="*/ 401053 w 57"/>
              <a:gd name="T39" fmla="*/ 280170 h 66"/>
              <a:gd name="T40" fmla="*/ 381000 w 57"/>
              <a:gd name="T41" fmla="*/ 300182 h 66"/>
              <a:gd name="T42" fmla="*/ 370974 w 57"/>
              <a:gd name="T43" fmla="*/ 280170 h 66"/>
              <a:gd name="T44" fmla="*/ 350921 w 57"/>
              <a:gd name="T45" fmla="*/ 300182 h 66"/>
              <a:gd name="T46" fmla="*/ 340895 w 57"/>
              <a:gd name="T47" fmla="*/ 340206 h 66"/>
              <a:gd name="T48" fmla="*/ 360947 w 57"/>
              <a:gd name="T49" fmla="*/ 350212 h 66"/>
              <a:gd name="T50" fmla="*/ 521368 w 57"/>
              <a:gd name="T51" fmla="*/ 300182 h 66"/>
              <a:gd name="T52" fmla="*/ 571500 w 57"/>
              <a:gd name="T53" fmla="*/ 250152 h 66"/>
              <a:gd name="T54" fmla="*/ 551447 w 57"/>
              <a:gd name="T55" fmla="*/ 120073 h 66"/>
              <a:gd name="T56" fmla="*/ 330868 w 57"/>
              <a:gd name="T57" fmla="*/ 100061 h 66"/>
              <a:gd name="T58" fmla="*/ 501316 w 57"/>
              <a:gd name="T59" fmla="*/ 200121 h 66"/>
              <a:gd name="T60" fmla="*/ 461211 w 57"/>
              <a:gd name="T61" fmla="*/ 200121 h 66"/>
              <a:gd name="T62" fmla="*/ 431132 w 57"/>
              <a:gd name="T63" fmla="*/ 180109 h 66"/>
              <a:gd name="T64" fmla="*/ 431132 w 57"/>
              <a:gd name="T65" fmla="*/ 220133 h 66"/>
              <a:gd name="T66" fmla="*/ 431132 w 57"/>
              <a:gd name="T67" fmla="*/ 180109 h 66"/>
              <a:gd name="T68" fmla="*/ 350921 w 57"/>
              <a:gd name="T69" fmla="*/ 200121 h 66"/>
              <a:gd name="T70" fmla="*/ 391026 w 57"/>
              <a:gd name="T71" fmla="*/ 200121 h 66"/>
              <a:gd name="T72" fmla="*/ 260684 w 57"/>
              <a:gd name="T73" fmla="*/ 180109 h 66"/>
              <a:gd name="T74" fmla="*/ 260684 w 57"/>
              <a:gd name="T75" fmla="*/ 330200 h 66"/>
              <a:gd name="T76" fmla="*/ 260684 w 57"/>
              <a:gd name="T77" fmla="*/ 180109 h 66"/>
              <a:gd name="T78" fmla="*/ 310816 w 57"/>
              <a:gd name="T79" fmla="*/ 350212 h 66"/>
              <a:gd name="T80" fmla="*/ 210553 w 57"/>
              <a:gd name="T81" fmla="*/ 350212 h 66"/>
              <a:gd name="T82" fmla="*/ 391026 w 57"/>
              <a:gd name="T83" fmla="*/ 490297 h 66"/>
              <a:gd name="T84" fmla="*/ 170447 w 57"/>
              <a:gd name="T85" fmla="*/ 600364 h 66"/>
              <a:gd name="T86" fmla="*/ 180474 w 57"/>
              <a:gd name="T87" fmla="*/ 620376 h 66"/>
              <a:gd name="T88" fmla="*/ 280737 w 57"/>
              <a:gd name="T89" fmla="*/ 620376 h 66"/>
              <a:gd name="T90" fmla="*/ 270711 w 57"/>
              <a:gd name="T91" fmla="*/ 590358 h 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"/>
              <a:gd name="T139" fmla="*/ 0 h 66"/>
              <a:gd name="T140" fmla="*/ 57 w 57"/>
              <a:gd name="T141" fmla="*/ 66 h 6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" h="66">
                <a:moveTo>
                  <a:pt x="6" y="5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40" y="52"/>
                  <a:pt x="40" y="52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4"/>
                  <a:pt x="41" y="40"/>
                  <a:pt x="39" y="37"/>
                </a:cubicBezTo>
                <a:cubicBezTo>
                  <a:pt x="43" y="34"/>
                  <a:pt x="43" y="34"/>
                  <a:pt x="43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5"/>
                  <a:pt x="39" y="5"/>
                  <a:pt x="39" y="5"/>
                </a:cubicBezTo>
                <a:cubicBezTo>
                  <a:pt x="6" y="5"/>
                  <a:pt x="6" y="5"/>
                  <a:pt x="6" y="5"/>
                </a:cubicBezTo>
                <a:close/>
                <a:moveTo>
                  <a:pt x="33" y="10"/>
                </a:moveTo>
                <a:cubicBezTo>
                  <a:pt x="32" y="10"/>
                  <a:pt x="31" y="11"/>
                  <a:pt x="30" y="12"/>
                </a:cubicBezTo>
                <a:cubicBezTo>
                  <a:pt x="29" y="13"/>
                  <a:pt x="28" y="14"/>
                  <a:pt x="28" y="15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30" y="16"/>
                  <a:pt x="31" y="17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1" y="14"/>
                  <a:pt x="31" y="13"/>
                </a:cubicBezTo>
                <a:cubicBezTo>
                  <a:pt x="32" y="13"/>
                  <a:pt x="33" y="12"/>
                  <a:pt x="33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3" y="13"/>
                  <a:pt x="54" y="13"/>
                </a:cubicBezTo>
                <a:cubicBezTo>
                  <a:pt x="54" y="14"/>
                  <a:pt x="54" y="14"/>
                  <a:pt x="54" y="15"/>
                </a:cubicBezTo>
                <a:cubicBezTo>
                  <a:pt x="54" y="25"/>
                  <a:pt x="54" y="25"/>
                  <a:pt x="54" y="25"/>
                </a:cubicBezTo>
                <a:cubicBezTo>
                  <a:pt x="54" y="26"/>
                  <a:pt x="54" y="27"/>
                  <a:pt x="54" y="27"/>
                </a:cubicBezTo>
                <a:cubicBezTo>
                  <a:pt x="53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8"/>
                  <a:pt x="38" y="28"/>
                  <a:pt x="38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9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41" y="30"/>
                  <a:pt x="41" y="30"/>
                  <a:pt x="41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4" y="30"/>
                  <a:pt x="55" y="29"/>
                </a:cubicBezTo>
                <a:cubicBezTo>
                  <a:pt x="56" y="28"/>
                  <a:pt x="57" y="27"/>
                  <a:pt x="57" y="25"/>
                </a:cubicBezTo>
                <a:cubicBezTo>
                  <a:pt x="57" y="15"/>
                  <a:pt x="57" y="15"/>
                  <a:pt x="57" y="15"/>
                </a:cubicBezTo>
                <a:cubicBezTo>
                  <a:pt x="57" y="14"/>
                  <a:pt x="56" y="13"/>
                  <a:pt x="55" y="12"/>
                </a:cubicBezTo>
                <a:cubicBezTo>
                  <a:pt x="54" y="11"/>
                  <a:pt x="53" y="10"/>
                  <a:pt x="52" y="10"/>
                </a:cubicBezTo>
                <a:cubicBezTo>
                  <a:pt x="33" y="10"/>
                  <a:pt x="33" y="10"/>
                  <a:pt x="33" y="10"/>
                </a:cubicBezTo>
                <a:close/>
                <a:moveTo>
                  <a:pt x="48" y="18"/>
                </a:moveTo>
                <a:cubicBezTo>
                  <a:pt x="49" y="18"/>
                  <a:pt x="50" y="19"/>
                  <a:pt x="50" y="20"/>
                </a:cubicBezTo>
                <a:cubicBezTo>
                  <a:pt x="50" y="21"/>
                  <a:pt x="49" y="22"/>
                  <a:pt x="48" y="22"/>
                </a:cubicBezTo>
                <a:cubicBezTo>
                  <a:pt x="47" y="22"/>
                  <a:pt x="46" y="21"/>
                  <a:pt x="46" y="20"/>
                </a:cubicBezTo>
                <a:cubicBezTo>
                  <a:pt x="46" y="19"/>
                  <a:pt x="47" y="18"/>
                  <a:pt x="48" y="18"/>
                </a:cubicBezTo>
                <a:close/>
                <a:moveTo>
                  <a:pt x="43" y="18"/>
                </a:moveTo>
                <a:cubicBezTo>
                  <a:pt x="42" y="18"/>
                  <a:pt x="41" y="19"/>
                  <a:pt x="41" y="20"/>
                </a:cubicBezTo>
                <a:cubicBezTo>
                  <a:pt x="41" y="21"/>
                  <a:pt x="42" y="22"/>
                  <a:pt x="43" y="22"/>
                </a:cubicBezTo>
                <a:cubicBezTo>
                  <a:pt x="44" y="22"/>
                  <a:pt x="44" y="21"/>
                  <a:pt x="44" y="20"/>
                </a:cubicBezTo>
                <a:cubicBezTo>
                  <a:pt x="44" y="19"/>
                  <a:pt x="44" y="18"/>
                  <a:pt x="43" y="18"/>
                </a:cubicBezTo>
                <a:close/>
                <a:moveTo>
                  <a:pt x="37" y="18"/>
                </a:moveTo>
                <a:cubicBezTo>
                  <a:pt x="36" y="18"/>
                  <a:pt x="35" y="19"/>
                  <a:pt x="35" y="20"/>
                </a:cubicBezTo>
                <a:cubicBezTo>
                  <a:pt x="35" y="21"/>
                  <a:pt x="36" y="22"/>
                  <a:pt x="37" y="22"/>
                </a:cubicBezTo>
                <a:cubicBezTo>
                  <a:pt x="38" y="22"/>
                  <a:pt x="39" y="21"/>
                  <a:pt x="39" y="20"/>
                </a:cubicBezTo>
                <a:cubicBezTo>
                  <a:pt x="39" y="19"/>
                  <a:pt x="38" y="18"/>
                  <a:pt x="37" y="18"/>
                </a:cubicBezTo>
                <a:close/>
                <a:moveTo>
                  <a:pt x="26" y="18"/>
                </a:moveTo>
                <a:cubicBezTo>
                  <a:pt x="22" y="18"/>
                  <a:pt x="19" y="22"/>
                  <a:pt x="19" y="26"/>
                </a:cubicBezTo>
                <a:cubicBezTo>
                  <a:pt x="19" y="30"/>
                  <a:pt x="22" y="33"/>
                  <a:pt x="26" y="33"/>
                </a:cubicBezTo>
                <a:cubicBezTo>
                  <a:pt x="30" y="33"/>
                  <a:pt x="33" y="30"/>
                  <a:pt x="33" y="26"/>
                </a:cubicBezTo>
                <a:cubicBezTo>
                  <a:pt x="33" y="22"/>
                  <a:pt x="30" y="18"/>
                  <a:pt x="26" y="18"/>
                </a:cubicBezTo>
                <a:close/>
                <a:moveTo>
                  <a:pt x="39" y="49"/>
                </a:moveTo>
                <a:cubicBezTo>
                  <a:pt x="39" y="41"/>
                  <a:pt x="35" y="37"/>
                  <a:pt x="31" y="35"/>
                </a:cubicBezTo>
                <a:cubicBezTo>
                  <a:pt x="26" y="42"/>
                  <a:pt x="26" y="42"/>
                  <a:pt x="26" y="42"/>
                </a:cubicBezTo>
                <a:cubicBezTo>
                  <a:pt x="21" y="35"/>
                  <a:pt x="21" y="35"/>
                  <a:pt x="21" y="35"/>
                </a:cubicBezTo>
                <a:cubicBezTo>
                  <a:pt x="17" y="37"/>
                  <a:pt x="13" y="41"/>
                  <a:pt x="13" y="49"/>
                </a:cubicBezTo>
                <a:cubicBezTo>
                  <a:pt x="22" y="52"/>
                  <a:pt x="31" y="52"/>
                  <a:pt x="39" y="49"/>
                </a:cubicBezTo>
                <a:close/>
                <a:moveTo>
                  <a:pt x="18" y="59"/>
                </a:moveTo>
                <a:cubicBezTo>
                  <a:pt x="17" y="59"/>
                  <a:pt x="17" y="60"/>
                  <a:pt x="17" y="60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8" y="62"/>
                </a:cubicBezTo>
                <a:cubicBezTo>
                  <a:pt x="27" y="62"/>
                  <a:pt x="27" y="62"/>
                  <a:pt x="27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60"/>
                  <a:pt x="28" y="59"/>
                  <a:pt x="27" y="59"/>
                </a:cubicBezTo>
                <a:lnTo>
                  <a:pt x="18" y="5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8" name="组合 117"/>
          <p:cNvGrpSpPr/>
          <p:nvPr/>
        </p:nvGrpSpPr>
        <p:grpSpPr bwMode="auto">
          <a:xfrm>
            <a:off x="1491023" y="4704347"/>
            <a:ext cx="835740" cy="543167"/>
            <a:chOff x="0" y="0"/>
            <a:chExt cx="1635125" cy="1063625"/>
          </a:xfrm>
          <a:solidFill>
            <a:srgbClr val="E4DC2F"/>
          </a:solidFill>
          <a:effectLst/>
        </p:grpSpPr>
        <p:sp>
          <p:nvSpPr>
            <p:cNvPr id="179" name="Line 18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0" name="Line 19"/>
            <p:cNvSpPr>
              <a:spLocks noChangeShapeType="1"/>
            </p:cNvSpPr>
            <p:nvPr/>
          </p:nvSpPr>
          <p:spPr bwMode="auto">
            <a:xfrm>
              <a:off x="1535113" y="874713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1" name="Freeform 20"/>
            <p:cNvSpPr>
              <a:spLocks noChangeArrowheads="1"/>
            </p:cNvSpPr>
            <p:nvPr/>
          </p:nvSpPr>
          <p:spPr bwMode="auto">
            <a:xfrm>
              <a:off x="233363" y="2809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2" name="Freeform 21"/>
            <p:cNvSpPr>
              <a:spLocks noChangeArrowheads="1"/>
            </p:cNvSpPr>
            <p:nvPr/>
          </p:nvSpPr>
          <p:spPr bwMode="auto">
            <a:xfrm>
              <a:off x="563563" y="463550"/>
              <a:ext cx="61912" cy="111125"/>
            </a:xfrm>
            <a:custGeom>
              <a:avLst/>
              <a:gdLst>
                <a:gd name="T0" fmla="*/ 0 w 22"/>
                <a:gd name="T1" fmla="*/ 0 h 40"/>
                <a:gd name="T2" fmla="*/ 0 w 22"/>
                <a:gd name="T3" fmla="*/ 38 h 40"/>
                <a:gd name="T4" fmla="*/ 22 w 22"/>
                <a:gd name="T5" fmla="*/ 38 h 40"/>
                <a:gd name="T6" fmla="*/ 22 w 22"/>
                <a:gd name="T7" fmla="*/ 40 h 40"/>
                <a:gd name="T8" fmla="*/ 22 w 22"/>
                <a:gd name="T9" fmla="*/ 0 h 40"/>
                <a:gd name="T10" fmla="*/ 0 w 22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40"/>
                <a:gd name="T20" fmla="*/ 22 w 22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40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2" y="38"/>
                    <a:pt x="19" y="38"/>
                    <a:pt x="22" y="38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7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3" name="Freeform 22"/>
            <p:cNvSpPr>
              <a:spLocks noChangeArrowheads="1"/>
            </p:cNvSpPr>
            <p:nvPr/>
          </p:nvSpPr>
          <p:spPr bwMode="auto">
            <a:xfrm>
              <a:off x="563563" y="0"/>
              <a:ext cx="1071562" cy="781050"/>
            </a:xfrm>
            <a:custGeom>
              <a:avLst/>
              <a:gdLst>
                <a:gd name="T0" fmla="*/ 357 w 386"/>
                <a:gd name="T1" fmla="*/ 0 h 281"/>
                <a:gd name="T2" fmla="*/ 28 w 386"/>
                <a:gd name="T3" fmla="*/ 0 h 281"/>
                <a:gd name="T4" fmla="*/ 0 w 386"/>
                <a:gd name="T5" fmla="*/ 29 h 281"/>
                <a:gd name="T6" fmla="*/ 0 w 386"/>
                <a:gd name="T7" fmla="*/ 161 h 281"/>
                <a:gd name="T8" fmla="*/ 22 w 386"/>
                <a:gd name="T9" fmla="*/ 161 h 281"/>
                <a:gd name="T10" fmla="*/ 22 w 386"/>
                <a:gd name="T11" fmla="*/ 43 h 281"/>
                <a:gd name="T12" fmla="*/ 47 w 386"/>
                <a:gd name="T13" fmla="*/ 19 h 281"/>
                <a:gd name="T14" fmla="*/ 339 w 386"/>
                <a:gd name="T15" fmla="*/ 19 h 281"/>
                <a:gd name="T16" fmla="*/ 365 w 386"/>
                <a:gd name="T17" fmla="*/ 43 h 281"/>
                <a:gd name="T18" fmla="*/ 365 w 386"/>
                <a:gd name="T19" fmla="*/ 232 h 281"/>
                <a:gd name="T20" fmla="*/ 339 w 386"/>
                <a:gd name="T21" fmla="*/ 256 h 281"/>
                <a:gd name="T22" fmla="*/ 47 w 386"/>
                <a:gd name="T23" fmla="*/ 256 h 281"/>
                <a:gd name="T24" fmla="*/ 22 w 386"/>
                <a:gd name="T25" fmla="*/ 232 h 281"/>
                <a:gd name="T26" fmla="*/ 22 w 386"/>
                <a:gd name="T27" fmla="*/ 211 h 281"/>
                <a:gd name="T28" fmla="*/ 0 w 386"/>
                <a:gd name="T29" fmla="*/ 212 h 281"/>
                <a:gd name="T30" fmla="*/ 0 w 386"/>
                <a:gd name="T31" fmla="*/ 252 h 281"/>
                <a:gd name="T32" fmla="*/ 28 w 386"/>
                <a:gd name="T33" fmla="*/ 281 h 281"/>
                <a:gd name="T34" fmla="*/ 357 w 386"/>
                <a:gd name="T35" fmla="*/ 281 h 281"/>
                <a:gd name="T36" fmla="*/ 386 w 386"/>
                <a:gd name="T37" fmla="*/ 252 h 281"/>
                <a:gd name="T38" fmla="*/ 386 w 386"/>
                <a:gd name="T39" fmla="*/ 29 h 281"/>
                <a:gd name="T40" fmla="*/ 357 w 386"/>
                <a:gd name="T41" fmla="*/ 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6"/>
                <a:gd name="T64" fmla="*/ 0 h 281"/>
                <a:gd name="T65" fmla="*/ 386 w 386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6" h="281">
                  <a:moveTo>
                    <a:pt x="35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5" y="162"/>
                    <a:pt x="17" y="161"/>
                    <a:pt x="22" y="161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30"/>
                    <a:pt x="33" y="19"/>
                    <a:pt x="47" y="19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54" y="19"/>
                    <a:pt x="365" y="30"/>
                    <a:pt x="365" y="43"/>
                  </a:cubicBezTo>
                  <a:cubicBezTo>
                    <a:pt x="365" y="232"/>
                    <a:pt x="365" y="232"/>
                    <a:pt x="365" y="232"/>
                  </a:cubicBezTo>
                  <a:cubicBezTo>
                    <a:pt x="365" y="245"/>
                    <a:pt x="354" y="256"/>
                    <a:pt x="339" y="256"/>
                  </a:cubicBezTo>
                  <a:cubicBezTo>
                    <a:pt x="47" y="256"/>
                    <a:pt x="47" y="256"/>
                    <a:pt x="47" y="256"/>
                  </a:cubicBezTo>
                  <a:cubicBezTo>
                    <a:pt x="33" y="256"/>
                    <a:pt x="22" y="245"/>
                    <a:pt x="22" y="232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19" y="211"/>
                    <a:pt x="7" y="212"/>
                    <a:pt x="0" y="21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8"/>
                    <a:pt x="13" y="281"/>
                    <a:pt x="28" y="281"/>
                  </a:cubicBezTo>
                  <a:cubicBezTo>
                    <a:pt x="357" y="281"/>
                    <a:pt x="357" y="281"/>
                    <a:pt x="357" y="281"/>
                  </a:cubicBezTo>
                  <a:cubicBezTo>
                    <a:pt x="373" y="281"/>
                    <a:pt x="386" y="268"/>
                    <a:pt x="386" y="252"/>
                  </a:cubicBezTo>
                  <a:cubicBezTo>
                    <a:pt x="386" y="29"/>
                    <a:pt x="386" y="29"/>
                    <a:pt x="386" y="29"/>
                  </a:cubicBezTo>
                  <a:cubicBezTo>
                    <a:pt x="386" y="13"/>
                    <a:pt x="373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4" name="Freeform 23"/>
            <p:cNvSpPr>
              <a:spLocks noChangeArrowheads="1"/>
            </p:cNvSpPr>
            <p:nvPr/>
          </p:nvSpPr>
          <p:spPr bwMode="auto">
            <a:xfrm>
              <a:off x="0" y="58738"/>
              <a:ext cx="989012" cy="1004887"/>
            </a:xfrm>
            <a:custGeom>
              <a:avLst/>
              <a:gdLst>
                <a:gd name="T0" fmla="*/ 25 w 356"/>
                <a:gd name="T1" fmla="*/ 355 h 362"/>
                <a:gd name="T2" fmla="*/ 138 w 356"/>
                <a:gd name="T3" fmla="*/ 362 h 362"/>
                <a:gd name="T4" fmla="*/ 146 w 356"/>
                <a:gd name="T5" fmla="*/ 302 h 362"/>
                <a:gd name="T6" fmla="*/ 171 w 356"/>
                <a:gd name="T7" fmla="*/ 327 h 362"/>
                <a:gd name="T8" fmla="*/ 172 w 356"/>
                <a:gd name="T9" fmla="*/ 244 h 362"/>
                <a:gd name="T10" fmla="*/ 242 w 356"/>
                <a:gd name="T11" fmla="*/ 182 h 362"/>
                <a:gd name="T12" fmla="*/ 296 w 356"/>
                <a:gd name="T13" fmla="*/ 167 h 362"/>
                <a:gd name="T14" fmla="*/ 305 w 356"/>
                <a:gd name="T15" fmla="*/ 155 h 362"/>
                <a:gd name="T16" fmla="*/ 347 w 356"/>
                <a:gd name="T17" fmla="*/ 140 h 362"/>
                <a:gd name="T18" fmla="*/ 353 w 356"/>
                <a:gd name="T19" fmla="*/ 132 h 362"/>
                <a:gd name="T20" fmla="*/ 347 w 356"/>
                <a:gd name="T21" fmla="*/ 122 h 362"/>
                <a:gd name="T22" fmla="*/ 318 w 356"/>
                <a:gd name="T23" fmla="*/ 128 h 362"/>
                <a:gd name="T24" fmla="*/ 320 w 356"/>
                <a:gd name="T25" fmla="*/ 117 h 362"/>
                <a:gd name="T26" fmla="*/ 305 w 356"/>
                <a:gd name="T27" fmla="*/ 124 h 362"/>
                <a:gd name="T28" fmla="*/ 214 w 356"/>
                <a:gd name="T29" fmla="*/ 147 h 362"/>
                <a:gd name="T30" fmla="*/ 188 w 356"/>
                <a:gd name="T31" fmla="*/ 137 h 362"/>
                <a:gd name="T32" fmla="*/ 169 w 356"/>
                <a:gd name="T33" fmla="*/ 128 h 362"/>
                <a:gd name="T34" fmla="*/ 120 w 356"/>
                <a:gd name="T35" fmla="*/ 99 h 362"/>
                <a:gd name="T36" fmla="*/ 123 w 356"/>
                <a:gd name="T37" fmla="*/ 120 h 362"/>
                <a:gd name="T38" fmla="*/ 140 w 356"/>
                <a:gd name="T39" fmla="*/ 193 h 362"/>
                <a:gd name="T40" fmla="*/ 143 w 356"/>
                <a:gd name="T41" fmla="*/ 211 h 362"/>
                <a:gd name="T42" fmla="*/ 146 w 356"/>
                <a:gd name="T43" fmla="*/ 235 h 362"/>
                <a:gd name="T44" fmla="*/ 146 w 356"/>
                <a:gd name="T45" fmla="*/ 249 h 362"/>
                <a:gd name="T46" fmla="*/ 146 w 356"/>
                <a:gd name="T47" fmla="*/ 261 h 362"/>
                <a:gd name="T48" fmla="*/ 118 w 356"/>
                <a:gd name="T49" fmla="*/ 273 h 362"/>
                <a:gd name="T50" fmla="*/ 123 w 356"/>
                <a:gd name="T51" fmla="*/ 266 h 362"/>
                <a:gd name="T52" fmla="*/ 131 w 356"/>
                <a:gd name="T53" fmla="*/ 197 h 362"/>
                <a:gd name="T54" fmla="*/ 119 w 356"/>
                <a:gd name="T55" fmla="*/ 121 h 362"/>
                <a:gd name="T56" fmla="*/ 120 w 356"/>
                <a:gd name="T57" fmla="*/ 99 h 362"/>
                <a:gd name="T58" fmla="*/ 124 w 356"/>
                <a:gd name="T59" fmla="*/ 92 h 362"/>
                <a:gd name="T60" fmla="*/ 146 w 356"/>
                <a:gd name="T61" fmla="*/ 39 h 362"/>
                <a:gd name="T62" fmla="*/ 86 w 356"/>
                <a:gd name="T63" fmla="*/ 42 h 362"/>
                <a:gd name="T64" fmla="*/ 85 w 356"/>
                <a:gd name="T65" fmla="*/ 64 h 362"/>
                <a:gd name="T66" fmla="*/ 87 w 356"/>
                <a:gd name="T67" fmla="*/ 78 h 362"/>
                <a:gd name="T68" fmla="*/ 84 w 356"/>
                <a:gd name="T69" fmla="*/ 80 h 362"/>
                <a:gd name="T70" fmla="*/ 101 w 356"/>
                <a:gd name="T71" fmla="*/ 115 h 362"/>
                <a:gd name="T72" fmla="*/ 110 w 356"/>
                <a:gd name="T73" fmla="*/ 171 h 362"/>
                <a:gd name="T74" fmla="*/ 81 w 356"/>
                <a:gd name="T75" fmla="*/ 83 h 362"/>
                <a:gd name="T76" fmla="*/ 84 w 356"/>
                <a:gd name="T77" fmla="*/ 80 h 362"/>
                <a:gd name="T78" fmla="*/ 70 w 356"/>
                <a:gd name="T79" fmla="*/ 94 h 362"/>
                <a:gd name="T80" fmla="*/ 19 w 356"/>
                <a:gd name="T81" fmla="*/ 120 h 362"/>
                <a:gd name="T82" fmla="*/ 9 w 356"/>
                <a:gd name="T83" fmla="*/ 165 h 362"/>
                <a:gd name="T84" fmla="*/ 8 w 356"/>
                <a:gd name="T85" fmla="*/ 327 h 3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56"/>
                <a:gd name="T130" fmla="*/ 0 h 362"/>
                <a:gd name="T131" fmla="*/ 356 w 356"/>
                <a:gd name="T132" fmla="*/ 362 h 3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56" h="362">
                  <a:moveTo>
                    <a:pt x="16" y="327"/>
                  </a:moveTo>
                  <a:cubicBezTo>
                    <a:pt x="15" y="352"/>
                    <a:pt x="25" y="355"/>
                    <a:pt x="25" y="355"/>
                  </a:cubicBezTo>
                  <a:cubicBezTo>
                    <a:pt x="26" y="357"/>
                    <a:pt x="30" y="360"/>
                    <a:pt x="33" y="362"/>
                  </a:cubicBezTo>
                  <a:cubicBezTo>
                    <a:pt x="138" y="362"/>
                    <a:pt x="138" y="362"/>
                    <a:pt x="138" y="362"/>
                  </a:cubicBezTo>
                  <a:cubicBezTo>
                    <a:pt x="138" y="358"/>
                    <a:pt x="139" y="356"/>
                    <a:pt x="139" y="354"/>
                  </a:cubicBezTo>
                  <a:cubicBezTo>
                    <a:pt x="141" y="346"/>
                    <a:pt x="146" y="302"/>
                    <a:pt x="146" y="302"/>
                  </a:cubicBezTo>
                  <a:cubicBezTo>
                    <a:pt x="146" y="299"/>
                    <a:pt x="154" y="301"/>
                    <a:pt x="154" y="301"/>
                  </a:cubicBezTo>
                  <a:cubicBezTo>
                    <a:pt x="154" y="307"/>
                    <a:pt x="171" y="327"/>
                    <a:pt x="171" y="327"/>
                  </a:cubicBezTo>
                  <a:cubicBezTo>
                    <a:pt x="184" y="338"/>
                    <a:pt x="180" y="326"/>
                    <a:pt x="180" y="326"/>
                  </a:cubicBezTo>
                  <a:cubicBezTo>
                    <a:pt x="178" y="324"/>
                    <a:pt x="172" y="244"/>
                    <a:pt x="172" y="244"/>
                  </a:cubicBezTo>
                  <a:cubicBezTo>
                    <a:pt x="170" y="240"/>
                    <a:pt x="171" y="178"/>
                    <a:pt x="171" y="178"/>
                  </a:cubicBezTo>
                  <a:cubicBezTo>
                    <a:pt x="185" y="188"/>
                    <a:pt x="242" y="182"/>
                    <a:pt x="242" y="182"/>
                  </a:cubicBezTo>
                  <a:cubicBezTo>
                    <a:pt x="255" y="180"/>
                    <a:pt x="296" y="173"/>
                    <a:pt x="296" y="173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307" y="166"/>
                    <a:pt x="307" y="166"/>
                    <a:pt x="307" y="166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23" y="158"/>
                    <a:pt x="344" y="144"/>
                    <a:pt x="344" y="144"/>
                  </a:cubicBezTo>
                  <a:cubicBezTo>
                    <a:pt x="348" y="142"/>
                    <a:pt x="347" y="140"/>
                    <a:pt x="347" y="140"/>
                  </a:cubicBezTo>
                  <a:cubicBezTo>
                    <a:pt x="352" y="136"/>
                    <a:pt x="352" y="136"/>
                    <a:pt x="352" y="136"/>
                  </a:cubicBezTo>
                  <a:cubicBezTo>
                    <a:pt x="356" y="133"/>
                    <a:pt x="353" y="132"/>
                    <a:pt x="353" y="132"/>
                  </a:cubicBezTo>
                  <a:cubicBezTo>
                    <a:pt x="356" y="128"/>
                    <a:pt x="351" y="125"/>
                    <a:pt x="351" y="125"/>
                  </a:cubicBezTo>
                  <a:cubicBezTo>
                    <a:pt x="351" y="122"/>
                    <a:pt x="347" y="122"/>
                    <a:pt x="347" y="122"/>
                  </a:cubicBezTo>
                  <a:cubicBezTo>
                    <a:pt x="347" y="122"/>
                    <a:pt x="339" y="124"/>
                    <a:pt x="333" y="126"/>
                  </a:cubicBezTo>
                  <a:cubicBezTo>
                    <a:pt x="327" y="128"/>
                    <a:pt x="318" y="128"/>
                    <a:pt x="318" y="128"/>
                  </a:cubicBezTo>
                  <a:cubicBezTo>
                    <a:pt x="312" y="127"/>
                    <a:pt x="315" y="123"/>
                    <a:pt x="315" y="123"/>
                  </a:cubicBezTo>
                  <a:cubicBezTo>
                    <a:pt x="317" y="122"/>
                    <a:pt x="320" y="117"/>
                    <a:pt x="320" y="117"/>
                  </a:cubicBezTo>
                  <a:cubicBezTo>
                    <a:pt x="320" y="112"/>
                    <a:pt x="315" y="113"/>
                    <a:pt x="313" y="116"/>
                  </a:cubicBezTo>
                  <a:cubicBezTo>
                    <a:pt x="311" y="118"/>
                    <a:pt x="308" y="119"/>
                    <a:pt x="305" y="124"/>
                  </a:cubicBezTo>
                  <a:cubicBezTo>
                    <a:pt x="302" y="129"/>
                    <a:pt x="298" y="135"/>
                    <a:pt x="298" y="135"/>
                  </a:cubicBezTo>
                  <a:cubicBezTo>
                    <a:pt x="285" y="143"/>
                    <a:pt x="218" y="147"/>
                    <a:pt x="214" y="147"/>
                  </a:cubicBezTo>
                  <a:cubicBezTo>
                    <a:pt x="211" y="148"/>
                    <a:pt x="205" y="146"/>
                    <a:pt x="202" y="146"/>
                  </a:cubicBezTo>
                  <a:cubicBezTo>
                    <a:pt x="199" y="146"/>
                    <a:pt x="192" y="141"/>
                    <a:pt x="188" y="137"/>
                  </a:cubicBezTo>
                  <a:cubicBezTo>
                    <a:pt x="183" y="134"/>
                    <a:pt x="179" y="139"/>
                    <a:pt x="176" y="136"/>
                  </a:cubicBezTo>
                  <a:cubicBezTo>
                    <a:pt x="173" y="132"/>
                    <a:pt x="173" y="130"/>
                    <a:pt x="169" y="128"/>
                  </a:cubicBezTo>
                  <a:cubicBezTo>
                    <a:pt x="166" y="125"/>
                    <a:pt x="162" y="117"/>
                    <a:pt x="162" y="117"/>
                  </a:cubicBezTo>
                  <a:cubicBezTo>
                    <a:pt x="155" y="103"/>
                    <a:pt x="120" y="99"/>
                    <a:pt x="120" y="99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120" y="101"/>
                    <a:pt x="123" y="113"/>
                    <a:pt x="123" y="120"/>
                  </a:cubicBezTo>
                  <a:cubicBezTo>
                    <a:pt x="123" y="127"/>
                    <a:pt x="131" y="145"/>
                    <a:pt x="136" y="156"/>
                  </a:cubicBezTo>
                  <a:cubicBezTo>
                    <a:pt x="141" y="166"/>
                    <a:pt x="140" y="189"/>
                    <a:pt x="140" y="193"/>
                  </a:cubicBezTo>
                  <a:cubicBezTo>
                    <a:pt x="141" y="197"/>
                    <a:pt x="141" y="195"/>
                    <a:pt x="142" y="198"/>
                  </a:cubicBezTo>
                  <a:cubicBezTo>
                    <a:pt x="142" y="201"/>
                    <a:pt x="143" y="207"/>
                    <a:pt x="143" y="211"/>
                  </a:cubicBezTo>
                  <a:cubicBezTo>
                    <a:pt x="144" y="215"/>
                    <a:pt x="146" y="222"/>
                    <a:pt x="147" y="225"/>
                  </a:cubicBezTo>
                  <a:cubicBezTo>
                    <a:pt x="147" y="227"/>
                    <a:pt x="146" y="233"/>
                    <a:pt x="146" y="235"/>
                  </a:cubicBezTo>
                  <a:cubicBezTo>
                    <a:pt x="145" y="238"/>
                    <a:pt x="145" y="239"/>
                    <a:pt x="146" y="241"/>
                  </a:cubicBezTo>
                  <a:cubicBezTo>
                    <a:pt x="147" y="244"/>
                    <a:pt x="146" y="247"/>
                    <a:pt x="146" y="249"/>
                  </a:cubicBezTo>
                  <a:cubicBezTo>
                    <a:pt x="146" y="252"/>
                    <a:pt x="148" y="252"/>
                    <a:pt x="148" y="254"/>
                  </a:cubicBezTo>
                  <a:cubicBezTo>
                    <a:pt x="149" y="257"/>
                    <a:pt x="148" y="259"/>
                    <a:pt x="146" y="261"/>
                  </a:cubicBezTo>
                  <a:cubicBezTo>
                    <a:pt x="144" y="263"/>
                    <a:pt x="148" y="267"/>
                    <a:pt x="148" y="267"/>
                  </a:cubicBezTo>
                  <a:cubicBezTo>
                    <a:pt x="144" y="274"/>
                    <a:pt x="118" y="273"/>
                    <a:pt x="118" y="273"/>
                  </a:cubicBezTo>
                  <a:cubicBezTo>
                    <a:pt x="118" y="262"/>
                    <a:pt x="118" y="262"/>
                    <a:pt x="118" y="262"/>
                  </a:cubicBezTo>
                  <a:cubicBezTo>
                    <a:pt x="123" y="266"/>
                    <a:pt x="123" y="266"/>
                    <a:pt x="123" y="266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1" y="216"/>
                    <a:pt x="131" y="197"/>
                  </a:cubicBezTo>
                  <a:cubicBezTo>
                    <a:pt x="130" y="179"/>
                    <a:pt x="121" y="138"/>
                    <a:pt x="121" y="138"/>
                  </a:cubicBezTo>
                  <a:cubicBezTo>
                    <a:pt x="119" y="131"/>
                    <a:pt x="119" y="121"/>
                    <a:pt x="119" y="121"/>
                  </a:cubicBezTo>
                  <a:cubicBezTo>
                    <a:pt x="124" y="108"/>
                    <a:pt x="113" y="106"/>
                    <a:pt x="113" y="106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21" y="94"/>
                    <a:pt x="124" y="92"/>
                    <a:pt x="124" y="92"/>
                  </a:cubicBezTo>
                  <a:cubicBezTo>
                    <a:pt x="142" y="77"/>
                    <a:pt x="141" y="57"/>
                    <a:pt x="141" y="57"/>
                  </a:cubicBezTo>
                  <a:cubicBezTo>
                    <a:pt x="144" y="55"/>
                    <a:pt x="146" y="39"/>
                    <a:pt x="146" y="39"/>
                  </a:cubicBezTo>
                  <a:cubicBezTo>
                    <a:pt x="142" y="0"/>
                    <a:pt x="103" y="15"/>
                    <a:pt x="103" y="15"/>
                  </a:cubicBezTo>
                  <a:cubicBezTo>
                    <a:pt x="89" y="17"/>
                    <a:pt x="86" y="42"/>
                    <a:pt x="86" y="42"/>
                  </a:cubicBezTo>
                  <a:cubicBezTo>
                    <a:pt x="81" y="47"/>
                    <a:pt x="88" y="64"/>
                    <a:pt x="88" y="64"/>
                  </a:cubicBezTo>
                  <a:cubicBezTo>
                    <a:pt x="87" y="65"/>
                    <a:pt x="85" y="64"/>
                    <a:pt x="85" y="64"/>
                  </a:cubicBezTo>
                  <a:cubicBezTo>
                    <a:pt x="84" y="66"/>
                    <a:pt x="88" y="67"/>
                    <a:pt x="88" y="67"/>
                  </a:cubicBezTo>
                  <a:cubicBezTo>
                    <a:pt x="89" y="67"/>
                    <a:pt x="87" y="78"/>
                    <a:pt x="87" y="78"/>
                  </a:cubicBezTo>
                  <a:cubicBezTo>
                    <a:pt x="86" y="78"/>
                    <a:pt x="85" y="79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1"/>
                    <a:pt x="83" y="85"/>
                    <a:pt x="110" y="106"/>
                  </a:cubicBezTo>
                  <a:cubicBezTo>
                    <a:pt x="110" y="106"/>
                    <a:pt x="99" y="113"/>
                    <a:pt x="101" y="115"/>
                  </a:cubicBezTo>
                  <a:cubicBezTo>
                    <a:pt x="101" y="115"/>
                    <a:pt x="105" y="123"/>
                    <a:pt x="108" y="123"/>
                  </a:cubicBezTo>
                  <a:cubicBezTo>
                    <a:pt x="108" y="123"/>
                    <a:pt x="108" y="164"/>
                    <a:pt x="110" y="171"/>
                  </a:cubicBezTo>
                  <a:cubicBezTo>
                    <a:pt x="110" y="171"/>
                    <a:pt x="91" y="103"/>
                    <a:pt x="80" y="92"/>
                  </a:cubicBezTo>
                  <a:cubicBezTo>
                    <a:pt x="80" y="92"/>
                    <a:pt x="79" y="85"/>
                    <a:pt x="81" y="83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2" y="81"/>
                    <a:pt x="81" y="83"/>
                    <a:pt x="81" y="83"/>
                  </a:cubicBezTo>
                  <a:cubicBezTo>
                    <a:pt x="79" y="83"/>
                    <a:pt x="73" y="91"/>
                    <a:pt x="70" y="94"/>
                  </a:cubicBezTo>
                  <a:cubicBezTo>
                    <a:pt x="67" y="98"/>
                    <a:pt x="57" y="101"/>
                    <a:pt x="37" y="105"/>
                  </a:cubicBezTo>
                  <a:cubicBezTo>
                    <a:pt x="17" y="109"/>
                    <a:pt x="19" y="119"/>
                    <a:pt x="19" y="120"/>
                  </a:cubicBezTo>
                  <a:cubicBezTo>
                    <a:pt x="19" y="121"/>
                    <a:pt x="16" y="144"/>
                    <a:pt x="14" y="147"/>
                  </a:cubicBezTo>
                  <a:cubicBezTo>
                    <a:pt x="13" y="151"/>
                    <a:pt x="8" y="150"/>
                    <a:pt x="9" y="165"/>
                  </a:cubicBezTo>
                  <a:cubicBezTo>
                    <a:pt x="10" y="180"/>
                    <a:pt x="5" y="202"/>
                    <a:pt x="2" y="218"/>
                  </a:cubicBezTo>
                  <a:cubicBezTo>
                    <a:pt x="0" y="233"/>
                    <a:pt x="8" y="327"/>
                    <a:pt x="8" y="327"/>
                  </a:cubicBezTo>
                  <a:lnTo>
                    <a:pt x="16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5" name="Freeform 24"/>
            <p:cNvSpPr>
              <a:spLocks noEditPoints="1" noChangeArrowheads="1"/>
            </p:cNvSpPr>
            <p:nvPr/>
          </p:nvSpPr>
          <p:spPr bwMode="auto">
            <a:xfrm>
              <a:off x="650875" y="74613"/>
              <a:ext cx="901700" cy="611187"/>
            </a:xfrm>
            <a:custGeom>
              <a:avLst/>
              <a:gdLst>
                <a:gd name="T0" fmla="*/ 301 w 325"/>
                <a:gd name="T1" fmla="*/ 0 h 220"/>
                <a:gd name="T2" fmla="*/ 24 w 325"/>
                <a:gd name="T3" fmla="*/ 0 h 220"/>
                <a:gd name="T4" fmla="*/ 0 w 325"/>
                <a:gd name="T5" fmla="*/ 23 h 220"/>
                <a:gd name="T6" fmla="*/ 0 w 325"/>
                <a:gd name="T7" fmla="*/ 133 h 220"/>
                <a:gd name="T8" fmla="*/ 57 w 325"/>
                <a:gd name="T9" fmla="*/ 122 h 220"/>
                <a:gd name="T10" fmla="*/ 67 w 325"/>
                <a:gd name="T11" fmla="*/ 107 h 220"/>
                <a:gd name="T12" fmla="*/ 77 w 325"/>
                <a:gd name="T13" fmla="*/ 101 h 220"/>
                <a:gd name="T14" fmla="*/ 90 w 325"/>
                <a:gd name="T15" fmla="*/ 110 h 220"/>
                <a:gd name="T16" fmla="*/ 102 w 325"/>
                <a:gd name="T17" fmla="*/ 113 h 220"/>
                <a:gd name="T18" fmla="*/ 124 w 325"/>
                <a:gd name="T19" fmla="*/ 117 h 220"/>
                <a:gd name="T20" fmla="*/ 121 w 325"/>
                <a:gd name="T21" fmla="*/ 137 h 220"/>
                <a:gd name="T22" fmla="*/ 106 w 325"/>
                <a:gd name="T23" fmla="*/ 149 h 220"/>
                <a:gd name="T24" fmla="*/ 79 w 325"/>
                <a:gd name="T25" fmla="*/ 156 h 220"/>
                <a:gd name="T26" fmla="*/ 80 w 325"/>
                <a:gd name="T27" fmla="*/ 164 h 220"/>
                <a:gd name="T28" fmla="*/ 67 w 325"/>
                <a:gd name="T29" fmla="*/ 166 h 220"/>
                <a:gd name="T30" fmla="*/ 68 w 325"/>
                <a:gd name="T31" fmla="*/ 173 h 220"/>
                <a:gd name="T32" fmla="*/ 0 w 325"/>
                <a:gd name="T33" fmla="*/ 183 h 220"/>
                <a:gd name="T34" fmla="*/ 0 w 325"/>
                <a:gd name="T35" fmla="*/ 191 h 220"/>
                <a:gd name="T36" fmla="*/ 0 w 325"/>
                <a:gd name="T37" fmla="*/ 198 h 220"/>
                <a:gd name="T38" fmla="*/ 24 w 325"/>
                <a:gd name="T39" fmla="*/ 220 h 220"/>
                <a:gd name="T40" fmla="*/ 301 w 325"/>
                <a:gd name="T41" fmla="*/ 220 h 220"/>
                <a:gd name="T42" fmla="*/ 325 w 325"/>
                <a:gd name="T43" fmla="*/ 198 h 220"/>
                <a:gd name="T44" fmla="*/ 325 w 325"/>
                <a:gd name="T45" fmla="*/ 23 h 220"/>
                <a:gd name="T46" fmla="*/ 301 w 325"/>
                <a:gd name="T47" fmla="*/ 0 h 220"/>
                <a:gd name="T48" fmla="*/ 172 w 325"/>
                <a:gd name="T49" fmla="*/ 95 h 220"/>
                <a:gd name="T50" fmla="*/ 191 w 325"/>
                <a:gd name="T51" fmla="*/ 79 h 220"/>
                <a:gd name="T52" fmla="*/ 182 w 325"/>
                <a:gd name="T53" fmla="*/ 68 h 220"/>
                <a:gd name="T54" fmla="*/ 251 w 325"/>
                <a:gd name="T55" fmla="*/ 31 h 220"/>
                <a:gd name="T56" fmla="*/ 242 w 325"/>
                <a:gd name="T57" fmla="*/ 24 h 220"/>
                <a:gd name="T58" fmla="*/ 264 w 325"/>
                <a:gd name="T59" fmla="*/ 16 h 220"/>
                <a:gd name="T60" fmla="*/ 264 w 325"/>
                <a:gd name="T61" fmla="*/ 48 h 220"/>
                <a:gd name="T62" fmla="*/ 257 w 325"/>
                <a:gd name="T63" fmla="*/ 37 h 220"/>
                <a:gd name="T64" fmla="*/ 172 w 325"/>
                <a:gd name="T65" fmla="*/ 95 h 220"/>
                <a:gd name="T66" fmla="*/ 201 w 325"/>
                <a:gd name="T67" fmla="*/ 205 h 220"/>
                <a:gd name="T68" fmla="*/ 177 w 325"/>
                <a:gd name="T69" fmla="*/ 205 h 220"/>
                <a:gd name="T70" fmla="*/ 177 w 325"/>
                <a:gd name="T71" fmla="*/ 120 h 220"/>
                <a:gd name="T72" fmla="*/ 201 w 325"/>
                <a:gd name="T73" fmla="*/ 120 h 220"/>
                <a:gd name="T74" fmla="*/ 201 w 325"/>
                <a:gd name="T75" fmla="*/ 205 h 220"/>
                <a:gd name="T76" fmla="*/ 238 w 325"/>
                <a:gd name="T77" fmla="*/ 205 h 220"/>
                <a:gd name="T78" fmla="*/ 214 w 325"/>
                <a:gd name="T79" fmla="*/ 205 h 220"/>
                <a:gd name="T80" fmla="*/ 214 w 325"/>
                <a:gd name="T81" fmla="*/ 98 h 220"/>
                <a:gd name="T82" fmla="*/ 238 w 325"/>
                <a:gd name="T83" fmla="*/ 98 h 220"/>
                <a:gd name="T84" fmla="*/ 238 w 325"/>
                <a:gd name="T85" fmla="*/ 205 h 220"/>
                <a:gd name="T86" fmla="*/ 275 w 325"/>
                <a:gd name="T87" fmla="*/ 205 h 220"/>
                <a:gd name="T88" fmla="*/ 251 w 325"/>
                <a:gd name="T89" fmla="*/ 205 h 220"/>
                <a:gd name="T90" fmla="*/ 251 w 325"/>
                <a:gd name="T91" fmla="*/ 66 h 220"/>
                <a:gd name="T92" fmla="*/ 275 w 325"/>
                <a:gd name="T93" fmla="*/ 66 h 220"/>
                <a:gd name="T94" fmla="*/ 275 w 325"/>
                <a:gd name="T95" fmla="*/ 205 h 2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220"/>
                <a:gd name="T146" fmla="*/ 325 w 325"/>
                <a:gd name="T147" fmla="*/ 220 h 2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220">
                  <a:moveTo>
                    <a:pt x="30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4" y="132"/>
                    <a:pt x="47" y="129"/>
                    <a:pt x="57" y="122"/>
                  </a:cubicBezTo>
                  <a:cubicBezTo>
                    <a:pt x="57" y="122"/>
                    <a:pt x="64" y="110"/>
                    <a:pt x="67" y="107"/>
                  </a:cubicBezTo>
                  <a:cubicBezTo>
                    <a:pt x="67" y="107"/>
                    <a:pt x="68" y="107"/>
                    <a:pt x="77" y="101"/>
                  </a:cubicBezTo>
                  <a:cubicBezTo>
                    <a:pt x="77" y="101"/>
                    <a:pt x="91" y="96"/>
                    <a:pt x="90" y="110"/>
                  </a:cubicBezTo>
                  <a:cubicBezTo>
                    <a:pt x="90" y="110"/>
                    <a:pt x="86" y="122"/>
                    <a:pt x="102" y="113"/>
                  </a:cubicBezTo>
                  <a:cubicBezTo>
                    <a:pt x="102" y="113"/>
                    <a:pt x="118" y="105"/>
                    <a:pt x="124" y="117"/>
                  </a:cubicBezTo>
                  <a:cubicBezTo>
                    <a:pt x="124" y="117"/>
                    <a:pt x="134" y="131"/>
                    <a:pt x="121" y="137"/>
                  </a:cubicBezTo>
                  <a:cubicBezTo>
                    <a:pt x="121" y="137"/>
                    <a:pt x="116" y="144"/>
                    <a:pt x="106" y="149"/>
                  </a:cubicBezTo>
                  <a:cubicBezTo>
                    <a:pt x="106" y="149"/>
                    <a:pt x="90" y="155"/>
                    <a:pt x="79" y="156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8" y="173"/>
                    <a:pt x="8" y="183"/>
                    <a:pt x="0" y="183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10"/>
                    <a:pt x="11" y="220"/>
                    <a:pt x="24" y="220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14" y="220"/>
                    <a:pt x="325" y="210"/>
                    <a:pt x="325" y="198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5" y="10"/>
                    <a:pt x="314" y="0"/>
                    <a:pt x="301" y="0"/>
                  </a:cubicBezTo>
                  <a:close/>
                  <a:moveTo>
                    <a:pt x="172" y="95"/>
                  </a:moveTo>
                  <a:cubicBezTo>
                    <a:pt x="191" y="79"/>
                    <a:pt x="191" y="79"/>
                    <a:pt x="191" y="7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223" y="71"/>
                    <a:pt x="251" y="31"/>
                    <a:pt x="251" y="31"/>
                  </a:cubicBezTo>
                  <a:cubicBezTo>
                    <a:pt x="242" y="24"/>
                    <a:pt x="242" y="24"/>
                    <a:pt x="242" y="24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48"/>
                    <a:pt x="264" y="48"/>
                    <a:pt x="264" y="48"/>
                  </a:cubicBezTo>
                  <a:cubicBezTo>
                    <a:pt x="257" y="37"/>
                    <a:pt x="257" y="37"/>
                    <a:pt x="257" y="37"/>
                  </a:cubicBezTo>
                  <a:cubicBezTo>
                    <a:pt x="230" y="100"/>
                    <a:pt x="172" y="95"/>
                    <a:pt x="172" y="95"/>
                  </a:cubicBezTo>
                  <a:close/>
                  <a:moveTo>
                    <a:pt x="201" y="205"/>
                  </a:moveTo>
                  <a:cubicBezTo>
                    <a:pt x="177" y="205"/>
                    <a:pt x="177" y="205"/>
                    <a:pt x="177" y="205"/>
                  </a:cubicBezTo>
                  <a:cubicBezTo>
                    <a:pt x="177" y="120"/>
                    <a:pt x="177" y="120"/>
                    <a:pt x="177" y="120"/>
                  </a:cubicBezTo>
                  <a:cubicBezTo>
                    <a:pt x="201" y="120"/>
                    <a:pt x="201" y="120"/>
                    <a:pt x="201" y="120"/>
                  </a:cubicBezTo>
                  <a:lnTo>
                    <a:pt x="201" y="205"/>
                  </a:lnTo>
                  <a:close/>
                  <a:moveTo>
                    <a:pt x="238" y="205"/>
                  </a:moveTo>
                  <a:cubicBezTo>
                    <a:pt x="214" y="205"/>
                    <a:pt x="214" y="205"/>
                    <a:pt x="214" y="205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38" y="98"/>
                    <a:pt x="238" y="98"/>
                    <a:pt x="238" y="98"/>
                  </a:cubicBezTo>
                  <a:lnTo>
                    <a:pt x="238" y="205"/>
                  </a:lnTo>
                  <a:close/>
                  <a:moveTo>
                    <a:pt x="275" y="205"/>
                  </a:moveTo>
                  <a:cubicBezTo>
                    <a:pt x="251" y="205"/>
                    <a:pt x="251" y="205"/>
                    <a:pt x="251" y="205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75" y="66"/>
                    <a:pt x="275" y="66"/>
                    <a:pt x="275" y="66"/>
                  </a:cubicBezTo>
                  <a:lnTo>
                    <a:pt x="27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86" name="组合 112"/>
          <p:cNvGrpSpPr/>
          <p:nvPr/>
        </p:nvGrpSpPr>
        <p:grpSpPr bwMode="auto">
          <a:xfrm>
            <a:off x="1601959" y="3542584"/>
            <a:ext cx="644933" cy="665285"/>
            <a:chOff x="0" y="0"/>
            <a:chExt cx="1260475" cy="1303337"/>
          </a:xfrm>
          <a:solidFill>
            <a:srgbClr val="E4DC2F"/>
          </a:solidFill>
          <a:effectLst/>
        </p:grpSpPr>
        <p:sp>
          <p:nvSpPr>
            <p:cNvPr id="187" name="Line 5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8" name="Line 6"/>
            <p:cNvSpPr>
              <a:spLocks noChangeShapeType="1"/>
            </p:cNvSpPr>
            <p:nvPr/>
          </p:nvSpPr>
          <p:spPr bwMode="auto">
            <a:xfrm>
              <a:off x="74612" y="674687"/>
              <a:ext cx="1" cy="1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89" name="Freeform 25"/>
            <p:cNvSpPr>
              <a:spLocks noChangeArrowheads="1"/>
            </p:cNvSpPr>
            <p:nvPr/>
          </p:nvSpPr>
          <p:spPr bwMode="auto">
            <a:xfrm>
              <a:off x="444500" y="1003300"/>
              <a:ext cx="122237" cy="212725"/>
            </a:xfrm>
            <a:custGeom>
              <a:avLst/>
              <a:gdLst>
                <a:gd name="T0" fmla="*/ 24 w 44"/>
                <a:gd name="T1" fmla="*/ 0 h 77"/>
                <a:gd name="T2" fmla="*/ 44 w 44"/>
                <a:gd name="T3" fmla="*/ 23 h 77"/>
                <a:gd name="T4" fmla="*/ 40 w 44"/>
                <a:gd name="T5" fmla="*/ 64 h 77"/>
                <a:gd name="T6" fmla="*/ 20 w 44"/>
                <a:gd name="T7" fmla="*/ 77 h 77"/>
                <a:gd name="T8" fmla="*/ 0 w 44"/>
                <a:gd name="T9" fmla="*/ 43 h 77"/>
                <a:gd name="T10" fmla="*/ 24 w 44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77"/>
                <a:gd name="T20" fmla="*/ 44 w 44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77">
                  <a:moveTo>
                    <a:pt x="24" y="0"/>
                  </a:moveTo>
                  <a:cubicBezTo>
                    <a:pt x="44" y="23"/>
                    <a:pt x="44" y="23"/>
                    <a:pt x="44" y="2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21" y="77"/>
                    <a:pt x="20" y="77"/>
                  </a:cubicBezTo>
                  <a:cubicBezTo>
                    <a:pt x="20" y="77"/>
                    <a:pt x="0" y="43"/>
                    <a:pt x="0" y="43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0" name="Freeform 26"/>
            <p:cNvSpPr>
              <a:spLocks noChangeArrowheads="1"/>
            </p:cNvSpPr>
            <p:nvPr/>
          </p:nvSpPr>
          <p:spPr bwMode="auto">
            <a:xfrm>
              <a:off x="238125" y="360362"/>
              <a:ext cx="203200" cy="303212"/>
            </a:xfrm>
            <a:custGeom>
              <a:avLst/>
              <a:gdLst>
                <a:gd name="T0" fmla="*/ 0 w 73"/>
                <a:gd name="T1" fmla="*/ 17 h 109"/>
                <a:gd name="T2" fmla="*/ 3 w 73"/>
                <a:gd name="T3" fmla="*/ 0 h 109"/>
                <a:gd name="T4" fmla="*/ 59 w 73"/>
                <a:gd name="T5" fmla="*/ 42 h 109"/>
                <a:gd name="T6" fmla="*/ 67 w 73"/>
                <a:gd name="T7" fmla="*/ 62 h 109"/>
                <a:gd name="T8" fmla="*/ 73 w 73"/>
                <a:gd name="T9" fmla="*/ 109 h 109"/>
                <a:gd name="T10" fmla="*/ 9 w 73"/>
                <a:gd name="T11" fmla="*/ 79 h 109"/>
                <a:gd name="T12" fmla="*/ 0 w 73"/>
                <a:gd name="T13" fmla="*/ 17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109"/>
                <a:gd name="T23" fmla="*/ 73 w 73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109">
                  <a:moveTo>
                    <a:pt x="0" y="1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8" y="17"/>
                    <a:pt x="59" y="42"/>
                  </a:cubicBezTo>
                  <a:cubicBezTo>
                    <a:pt x="59" y="42"/>
                    <a:pt x="65" y="52"/>
                    <a:pt x="67" y="62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9" y="79"/>
                    <a:pt x="9" y="79"/>
                    <a:pt x="9" y="79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1" name="Freeform 27"/>
            <p:cNvSpPr>
              <a:spLocks noEditPoints="1" noChangeArrowheads="1"/>
            </p:cNvSpPr>
            <p:nvPr/>
          </p:nvSpPr>
          <p:spPr bwMode="auto">
            <a:xfrm>
              <a:off x="0" y="0"/>
              <a:ext cx="1260475" cy="1303337"/>
            </a:xfrm>
            <a:custGeom>
              <a:avLst/>
              <a:gdLst>
                <a:gd name="T0" fmla="*/ 433 w 454"/>
                <a:gd name="T1" fmla="*/ 56 h 469"/>
                <a:gd name="T2" fmla="*/ 324 w 454"/>
                <a:gd name="T3" fmla="*/ 92 h 469"/>
                <a:gd name="T4" fmla="*/ 249 w 454"/>
                <a:gd name="T5" fmla="*/ 87 h 469"/>
                <a:gd name="T6" fmla="*/ 243 w 454"/>
                <a:gd name="T7" fmla="*/ 147 h 469"/>
                <a:gd name="T8" fmla="*/ 262 w 454"/>
                <a:gd name="T9" fmla="*/ 152 h 469"/>
                <a:gd name="T10" fmla="*/ 260 w 454"/>
                <a:gd name="T11" fmla="*/ 170 h 469"/>
                <a:gd name="T12" fmla="*/ 262 w 454"/>
                <a:gd name="T13" fmla="*/ 219 h 469"/>
                <a:gd name="T14" fmla="*/ 218 w 454"/>
                <a:gd name="T15" fmla="*/ 275 h 469"/>
                <a:gd name="T16" fmla="*/ 194 w 454"/>
                <a:gd name="T17" fmla="*/ 284 h 469"/>
                <a:gd name="T18" fmla="*/ 168 w 454"/>
                <a:gd name="T19" fmla="*/ 228 h 469"/>
                <a:gd name="T20" fmla="*/ 145 w 454"/>
                <a:gd name="T21" fmla="*/ 172 h 469"/>
                <a:gd name="T22" fmla="*/ 157 w 454"/>
                <a:gd name="T23" fmla="*/ 153 h 469"/>
                <a:gd name="T24" fmla="*/ 179 w 454"/>
                <a:gd name="T25" fmla="*/ 123 h 469"/>
                <a:gd name="T26" fmla="*/ 182 w 454"/>
                <a:gd name="T27" fmla="*/ 109 h 469"/>
                <a:gd name="T28" fmla="*/ 174 w 454"/>
                <a:gd name="T29" fmla="*/ 82 h 469"/>
                <a:gd name="T30" fmla="*/ 167 w 454"/>
                <a:gd name="T31" fmla="*/ 55 h 469"/>
                <a:gd name="T32" fmla="*/ 71 w 454"/>
                <a:gd name="T33" fmla="*/ 56 h 469"/>
                <a:gd name="T34" fmla="*/ 86 w 454"/>
                <a:gd name="T35" fmla="*/ 129 h 469"/>
                <a:gd name="T36" fmla="*/ 146 w 454"/>
                <a:gd name="T37" fmla="*/ 182 h 469"/>
                <a:gd name="T38" fmla="*/ 147 w 454"/>
                <a:gd name="T39" fmla="*/ 197 h 469"/>
                <a:gd name="T40" fmla="*/ 154 w 454"/>
                <a:gd name="T41" fmla="*/ 223 h 469"/>
                <a:gd name="T42" fmla="*/ 89 w 454"/>
                <a:gd name="T43" fmla="*/ 134 h 469"/>
                <a:gd name="T44" fmla="*/ 78 w 454"/>
                <a:gd name="T45" fmla="*/ 158 h 469"/>
                <a:gd name="T46" fmla="*/ 17 w 454"/>
                <a:gd name="T47" fmla="*/ 243 h 469"/>
                <a:gd name="T48" fmla="*/ 11 w 454"/>
                <a:gd name="T49" fmla="*/ 288 h 469"/>
                <a:gd name="T50" fmla="*/ 8 w 454"/>
                <a:gd name="T51" fmla="*/ 341 h 469"/>
                <a:gd name="T52" fmla="*/ 5 w 454"/>
                <a:gd name="T53" fmla="*/ 388 h 469"/>
                <a:gd name="T54" fmla="*/ 5 w 454"/>
                <a:gd name="T55" fmla="*/ 453 h 469"/>
                <a:gd name="T56" fmla="*/ 234 w 454"/>
                <a:gd name="T57" fmla="*/ 469 h 469"/>
                <a:gd name="T58" fmla="*/ 221 w 454"/>
                <a:gd name="T59" fmla="*/ 372 h 469"/>
                <a:gd name="T60" fmla="*/ 293 w 454"/>
                <a:gd name="T61" fmla="*/ 296 h 469"/>
                <a:gd name="T62" fmla="*/ 287 w 454"/>
                <a:gd name="T63" fmla="*/ 276 h 469"/>
                <a:gd name="T64" fmla="*/ 296 w 454"/>
                <a:gd name="T65" fmla="*/ 237 h 469"/>
                <a:gd name="T66" fmla="*/ 325 w 454"/>
                <a:gd name="T67" fmla="*/ 186 h 469"/>
                <a:gd name="T68" fmla="*/ 291 w 454"/>
                <a:gd name="T69" fmla="*/ 155 h 469"/>
                <a:gd name="T70" fmla="*/ 317 w 454"/>
                <a:gd name="T71" fmla="*/ 152 h 469"/>
                <a:gd name="T72" fmla="*/ 324 w 454"/>
                <a:gd name="T73" fmla="*/ 142 h 469"/>
                <a:gd name="T74" fmla="*/ 441 w 454"/>
                <a:gd name="T75" fmla="*/ 193 h 469"/>
                <a:gd name="T76" fmla="*/ 441 w 454"/>
                <a:gd name="T77" fmla="*/ 43 h 469"/>
                <a:gd name="T78" fmla="*/ 146 w 454"/>
                <a:gd name="T79" fmla="*/ 174 h 469"/>
                <a:gd name="T80" fmla="*/ 148 w 454"/>
                <a:gd name="T81" fmla="*/ 183 h 469"/>
                <a:gd name="T82" fmla="*/ 185 w 454"/>
                <a:gd name="T83" fmla="*/ 418 h 469"/>
                <a:gd name="T84" fmla="*/ 187 w 454"/>
                <a:gd name="T85" fmla="*/ 371 h 469"/>
                <a:gd name="T86" fmla="*/ 191 w 454"/>
                <a:gd name="T87" fmla="*/ 408 h 469"/>
                <a:gd name="T88" fmla="*/ 191 w 454"/>
                <a:gd name="T89" fmla="*/ 417 h 4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4"/>
                <a:gd name="T136" fmla="*/ 0 h 469"/>
                <a:gd name="T137" fmla="*/ 454 w 454"/>
                <a:gd name="T138" fmla="*/ 469 h 4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4" h="469">
                  <a:moveTo>
                    <a:pt x="441" y="43"/>
                  </a:moveTo>
                  <a:cubicBezTo>
                    <a:pt x="438" y="43"/>
                    <a:pt x="435" y="48"/>
                    <a:pt x="433" y="56"/>
                  </a:cubicBezTo>
                  <a:cubicBezTo>
                    <a:pt x="404" y="78"/>
                    <a:pt x="345" y="89"/>
                    <a:pt x="324" y="93"/>
                  </a:cubicBezTo>
                  <a:cubicBezTo>
                    <a:pt x="324" y="92"/>
                    <a:pt x="324" y="92"/>
                    <a:pt x="324" y="92"/>
                  </a:cubicBezTo>
                  <a:cubicBezTo>
                    <a:pt x="324" y="90"/>
                    <a:pt x="321" y="87"/>
                    <a:pt x="317" y="87"/>
                  </a:cubicBezTo>
                  <a:cubicBezTo>
                    <a:pt x="249" y="87"/>
                    <a:pt x="249" y="87"/>
                    <a:pt x="249" y="87"/>
                  </a:cubicBezTo>
                  <a:cubicBezTo>
                    <a:pt x="246" y="87"/>
                    <a:pt x="243" y="90"/>
                    <a:pt x="243" y="92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43" y="150"/>
                    <a:pt x="246" y="152"/>
                    <a:pt x="249" y="152"/>
                  </a:cubicBezTo>
                  <a:cubicBezTo>
                    <a:pt x="262" y="152"/>
                    <a:pt x="262" y="152"/>
                    <a:pt x="262" y="152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0" y="170"/>
                    <a:pt x="260" y="170"/>
                    <a:pt x="260" y="170"/>
                  </a:cubicBezTo>
                  <a:cubicBezTo>
                    <a:pt x="252" y="179"/>
                    <a:pt x="264" y="210"/>
                    <a:pt x="264" y="210"/>
                  </a:cubicBezTo>
                  <a:cubicBezTo>
                    <a:pt x="262" y="219"/>
                    <a:pt x="262" y="219"/>
                    <a:pt x="262" y="219"/>
                  </a:cubicBezTo>
                  <a:cubicBezTo>
                    <a:pt x="256" y="219"/>
                    <a:pt x="244" y="242"/>
                    <a:pt x="244" y="242"/>
                  </a:cubicBezTo>
                  <a:cubicBezTo>
                    <a:pt x="233" y="248"/>
                    <a:pt x="227" y="272"/>
                    <a:pt x="218" y="275"/>
                  </a:cubicBezTo>
                  <a:cubicBezTo>
                    <a:pt x="212" y="277"/>
                    <a:pt x="205" y="287"/>
                    <a:pt x="198" y="295"/>
                  </a:cubicBezTo>
                  <a:cubicBezTo>
                    <a:pt x="197" y="290"/>
                    <a:pt x="196" y="286"/>
                    <a:pt x="194" y="284"/>
                  </a:cubicBezTo>
                  <a:cubicBezTo>
                    <a:pt x="190" y="275"/>
                    <a:pt x="186" y="267"/>
                    <a:pt x="183" y="259"/>
                  </a:cubicBezTo>
                  <a:cubicBezTo>
                    <a:pt x="180" y="252"/>
                    <a:pt x="173" y="232"/>
                    <a:pt x="168" y="228"/>
                  </a:cubicBezTo>
                  <a:cubicBezTo>
                    <a:pt x="163" y="224"/>
                    <a:pt x="161" y="206"/>
                    <a:pt x="156" y="195"/>
                  </a:cubicBezTo>
                  <a:cubicBezTo>
                    <a:pt x="151" y="184"/>
                    <a:pt x="149" y="175"/>
                    <a:pt x="145" y="172"/>
                  </a:cubicBezTo>
                  <a:cubicBezTo>
                    <a:pt x="145" y="172"/>
                    <a:pt x="150" y="166"/>
                    <a:pt x="150" y="160"/>
                  </a:cubicBezTo>
                  <a:cubicBezTo>
                    <a:pt x="150" y="160"/>
                    <a:pt x="151" y="152"/>
                    <a:pt x="157" y="153"/>
                  </a:cubicBezTo>
                  <a:cubicBezTo>
                    <a:pt x="157" y="153"/>
                    <a:pt x="187" y="150"/>
                    <a:pt x="178" y="134"/>
                  </a:cubicBezTo>
                  <a:cubicBezTo>
                    <a:pt x="178" y="134"/>
                    <a:pt x="184" y="125"/>
                    <a:pt x="179" y="123"/>
                  </a:cubicBezTo>
                  <a:cubicBezTo>
                    <a:pt x="179" y="123"/>
                    <a:pt x="184" y="121"/>
                    <a:pt x="181" y="117"/>
                  </a:cubicBezTo>
                  <a:cubicBezTo>
                    <a:pt x="181" y="117"/>
                    <a:pt x="177" y="109"/>
                    <a:pt x="182" y="109"/>
                  </a:cubicBezTo>
                  <a:cubicBezTo>
                    <a:pt x="182" y="109"/>
                    <a:pt x="195" y="103"/>
                    <a:pt x="183" y="95"/>
                  </a:cubicBezTo>
                  <a:cubicBezTo>
                    <a:pt x="183" y="95"/>
                    <a:pt x="171" y="87"/>
                    <a:pt x="174" y="82"/>
                  </a:cubicBezTo>
                  <a:cubicBezTo>
                    <a:pt x="174" y="82"/>
                    <a:pt x="178" y="77"/>
                    <a:pt x="174" y="72"/>
                  </a:cubicBezTo>
                  <a:cubicBezTo>
                    <a:pt x="174" y="72"/>
                    <a:pt x="168" y="60"/>
                    <a:pt x="167" y="55"/>
                  </a:cubicBezTo>
                  <a:cubicBezTo>
                    <a:pt x="167" y="55"/>
                    <a:pt x="182" y="42"/>
                    <a:pt x="165" y="33"/>
                  </a:cubicBezTo>
                  <a:cubicBezTo>
                    <a:pt x="165" y="33"/>
                    <a:pt x="96" y="0"/>
                    <a:pt x="71" y="56"/>
                  </a:cubicBezTo>
                  <a:cubicBezTo>
                    <a:pt x="71" y="56"/>
                    <a:pt x="62" y="83"/>
                    <a:pt x="81" y="117"/>
                  </a:cubicBezTo>
                  <a:cubicBezTo>
                    <a:pt x="81" y="117"/>
                    <a:pt x="87" y="126"/>
                    <a:pt x="86" y="129"/>
                  </a:cubicBezTo>
                  <a:cubicBezTo>
                    <a:pt x="86" y="129"/>
                    <a:pt x="86" y="134"/>
                    <a:pt x="89" y="134"/>
                  </a:cubicBezTo>
                  <a:cubicBezTo>
                    <a:pt x="89" y="134"/>
                    <a:pt x="133" y="144"/>
                    <a:pt x="146" y="182"/>
                  </a:cubicBezTo>
                  <a:cubicBezTo>
                    <a:pt x="146" y="182"/>
                    <a:pt x="148" y="190"/>
                    <a:pt x="143" y="196"/>
                  </a:cubicBezTo>
                  <a:cubicBezTo>
                    <a:pt x="147" y="197"/>
                    <a:pt x="147" y="197"/>
                    <a:pt x="147" y="197"/>
                  </a:cubicBezTo>
                  <a:cubicBezTo>
                    <a:pt x="147" y="197"/>
                    <a:pt x="144" y="201"/>
                    <a:pt x="152" y="215"/>
                  </a:cubicBezTo>
                  <a:cubicBezTo>
                    <a:pt x="154" y="223"/>
                    <a:pt x="154" y="223"/>
                    <a:pt x="154" y="223"/>
                  </a:cubicBezTo>
                  <a:cubicBezTo>
                    <a:pt x="154" y="223"/>
                    <a:pt x="110" y="142"/>
                    <a:pt x="87" y="14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9" y="134"/>
                    <a:pt x="87" y="140"/>
                    <a:pt x="85" y="146"/>
                  </a:cubicBezTo>
                  <a:cubicBezTo>
                    <a:pt x="83" y="151"/>
                    <a:pt x="81" y="156"/>
                    <a:pt x="78" y="158"/>
                  </a:cubicBezTo>
                  <a:cubicBezTo>
                    <a:pt x="71" y="162"/>
                    <a:pt x="58" y="163"/>
                    <a:pt x="50" y="178"/>
                  </a:cubicBezTo>
                  <a:cubicBezTo>
                    <a:pt x="41" y="194"/>
                    <a:pt x="20" y="226"/>
                    <a:pt x="17" y="243"/>
                  </a:cubicBezTo>
                  <a:cubicBezTo>
                    <a:pt x="13" y="260"/>
                    <a:pt x="16" y="257"/>
                    <a:pt x="16" y="269"/>
                  </a:cubicBezTo>
                  <a:cubicBezTo>
                    <a:pt x="16" y="281"/>
                    <a:pt x="16" y="278"/>
                    <a:pt x="11" y="288"/>
                  </a:cubicBezTo>
                  <a:cubicBezTo>
                    <a:pt x="6" y="298"/>
                    <a:pt x="5" y="315"/>
                    <a:pt x="7" y="325"/>
                  </a:cubicBezTo>
                  <a:cubicBezTo>
                    <a:pt x="9" y="336"/>
                    <a:pt x="13" y="330"/>
                    <a:pt x="8" y="341"/>
                  </a:cubicBezTo>
                  <a:cubicBezTo>
                    <a:pt x="2" y="351"/>
                    <a:pt x="2" y="357"/>
                    <a:pt x="2" y="365"/>
                  </a:cubicBezTo>
                  <a:cubicBezTo>
                    <a:pt x="2" y="374"/>
                    <a:pt x="6" y="380"/>
                    <a:pt x="5" y="388"/>
                  </a:cubicBezTo>
                  <a:cubicBezTo>
                    <a:pt x="4" y="396"/>
                    <a:pt x="0" y="409"/>
                    <a:pt x="3" y="425"/>
                  </a:cubicBezTo>
                  <a:cubicBezTo>
                    <a:pt x="5" y="441"/>
                    <a:pt x="7" y="445"/>
                    <a:pt x="5" y="453"/>
                  </a:cubicBezTo>
                  <a:cubicBezTo>
                    <a:pt x="4" y="455"/>
                    <a:pt x="3" y="461"/>
                    <a:pt x="1" y="469"/>
                  </a:cubicBezTo>
                  <a:cubicBezTo>
                    <a:pt x="234" y="469"/>
                    <a:pt x="234" y="469"/>
                    <a:pt x="234" y="469"/>
                  </a:cubicBezTo>
                  <a:cubicBezTo>
                    <a:pt x="232" y="451"/>
                    <a:pt x="231" y="437"/>
                    <a:pt x="231" y="437"/>
                  </a:cubicBezTo>
                  <a:cubicBezTo>
                    <a:pt x="231" y="437"/>
                    <a:pt x="222" y="378"/>
                    <a:pt x="221" y="372"/>
                  </a:cubicBezTo>
                  <a:cubicBezTo>
                    <a:pt x="220" y="371"/>
                    <a:pt x="220" y="370"/>
                    <a:pt x="220" y="369"/>
                  </a:cubicBezTo>
                  <a:cubicBezTo>
                    <a:pt x="293" y="296"/>
                    <a:pt x="293" y="296"/>
                    <a:pt x="293" y="296"/>
                  </a:cubicBezTo>
                  <a:cubicBezTo>
                    <a:pt x="293" y="296"/>
                    <a:pt x="280" y="304"/>
                    <a:pt x="289" y="296"/>
                  </a:cubicBezTo>
                  <a:cubicBezTo>
                    <a:pt x="298" y="288"/>
                    <a:pt x="287" y="276"/>
                    <a:pt x="287" y="276"/>
                  </a:cubicBezTo>
                  <a:cubicBezTo>
                    <a:pt x="296" y="263"/>
                    <a:pt x="296" y="263"/>
                    <a:pt x="296" y="263"/>
                  </a:cubicBezTo>
                  <a:cubicBezTo>
                    <a:pt x="309" y="251"/>
                    <a:pt x="296" y="237"/>
                    <a:pt x="296" y="237"/>
                  </a:cubicBezTo>
                  <a:cubicBezTo>
                    <a:pt x="296" y="232"/>
                    <a:pt x="309" y="221"/>
                    <a:pt x="313" y="215"/>
                  </a:cubicBezTo>
                  <a:cubicBezTo>
                    <a:pt x="316" y="209"/>
                    <a:pt x="325" y="186"/>
                    <a:pt x="325" y="186"/>
                  </a:cubicBezTo>
                  <a:cubicBezTo>
                    <a:pt x="324" y="175"/>
                    <a:pt x="296" y="158"/>
                    <a:pt x="296" y="158"/>
                  </a:cubicBezTo>
                  <a:cubicBezTo>
                    <a:pt x="295" y="156"/>
                    <a:pt x="293" y="155"/>
                    <a:pt x="291" y="155"/>
                  </a:cubicBezTo>
                  <a:cubicBezTo>
                    <a:pt x="291" y="154"/>
                    <a:pt x="291" y="153"/>
                    <a:pt x="292" y="152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21" y="152"/>
                    <a:pt x="324" y="150"/>
                    <a:pt x="324" y="147"/>
                  </a:cubicBezTo>
                  <a:cubicBezTo>
                    <a:pt x="324" y="142"/>
                    <a:pt x="324" y="142"/>
                    <a:pt x="324" y="142"/>
                  </a:cubicBezTo>
                  <a:cubicBezTo>
                    <a:pt x="353" y="143"/>
                    <a:pt x="416" y="173"/>
                    <a:pt x="434" y="182"/>
                  </a:cubicBezTo>
                  <a:cubicBezTo>
                    <a:pt x="436" y="189"/>
                    <a:pt x="438" y="193"/>
                    <a:pt x="441" y="193"/>
                  </a:cubicBezTo>
                  <a:cubicBezTo>
                    <a:pt x="448" y="193"/>
                    <a:pt x="454" y="160"/>
                    <a:pt x="454" y="118"/>
                  </a:cubicBezTo>
                  <a:cubicBezTo>
                    <a:pt x="454" y="77"/>
                    <a:pt x="448" y="43"/>
                    <a:pt x="441" y="43"/>
                  </a:cubicBezTo>
                  <a:close/>
                  <a:moveTo>
                    <a:pt x="148" y="183"/>
                  </a:moveTo>
                  <a:cubicBezTo>
                    <a:pt x="146" y="174"/>
                    <a:pt x="146" y="174"/>
                    <a:pt x="146" y="174"/>
                  </a:cubicBezTo>
                  <a:cubicBezTo>
                    <a:pt x="148" y="176"/>
                    <a:pt x="153" y="190"/>
                    <a:pt x="153" y="190"/>
                  </a:cubicBezTo>
                  <a:lnTo>
                    <a:pt x="148" y="183"/>
                  </a:lnTo>
                  <a:close/>
                  <a:moveTo>
                    <a:pt x="191" y="417"/>
                  </a:moveTo>
                  <a:cubicBezTo>
                    <a:pt x="185" y="418"/>
                    <a:pt x="185" y="418"/>
                    <a:pt x="185" y="418"/>
                  </a:cubicBezTo>
                  <a:cubicBezTo>
                    <a:pt x="185" y="418"/>
                    <a:pt x="187" y="374"/>
                    <a:pt x="185" y="369"/>
                  </a:cubicBezTo>
                  <a:cubicBezTo>
                    <a:pt x="187" y="371"/>
                    <a:pt x="187" y="371"/>
                    <a:pt x="187" y="371"/>
                  </a:cubicBezTo>
                  <a:cubicBezTo>
                    <a:pt x="187" y="371"/>
                    <a:pt x="194" y="377"/>
                    <a:pt x="191" y="389"/>
                  </a:cubicBezTo>
                  <a:cubicBezTo>
                    <a:pt x="191" y="389"/>
                    <a:pt x="189" y="403"/>
                    <a:pt x="191" y="408"/>
                  </a:cubicBezTo>
                  <a:cubicBezTo>
                    <a:pt x="193" y="412"/>
                    <a:pt x="192" y="409"/>
                    <a:pt x="192" y="409"/>
                  </a:cubicBezTo>
                  <a:cubicBezTo>
                    <a:pt x="192" y="409"/>
                    <a:pt x="193" y="414"/>
                    <a:pt x="191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192" name="组合 118"/>
          <p:cNvGrpSpPr/>
          <p:nvPr/>
        </p:nvGrpSpPr>
        <p:grpSpPr bwMode="auto">
          <a:xfrm>
            <a:off x="1553202" y="5713203"/>
            <a:ext cx="670374" cy="588962"/>
            <a:chOff x="0" y="0"/>
            <a:chExt cx="1312862" cy="1152524"/>
          </a:xfrm>
          <a:solidFill>
            <a:srgbClr val="E4DC2F"/>
          </a:solidFill>
          <a:effectLst/>
        </p:grpSpPr>
        <p:sp>
          <p:nvSpPr>
            <p:cNvPr id="193" name="Freeform 75"/>
            <p:cNvSpPr>
              <a:spLocks noEditPoints="1" noChangeArrowheads="1"/>
            </p:cNvSpPr>
            <p:nvPr/>
          </p:nvSpPr>
          <p:spPr bwMode="auto">
            <a:xfrm>
              <a:off x="247650" y="0"/>
              <a:ext cx="819150" cy="677862"/>
            </a:xfrm>
            <a:custGeom>
              <a:avLst/>
              <a:gdLst>
                <a:gd name="T0" fmla="*/ 271 w 295"/>
                <a:gd name="T1" fmla="*/ 244 h 244"/>
                <a:gd name="T2" fmla="*/ 23 w 295"/>
                <a:gd name="T3" fmla="*/ 244 h 244"/>
                <a:gd name="T4" fmla="*/ 0 w 295"/>
                <a:gd name="T5" fmla="*/ 220 h 244"/>
                <a:gd name="T6" fmla="*/ 0 w 295"/>
                <a:gd name="T7" fmla="*/ 24 h 244"/>
                <a:gd name="T8" fmla="*/ 23 w 295"/>
                <a:gd name="T9" fmla="*/ 0 h 244"/>
                <a:gd name="T10" fmla="*/ 271 w 295"/>
                <a:gd name="T11" fmla="*/ 0 h 244"/>
                <a:gd name="T12" fmla="*/ 295 w 295"/>
                <a:gd name="T13" fmla="*/ 24 h 244"/>
                <a:gd name="T14" fmla="*/ 295 w 295"/>
                <a:gd name="T15" fmla="*/ 220 h 244"/>
                <a:gd name="T16" fmla="*/ 271 w 295"/>
                <a:gd name="T17" fmla="*/ 244 h 244"/>
                <a:gd name="T18" fmla="*/ 23 w 295"/>
                <a:gd name="T19" fmla="*/ 13 h 244"/>
                <a:gd name="T20" fmla="*/ 12 w 295"/>
                <a:gd name="T21" fmla="*/ 24 h 244"/>
                <a:gd name="T22" fmla="*/ 12 w 295"/>
                <a:gd name="T23" fmla="*/ 220 h 244"/>
                <a:gd name="T24" fmla="*/ 23 w 295"/>
                <a:gd name="T25" fmla="*/ 232 h 244"/>
                <a:gd name="T26" fmla="*/ 271 w 295"/>
                <a:gd name="T27" fmla="*/ 232 h 244"/>
                <a:gd name="T28" fmla="*/ 282 w 295"/>
                <a:gd name="T29" fmla="*/ 220 h 244"/>
                <a:gd name="T30" fmla="*/ 282 w 295"/>
                <a:gd name="T31" fmla="*/ 24 h 244"/>
                <a:gd name="T32" fmla="*/ 271 w 295"/>
                <a:gd name="T33" fmla="*/ 13 h 244"/>
                <a:gd name="T34" fmla="*/ 23 w 295"/>
                <a:gd name="T35" fmla="*/ 13 h 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5"/>
                <a:gd name="T55" fmla="*/ 0 h 244"/>
                <a:gd name="T56" fmla="*/ 295 w 295"/>
                <a:gd name="T57" fmla="*/ 244 h 2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5" h="244">
                  <a:moveTo>
                    <a:pt x="271" y="244"/>
                  </a:moveTo>
                  <a:cubicBezTo>
                    <a:pt x="23" y="244"/>
                    <a:pt x="23" y="244"/>
                    <a:pt x="23" y="244"/>
                  </a:cubicBezTo>
                  <a:cubicBezTo>
                    <a:pt x="10" y="244"/>
                    <a:pt x="0" y="234"/>
                    <a:pt x="0" y="2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4" y="0"/>
                    <a:pt x="295" y="11"/>
                    <a:pt x="295" y="24"/>
                  </a:cubicBezTo>
                  <a:cubicBezTo>
                    <a:pt x="295" y="220"/>
                    <a:pt x="295" y="220"/>
                    <a:pt x="295" y="220"/>
                  </a:cubicBezTo>
                  <a:cubicBezTo>
                    <a:pt x="295" y="234"/>
                    <a:pt x="284" y="244"/>
                    <a:pt x="271" y="244"/>
                  </a:cubicBezTo>
                  <a:close/>
                  <a:moveTo>
                    <a:pt x="23" y="13"/>
                  </a:moveTo>
                  <a:cubicBezTo>
                    <a:pt x="17" y="13"/>
                    <a:pt x="12" y="18"/>
                    <a:pt x="12" y="24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227"/>
                    <a:pt x="17" y="232"/>
                    <a:pt x="23" y="232"/>
                  </a:cubicBezTo>
                  <a:cubicBezTo>
                    <a:pt x="271" y="232"/>
                    <a:pt x="271" y="232"/>
                    <a:pt x="271" y="232"/>
                  </a:cubicBezTo>
                  <a:cubicBezTo>
                    <a:pt x="277" y="232"/>
                    <a:pt x="282" y="227"/>
                    <a:pt x="282" y="220"/>
                  </a:cubicBezTo>
                  <a:cubicBezTo>
                    <a:pt x="282" y="24"/>
                    <a:pt x="282" y="24"/>
                    <a:pt x="282" y="24"/>
                  </a:cubicBezTo>
                  <a:cubicBezTo>
                    <a:pt x="282" y="18"/>
                    <a:pt x="277" y="13"/>
                    <a:pt x="271" y="13"/>
                  </a:cubicBezTo>
                  <a:lnTo>
                    <a:pt x="2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4" name="Freeform 76"/>
            <p:cNvSpPr>
              <a:spLocks noEditPoints="1" noChangeArrowheads="1"/>
            </p:cNvSpPr>
            <p:nvPr/>
          </p:nvSpPr>
          <p:spPr bwMode="auto">
            <a:xfrm>
              <a:off x="319088" y="49212"/>
              <a:ext cx="696912" cy="609600"/>
            </a:xfrm>
            <a:custGeom>
              <a:avLst/>
              <a:gdLst>
                <a:gd name="T0" fmla="*/ 238 w 251"/>
                <a:gd name="T1" fmla="*/ 170 h 219"/>
                <a:gd name="T2" fmla="*/ 189 w 251"/>
                <a:gd name="T3" fmla="*/ 148 h 219"/>
                <a:gd name="T4" fmla="*/ 170 w 251"/>
                <a:gd name="T5" fmla="*/ 124 h 219"/>
                <a:gd name="T6" fmla="*/ 172 w 251"/>
                <a:gd name="T7" fmla="*/ 102 h 219"/>
                <a:gd name="T8" fmla="*/ 172 w 251"/>
                <a:gd name="T9" fmla="*/ 102 h 219"/>
                <a:gd name="T10" fmla="*/ 173 w 251"/>
                <a:gd name="T11" fmla="*/ 101 h 219"/>
                <a:gd name="T12" fmla="*/ 175 w 251"/>
                <a:gd name="T13" fmla="*/ 100 h 219"/>
                <a:gd name="T14" fmla="*/ 177 w 251"/>
                <a:gd name="T15" fmla="*/ 98 h 219"/>
                <a:gd name="T16" fmla="*/ 179 w 251"/>
                <a:gd name="T17" fmla="*/ 96 h 219"/>
                <a:gd name="T18" fmla="*/ 180 w 251"/>
                <a:gd name="T19" fmla="*/ 95 h 219"/>
                <a:gd name="T20" fmla="*/ 181 w 251"/>
                <a:gd name="T21" fmla="*/ 93 h 219"/>
                <a:gd name="T22" fmla="*/ 182 w 251"/>
                <a:gd name="T23" fmla="*/ 92 h 219"/>
                <a:gd name="T24" fmla="*/ 200 w 251"/>
                <a:gd name="T25" fmla="*/ 65 h 219"/>
                <a:gd name="T26" fmla="*/ 141 w 251"/>
                <a:gd name="T27" fmla="*/ 0 h 219"/>
                <a:gd name="T28" fmla="*/ 80 w 251"/>
                <a:gd name="T29" fmla="*/ 61 h 219"/>
                <a:gd name="T30" fmla="*/ 107 w 251"/>
                <a:gd name="T31" fmla="*/ 90 h 219"/>
                <a:gd name="T32" fmla="*/ 108 w 251"/>
                <a:gd name="T33" fmla="*/ 113 h 219"/>
                <a:gd name="T34" fmla="*/ 124 w 251"/>
                <a:gd name="T35" fmla="*/ 143 h 219"/>
                <a:gd name="T36" fmla="*/ 136 w 251"/>
                <a:gd name="T37" fmla="*/ 172 h 219"/>
                <a:gd name="T38" fmla="*/ 108 w 251"/>
                <a:gd name="T39" fmla="*/ 113 h 219"/>
                <a:gd name="T40" fmla="*/ 24 w 251"/>
                <a:gd name="T41" fmla="*/ 152 h 219"/>
                <a:gd name="T42" fmla="*/ 4 w 251"/>
                <a:gd name="T43" fmla="*/ 213 h 219"/>
                <a:gd name="T44" fmla="*/ 251 w 251"/>
                <a:gd name="T45" fmla="*/ 219 h 219"/>
                <a:gd name="T46" fmla="*/ 175 w 251"/>
                <a:gd name="T47" fmla="*/ 95 h 219"/>
                <a:gd name="T48" fmla="*/ 176 w 251"/>
                <a:gd name="T49" fmla="*/ 94 h 219"/>
                <a:gd name="T50" fmla="*/ 177 w 251"/>
                <a:gd name="T51" fmla="*/ 94 h 219"/>
                <a:gd name="T52" fmla="*/ 179 w 251"/>
                <a:gd name="T53" fmla="*/ 89 h 219"/>
                <a:gd name="T54" fmla="*/ 179 w 251"/>
                <a:gd name="T55" fmla="*/ 89 h 219"/>
                <a:gd name="T56" fmla="*/ 178 w 251"/>
                <a:gd name="T57" fmla="*/ 92 h 219"/>
                <a:gd name="T58" fmla="*/ 178 w 251"/>
                <a:gd name="T59" fmla="*/ 92 h 219"/>
                <a:gd name="T60" fmla="*/ 178 w 251"/>
                <a:gd name="T61" fmla="*/ 92 h 219"/>
                <a:gd name="T62" fmla="*/ 174 w 251"/>
                <a:gd name="T63" fmla="*/ 97 h 219"/>
                <a:gd name="T64" fmla="*/ 104 w 251"/>
                <a:gd name="T65" fmla="*/ 40 h 219"/>
                <a:gd name="T66" fmla="*/ 141 w 251"/>
                <a:gd name="T67" fmla="*/ 4 h 219"/>
                <a:gd name="T68" fmla="*/ 144 w 251"/>
                <a:gd name="T69" fmla="*/ 10 h 219"/>
                <a:gd name="T70" fmla="*/ 143 w 251"/>
                <a:gd name="T71" fmla="*/ 105 h 219"/>
                <a:gd name="T72" fmla="*/ 160 w 251"/>
                <a:gd name="T73" fmla="*/ 102 h 219"/>
                <a:gd name="T74" fmla="*/ 174 w 251"/>
                <a:gd name="T75" fmla="*/ 97 h 219"/>
                <a:gd name="T76" fmla="*/ 171 w 251"/>
                <a:gd name="T77" fmla="*/ 103 h 219"/>
                <a:gd name="T78" fmla="*/ 160 w 251"/>
                <a:gd name="T79" fmla="*/ 106 h 219"/>
                <a:gd name="T80" fmla="*/ 143 w 251"/>
                <a:gd name="T81" fmla="*/ 105 h 219"/>
                <a:gd name="T82" fmla="*/ 164 w 251"/>
                <a:gd name="T83" fmla="*/ 192 h 219"/>
                <a:gd name="T84" fmla="*/ 158 w 251"/>
                <a:gd name="T85" fmla="*/ 145 h 219"/>
                <a:gd name="T86" fmla="*/ 171 w 251"/>
                <a:gd name="T87" fmla="*/ 125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51"/>
                <a:gd name="T133" fmla="*/ 0 h 219"/>
                <a:gd name="T134" fmla="*/ 251 w 251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51" h="219">
                  <a:moveTo>
                    <a:pt x="249" y="201"/>
                  </a:moveTo>
                  <a:cubicBezTo>
                    <a:pt x="247" y="195"/>
                    <a:pt x="248" y="174"/>
                    <a:pt x="238" y="170"/>
                  </a:cubicBezTo>
                  <a:cubicBezTo>
                    <a:pt x="238" y="170"/>
                    <a:pt x="220" y="159"/>
                    <a:pt x="213" y="158"/>
                  </a:cubicBezTo>
                  <a:cubicBezTo>
                    <a:pt x="206" y="156"/>
                    <a:pt x="193" y="151"/>
                    <a:pt x="189" y="148"/>
                  </a:cubicBezTo>
                  <a:cubicBezTo>
                    <a:pt x="185" y="145"/>
                    <a:pt x="177" y="142"/>
                    <a:pt x="177" y="142"/>
                  </a:cubicBezTo>
                  <a:cubicBezTo>
                    <a:pt x="177" y="142"/>
                    <a:pt x="173" y="124"/>
                    <a:pt x="170" y="124"/>
                  </a:cubicBezTo>
                  <a:cubicBezTo>
                    <a:pt x="170" y="124"/>
                    <a:pt x="170" y="106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2" y="102"/>
                    <a:pt x="172" y="102"/>
                    <a:pt x="172" y="102"/>
                  </a:cubicBezTo>
                  <a:cubicBezTo>
                    <a:pt x="173" y="102"/>
                    <a:pt x="173" y="101"/>
                    <a:pt x="173" y="101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4" y="101"/>
                    <a:pt x="174" y="100"/>
                    <a:pt x="175" y="100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8" y="98"/>
                    <a:pt x="178" y="97"/>
                    <a:pt x="178" y="97"/>
                  </a:cubicBezTo>
                  <a:cubicBezTo>
                    <a:pt x="178" y="97"/>
                    <a:pt x="179" y="97"/>
                    <a:pt x="179" y="96"/>
                  </a:cubicBezTo>
                  <a:cubicBezTo>
                    <a:pt x="179" y="96"/>
                    <a:pt x="179" y="96"/>
                    <a:pt x="180" y="96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95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3"/>
                  </a:cubicBezTo>
                  <a:cubicBezTo>
                    <a:pt x="182" y="93"/>
                    <a:pt x="182" y="93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1"/>
                    <a:pt x="183" y="91"/>
                    <a:pt x="183" y="90"/>
                  </a:cubicBezTo>
                  <a:cubicBezTo>
                    <a:pt x="183" y="90"/>
                    <a:pt x="195" y="92"/>
                    <a:pt x="200" y="65"/>
                  </a:cubicBezTo>
                  <a:cubicBezTo>
                    <a:pt x="205" y="43"/>
                    <a:pt x="190" y="38"/>
                    <a:pt x="190" y="38"/>
                  </a:cubicBezTo>
                  <a:cubicBezTo>
                    <a:pt x="190" y="38"/>
                    <a:pt x="185" y="0"/>
                    <a:pt x="141" y="0"/>
                  </a:cubicBezTo>
                  <a:cubicBezTo>
                    <a:pt x="97" y="0"/>
                    <a:pt x="93" y="38"/>
                    <a:pt x="93" y="38"/>
                  </a:cubicBezTo>
                  <a:cubicBezTo>
                    <a:pt x="93" y="38"/>
                    <a:pt x="79" y="43"/>
                    <a:pt x="80" y="61"/>
                  </a:cubicBezTo>
                  <a:cubicBezTo>
                    <a:pt x="80" y="90"/>
                    <a:pt x="99" y="94"/>
                    <a:pt x="99" y="94"/>
                  </a:cubicBezTo>
                  <a:cubicBezTo>
                    <a:pt x="103" y="94"/>
                    <a:pt x="106" y="92"/>
                    <a:pt x="107" y="90"/>
                  </a:cubicBezTo>
                  <a:cubicBezTo>
                    <a:pt x="108" y="91"/>
                    <a:pt x="108" y="92"/>
                    <a:pt x="109" y="93"/>
                  </a:cubicBezTo>
                  <a:cubicBezTo>
                    <a:pt x="109" y="93"/>
                    <a:pt x="112" y="105"/>
                    <a:pt x="108" y="113"/>
                  </a:cubicBezTo>
                  <a:cubicBezTo>
                    <a:pt x="108" y="113"/>
                    <a:pt x="128" y="137"/>
                    <a:pt x="136" y="138"/>
                  </a:cubicBezTo>
                  <a:cubicBezTo>
                    <a:pt x="136" y="138"/>
                    <a:pt x="125" y="141"/>
                    <a:pt x="124" y="143"/>
                  </a:cubicBezTo>
                  <a:cubicBezTo>
                    <a:pt x="124" y="143"/>
                    <a:pt x="137" y="158"/>
                    <a:pt x="139" y="159"/>
                  </a:cubicBezTo>
                  <a:cubicBezTo>
                    <a:pt x="139" y="159"/>
                    <a:pt x="139" y="168"/>
                    <a:pt x="136" y="172"/>
                  </a:cubicBezTo>
                  <a:cubicBezTo>
                    <a:pt x="136" y="172"/>
                    <a:pt x="127" y="196"/>
                    <a:pt x="128" y="202"/>
                  </a:cubicBezTo>
                  <a:cubicBezTo>
                    <a:pt x="128" y="202"/>
                    <a:pt x="96" y="132"/>
                    <a:pt x="108" y="113"/>
                  </a:cubicBezTo>
                  <a:cubicBezTo>
                    <a:pt x="108" y="113"/>
                    <a:pt x="99" y="126"/>
                    <a:pt x="87" y="132"/>
                  </a:cubicBezTo>
                  <a:cubicBezTo>
                    <a:pt x="87" y="132"/>
                    <a:pt x="30" y="146"/>
                    <a:pt x="24" y="152"/>
                  </a:cubicBezTo>
                  <a:cubicBezTo>
                    <a:pt x="24" y="152"/>
                    <a:pt x="12" y="156"/>
                    <a:pt x="12" y="171"/>
                  </a:cubicBezTo>
                  <a:cubicBezTo>
                    <a:pt x="12" y="171"/>
                    <a:pt x="8" y="207"/>
                    <a:pt x="4" y="213"/>
                  </a:cubicBezTo>
                  <a:cubicBezTo>
                    <a:pt x="3" y="215"/>
                    <a:pt x="1" y="217"/>
                    <a:pt x="0" y="219"/>
                  </a:cubicBezTo>
                  <a:cubicBezTo>
                    <a:pt x="251" y="219"/>
                    <a:pt x="251" y="219"/>
                    <a:pt x="251" y="219"/>
                  </a:cubicBezTo>
                  <a:cubicBezTo>
                    <a:pt x="251" y="212"/>
                    <a:pt x="250" y="206"/>
                    <a:pt x="249" y="201"/>
                  </a:cubicBezTo>
                  <a:close/>
                  <a:moveTo>
                    <a:pt x="175" y="95"/>
                  </a:moveTo>
                  <a:cubicBezTo>
                    <a:pt x="175" y="95"/>
                    <a:pt x="175" y="95"/>
                    <a:pt x="175" y="95"/>
                  </a:cubicBezTo>
                  <a:cubicBezTo>
                    <a:pt x="176" y="95"/>
                    <a:pt x="176" y="95"/>
                    <a:pt x="176" y="94"/>
                  </a:cubicBezTo>
                  <a:cubicBezTo>
                    <a:pt x="176" y="94"/>
                    <a:pt x="176" y="94"/>
                    <a:pt x="177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4"/>
                    <a:pt x="176" y="95"/>
                    <a:pt x="175" y="95"/>
                  </a:cubicBezTo>
                  <a:close/>
                  <a:moveTo>
                    <a:pt x="179" y="89"/>
                  </a:moveTo>
                  <a:cubicBezTo>
                    <a:pt x="179" y="89"/>
                    <a:pt x="179" y="90"/>
                    <a:pt x="179" y="90"/>
                  </a:cubicBezTo>
                  <a:cubicBezTo>
                    <a:pt x="178" y="89"/>
                    <a:pt x="177" y="89"/>
                    <a:pt x="179" y="89"/>
                  </a:cubicBezTo>
                  <a:close/>
                  <a:moveTo>
                    <a:pt x="179" y="90"/>
                  </a:moveTo>
                  <a:cubicBezTo>
                    <a:pt x="179" y="90"/>
                    <a:pt x="178" y="91"/>
                    <a:pt x="178" y="92"/>
                  </a:cubicBezTo>
                  <a:cubicBezTo>
                    <a:pt x="178" y="91"/>
                    <a:pt x="179" y="90"/>
                    <a:pt x="179" y="90"/>
                  </a:cubicBezTo>
                  <a:close/>
                  <a:moveTo>
                    <a:pt x="178" y="92"/>
                  </a:moveTo>
                  <a:cubicBezTo>
                    <a:pt x="178" y="93"/>
                    <a:pt x="177" y="93"/>
                    <a:pt x="177" y="94"/>
                  </a:cubicBezTo>
                  <a:cubicBezTo>
                    <a:pt x="177" y="93"/>
                    <a:pt x="178" y="93"/>
                    <a:pt x="178" y="92"/>
                  </a:cubicBezTo>
                  <a:close/>
                  <a:moveTo>
                    <a:pt x="175" y="95"/>
                  </a:moveTo>
                  <a:cubicBezTo>
                    <a:pt x="175" y="96"/>
                    <a:pt x="174" y="96"/>
                    <a:pt x="174" y="97"/>
                  </a:cubicBezTo>
                  <a:cubicBezTo>
                    <a:pt x="174" y="96"/>
                    <a:pt x="175" y="96"/>
                    <a:pt x="175" y="95"/>
                  </a:cubicBezTo>
                  <a:close/>
                  <a:moveTo>
                    <a:pt x="104" y="40"/>
                  </a:moveTo>
                  <a:cubicBezTo>
                    <a:pt x="101" y="39"/>
                    <a:pt x="99" y="39"/>
                    <a:pt x="99" y="39"/>
                  </a:cubicBezTo>
                  <a:cubicBezTo>
                    <a:pt x="99" y="31"/>
                    <a:pt x="117" y="4"/>
                    <a:pt x="141" y="4"/>
                  </a:cubicBezTo>
                  <a:cubicBezTo>
                    <a:pt x="151" y="4"/>
                    <a:pt x="160" y="9"/>
                    <a:pt x="167" y="15"/>
                  </a:cubicBezTo>
                  <a:cubicBezTo>
                    <a:pt x="161" y="12"/>
                    <a:pt x="154" y="10"/>
                    <a:pt x="144" y="10"/>
                  </a:cubicBezTo>
                  <a:cubicBezTo>
                    <a:pt x="144" y="10"/>
                    <a:pt x="110" y="5"/>
                    <a:pt x="104" y="40"/>
                  </a:cubicBezTo>
                  <a:close/>
                  <a:moveTo>
                    <a:pt x="143" y="105"/>
                  </a:moveTo>
                  <a:cubicBezTo>
                    <a:pt x="143" y="100"/>
                    <a:pt x="147" y="96"/>
                    <a:pt x="152" y="96"/>
                  </a:cubicBezTo>
                  <a:cubicBezTo>
                    <a:pt x="156" y="96"/>
                    <a:pt x="159" y="99"/>
                    <a:pt x="160" y="102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65" y="101"/>
                    <a:pt x="170" y="100"/>
                    <a:pt x="174" y="97"/>
                  </a:cubicBezTo>
                  <a:cubicBezTo>
                    <a:pt x="173" y="97"/>
                    <a:pt x="172" y="98"/>
                    <a:pt x="171" y="99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68" y="104"/>
                    <a:pt x="164" y="105"/>
                    <a:pt x="161" y="106"/>
                  </a:cubicBezTo>
                  <a:cubicBezTo>
                    <a:pt x="160" y="106"/>
                    <a:pt x="160" y="106"/>
                    <a:pt x="160" y="106"/>
                  </a:cubicBezTo>
                  <a:cubicBezTo>
                    <a:pt x="161" y="112"/>
                    <a:pt x="156" y="115"/>
                    <a:pt x="152" y="115"/>
                  </a:cubicBezTo>
                  <a:cubicBezTo>
                    <a:pt x="147" y="115"/>
                    <a:pt x="143" y="111"/>
                    <a:pt x="143" y="105"/>
                  </a:cubicBezTo>
                  <a:close/>
                  <a:moveTo>
                    <a:pt x="171" y="155"/>
                  </a:moveTo>
                  <a:cubicBezTo>
                    <a:pt x="168" y="164"/>
                    <a:pt x="166" y="188"/>
                    <a:pt x="164" y="192"/>
                  </a:cubicBezTo>
                  <a:cubicBezTo>
                    <a:pt x="164" y="192"/>
                    <a:pt x="158" y="162"/>
                    <a:pt x="153" y="156"/>
                  </a:cubicBezTo>
                  <a:cubicBezTo>
                    <a:pt x="153" y="156"/>
                    <a:pt x="154" y="144"/>
                    <a:pt x="158" y="145"/>
                  </a:cubicBezTo>
                  <a:cubicBezTo>
                    <a:pt x="158" y="145"/>
                    <a:pt x="155" y="139"/>
                    <a:pt x="151" y="140"/>
                  </a:cubicBezTo>
                  <a:cubicBezTo>
                    <a:pt x="151" y="140"/>
                    <a:pt x="172" y="128"/>
                    <a:pt x="171" y="125"/>
                  </a:cubicBezTo>
                  <a:cubicBezTo>
                    <a:pt x="171" y="125"/>
                    <a:pt x="177" y="138"/>
                    <a:pt x="171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5" name="Freeform 77"/>
            <p:cNvSpPr>
              <a:spLocks noEditPoints="1" noChangeArrowheads="1"/>
            </p:cNvSpPr>
            <p:nvPr/>
          </p:nvSpPr>
          <p:spPr bwMode="auto">
            <a:xfrm>
              <a:off x="0" y="696912"/>
              <a:ext cx="1312862" cy="455612"/>
            </a:xfrm>
            <a:custGeom>
              <a:avLst/>
              <a:gdLst>
                <a:gd name="T0" fmla="*/ 464 w 473"/>
                <a:gd name="T1" fmla="*/ 128 h 164"/>
                <a:gd name="T2" fmla="*/ 407 w 473"/>
                <a:gd name="T3" fmla="*/ 99 h 164"/>
                <a:gd name="T4" fmla="*/ 391 w 473"/>
                <a:gd name="T5" fmla="*/ 85 h 164"/>
                <a:gd name="T6" fmla="*/ 392 w 473"/>
                <a:gd name="T7" fmla="*/ 68 h 164"/>
                <a:gd name="T8" fmla="*/ 413 w 473"/>
                <a:gd name="T9" fmla="*/ 46 h 164"/>
                <a:gd name="T10" fmla="*/ 367 w 473"/>
                <a:gd name="T11" fmla="*/ 0 h 164"/>
                <a:gd name="T12" fmla="*/ 322 w 473"/>
                <a:gd name="T13" fmla="*/ 49 h 164"/>
                <a:gd name="T14" fmla="*/ 343 w 473"/>
                <a:gd name="T15" fmla="*/ 76 h 164"/>
                <a:gd name="T16" fmla="*/ 340 w 473"/>
                <a:gd name="T17" fmla="*/ 107 h 164"/>
                <a:gd name="T18" fmla="*/ 313 w 473"/>
                <a:gd name="T19" fmla="*/ 118 h 164"/>
                <a:gd name="T20" fmla="*/ 266 w 473"/>
                <a:gd name="T21" fmla="*/ 105 h 164"/>
                <a:gd name="T22" fmla="*/ 250 w 473"/>
                <a:gd name="T23" fmla="*/ 85 h 164"/>
                <a:gd name="T24" fmla="*/ 250 w 473"/>
                <a:gd name="T25" fmla="*/ 68 h 164"/>
                <a:gd name="T26" fmla="*/ 271 w 473"/>
                <a:gd name="T27" fmla="*/ 46 h 164"/>
                <a:gd name="T28" fmla="*/ 225 w 473"/>
                <a:gd name="T29" fmla="*/ 0 h 164"/>
                <a:gd name="T30" fmla="*/ 180 w 473"/>
                <a:gd name="T31" fmla="*/ 49 h 164"/>
                <a:gd name="T32" fmla="*/ 201 w 473"/>
                <a:gd name="T33" fmla="*/ 76 h 164"/>
                <a:gd name="T34" fmla="*/ 198 w 473"/>
                <a:gd name="T35" fmla="*/ 107 h 164"/>
                <a:gd name="T36" fmla="*/ 171 w 473"/>
                <a:gd name="T37" fmla="*/ 118 h 164"/>
                <a:gd name="T38" fmla="*/ 159 w 473"/>
                <a:gd name="T39" fmla="*/ 118 h 164"/>
                <a:gd name="T40" fmla="*/ 132 w 473"/>
                <a:gd name="T41" fmla="*/ 107 h 164"/>
                <a:gd name="T42" fmla="*/ 129 w 473"/>
                <a:gd name="T43" fmla="*/ 76 h 164"/>
                <a:gd name="T44" fmla="*/ 150 w 473"/>
                <a:gd name="T45" fmla="*/ 49 h 164"/>
                <a:gd name="T46" fmla="*/ 106 w 473"/>
                <a:gd name="T47" fmla="*/ 0 h 164"/>
                <a:gd name="T48" fmla="*/ 60 w 473"/>
                <a:gd name="T49" fmla="*/ 46 h 164"/>
                <a:gd name="T50" fmla="*/ 80 w 473"/>
                <a:gd name="T51" fmla="*/ 68 h 164"/>
                <a:gd name="T52" fmla="*/ 81 w 473"/>
                <a:gd name="T53" fmla="*/ 85 h 164"/>
                <a:gd name="T54" fmla="*/ 65 w 473"/>
                <a:gd name="T55" fmla="*/ 99 h 164"/>
                <a:gd name="T56" fmla="*/ 9 w 473"/>
                <a:gd name="T57" fmla="*/ 128 h 164"/>
                <a:gd name="T58" fmla="*/ 0 w 473"/>
                <a:gd name="T59" fmla="*/ 164 h 164"/>
                <a:gd name="T60" fmla="*/ 188 w 473"/>
                <a:gd name="T61" fmla="*/ 164 h 164"/>
                <a:gd name="T62" fmla="*/ 331 w 473"/>
                <a:gd name="T63" fmla="*/ 164 h 164"/>
                <a:gd name="T64" fmla="*/ 469 w 473"/>
                <a:gd name="T65" fmla="*/ 159 h 164"/>
                <a:gd name="T66" fmla="*/ 341 w 473"/>
                <a:gd name="T67" fmla="*/ 71 h 164"/>
                <a:gd name="T68" fmla="*/ 340 w 473"/>
                <a:gd name="T69" fmla="*/ 71 h 164"/>
                <a:gd name="T70" fmla="*/ 199 w 473"/>
                <a:gd name="T71" fmla="*/ 71 h 164"/>
                <a:gd name="T72" fmla="*/ 198 w 473"/>
                <a:gd name="T73" fmla="*/ 71 h 164"/>
                <a:gd name="T74" fmla="*/ 132 w 473"/>
                <a:gd name="T75" fmla="*/ 71 h 164"/>
                <a:gd name="T76" fmla="*/ 131 w 473"/>
                <a:gd name="T77" fmla="*/ 71 h 164"/>
                <a:gd name="T78" fmla="*/ 78 w 473"/>
                <a:gd name="T79" fmla="*/ 30 h 164"/>
                <a:gd name="T80" fmla="*/ 106 w 473"/>
                <a:gd name="T81" fmla="*/ 3 h 164"/>
                <a:gd name="T82" fmla="*/ 108 w 473"/>
                <a:gd name="T83" fmla="*/ 7 h 164"/>
                <a:gd name="T84" fmla="*/ 206 w 473"/>
                <a:gd name="T85" fmla="*/ 11 h 164"/>
                <a:gd name="T86" fmla="*/ 256 w 473"/>
                <a:gd name="T87" fmla="*/ 29 h 164"/>
                <a:gd name="T88" fmla="*/ 223 w 473"/>
                <a:gd name="T89" fmla="*/ 7 h 164"/>
                <a:gd name="T90" fmla="*/ 348 w 473"/>
                <a:gd name="T91" fmla="*/ 11 h 164"/>
                <a:gd name="T92" fmla="*/ 398 w 473"/>
                <a:gd name="T93" fmla="*/ 29 h 164"/>
                <a:gd name="T94" fmla="*/ 365 w 473"/>
                <a:gd name="T95" fmla="*/ 7 h 1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3"/>
                <a:gd name="T145" fmla="*/ 0 h 164"/>
                <a:gd name="T146" fmla="*/ 473 w 473"/>
                <a:gd name="T147" fmla="*/ 164 h 1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3" h="164">
                  <a:moveTo>
                    <a:pt x="469" y="159"/>
                  </a:moveTo>
                  <a:cubicBezTo>
                    <a:pt x="467" y="155"/>
                    <a:pt x="464" y="128"/>
                    <a:pt x="464" y="128"/>
                  </a:cubicBezTo>
                  <a:cubicBezTo>
                    <a:pt x="464" y="117"/>
                    <a:pt x="454" y="114"/>
                    <a:pt x="454" y="114"/>
                  </a:cubicBezTo>
                  <a:cubicBezTo>
                    <a:pt x="450" y="110"/>
                    <a:pt x="407" y="99"/>
                    <a:pt x="407" y="99"/>
                  </a:cubicBezTo>
                  <a:cubicBezTo>
                    <a:pt x="401" y="95"/>
                    <a:pt x="395" y="89"/>
                    <a:pt x="393" y="86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388" y="79"/>
                    <a:pt x="391" y="70"/>
                    <a:pt x="391" y="70"/>
                  </a:cubicBezTo>
                  <a:cubicBezTo>
                    <a:pt x="391" y="69"/>
                    <a:pt x="392" y="68"/>
                    <a:pt x="392" y="68"/>
                  </a:cubicBezTo>
                  <a:cubicBezTo>
                    <a:pt x="393" y="69"/>
                    <a:pt x="395" y="70"/>
                    <a:pt x="399" y="70"/>
                  </a:cubicBezTo>
                  <a:cubicBezTo>
                    <a:pt x="399" y="70"/>
                    <a:pt x="413" y="67"/>
                    <a:pt x="413" y="46"/>
                  </a:cubicBezTo>
                  <a:cubicBezTo>
                    <a:pt x="413" y="32"/>
                    <a:pt x="402" y="28"/>
                    <a:pt x="402" y="28"/>
                  </a:cubicBezTo>
                  <a:cubicBezTo>
                    <a:pt x="402" y="28"/>
                    <a:pt x="400" y="0"/>
                    <a:pt x="367" y="0"/>
                  </a:cubicBezTo>
                  <a:cubicBezTo>
                    <a:pt x="334" y="0"/>
                    <a:pt x="330" y="29"/>
                    <a:pt x="330" y="29"/>
                  </a:cubicBezTo>
                  <a:cubicBezTo>
                    <a:pt x="330" y="29"/>
                    <a:pt x="319" y="32"/>
                    <a:pt x="322" y="49"/>
                  </a:cubicBezTo>
                  <a:cubicBezTo>
                    <a:pt x="326" y="69"/>
                    <a:pt x="335" y="68"/>
                    <a:pt x="335" y="68"/>
                  </a:cubicBezTo>
                  <a:cubicBezTo>
                    <a:pt x="337" y="70"/>
                    <a:pt x="340" y="74"/>
                    <a:pt x="343" y="76"/>
                  </a:cubicBezTo>
                  <a:cubicBezTo>
                    <a:pt x="345" y="79"/>
                    <a:pt x="345" y="93"/>
                    <a:pt x="345" y="93"/>
                  </a:cubicBezTo>
                  <a:cubicBezTo>
                    <a:pt x="343" y="93"/>
                    <a:pt x="340" y="107"/>
                    <a:pt x="340" y="107"/>
                  </a:cubicBezTo>
                  <a:cubicBezTo>
                    <a:pt x="340" y="107"/>
                    <a:pt x="334" y="109"/>
                    <a:pt x="331" y="111"/>
                  </a:cubicBezTo>
                  <a:cubicBezTo>
                    <a:pt x="328" y="113"/>
                    <a:pt x="318" y="117"/>
                    <a:pt x="313" y="118"/>
                  </a:cubicBezTo>
                  <a:cubicBezTo>
                    <a:pt x="312" y="119"/>
                    <a:pt x="310" y="119"/>
                    <a:pt x="308" y="120"/>
                  </a:cubicBezTo>
                  <a:cubicBezTo>
                    <a:pt x="296" y="115"/>
                    <a:pt x="266" y="105"/>
                    <a:pt x="266" y="105"/>
                  </a:cubicBezTo>
                  <a:cubicBezTo>
                    <a:pt x="259" y="102"/>
                    <a:pt x="253" y="89"/>
                    <a:pt x="251" y="86"/>
                  </a:cubicBezTo>
                  <a:cubicBezTo>
                    <a:pt x="250" y="85"/>
                    <a:pt x="250" y="85"/>
                    <a:pt x="250" y="85"/>
                  </a:cubicBezTo>
                  <a:cubicBezTo>
                    <a:pt x="246" y="79"/>
                    <a:pt x="249" y="70"/>
                    <a:pt x="249" y="70"/>
                  </a:cubicBezTo>
                  <a:cubicBezTo>
                    <a:pt x="250" y="69"/>
                    <a:pt x="250" y="68"/>
                    <a:pt x="250" y="68"/>
                  </a:cubicBezTo>
                  <a:cubicBezTo>
                    <a:pt x="251" y="69"/>
                    <a:pt x="253" y="70"/>
                    <a:pt x="257" y="70"/>
                  </a:cubicBezTo>
                  <a:cubicBezTo>
                    <a:pt x="257" y="70"/>
                    <a:pt x="271" y="67"/>
                    <a:pt x="271" y="46"/>
                  </a:cubicBezTo>
                  <a:cubicBezTo>
                    <a:pt x="271" y="32"/>
                    <a:pt x="261" y="28"/>
                    <a:pt x="261" y="28"/>
                  </a:cubicBezTo>
                  <a:cubicBezTo>
                    <a:pt x="261" y="28"/>
                    <a:pt x="258" y="0"/>
                    <a:pt x="225" y="0"/>
                  </a:cubicBezTo>
                  <a:cubicBezTo>
                    <a:pt x="192" y="0"/>
                    <a:pt x="188" y="29"/>
                    <a:pt x="188" y="29"/>
                  </a:cubicBezTo>
                  <a:cubicBezTo>
                    <a:pt x="188" y="29"/>
                    <a:pt x="177" y="32"/>
                    <a:pt x="180" y="49"/>
                  </a:cubicBezTo>
                  <a:cubicBezTo>
                    <a:pt x="184" y="69"/>
                    <a:pt x="193" y="68"/>
                    <a:pt x="193" y="68"/>
                  </a:cubicBezTo>
                  <a:cubicBezTo>
                    <a:pt x="195" y="70"/>
                    <a:pt x="198" y="74"/>
                    <a:pt x="201" y="76"/>
                  </a:cubicBezTo>
                  <a:cubicBezTo>
                    <a:pt x="203" y="79"/>
                    <a:pt x="203" y="93"/>
                    <a:pt x="203" y="93"/>
                  </a:cubicBezTo>
                  <a:cubicBezTo>
                    <a:pt x="201" y="93"/>
                    <a:pt x="198" y="107"/>
                    <a:pt x="198" y="107"/>
                  </a:cubicBezTo>
                  <a:cubicBezTo>
                    <a:pt x="198" y="107"/>
                    <a:pt x="192" y="109"/>
                    <a:pt x="189" y="111"/>
                  </a:cubicBezTo>
                  <a:cubicBezTo>
                    <a:pt x="186" y="113"/>
                    <a:pt x="176" y="117"/>
                    <a:pt x="171" y="118"/>
                  </a:cubicBezTo>
                  <a:cubicBezTo>
                    <a:pt x="170" y="119"/>
                    <a:pt x="168" y="119"/>
                    <a:pt x="165" y="121"/>
                  </a:cubicBezTo>
                  <a:cubicBezTo>
                    <a:pt x="163" y="119"/>
                    <a:pt x="161" y="119"/>
                    <a:pt x="159" y="118"/>
                  </a:cubicBezTo>
                  <a:cubicBezTo>
                    <a:pt x="154" y="117"/>
                    <a:pt x="145" y="113"/>
                    <a:pt x="141" y="111"/>
                  </a:cubicBezTo>
                  <a:cubicBezTo>
                    <a:pt x="138" y="109"/>
                    <a:pt x="132" y="107"/>
                    <a:pt x="132" y="107"/>
                  </a:cubicBezTo>
                  <a:cubicBezTo>
                    <a:pt x="132" y="107"/>
                    <a:pt x="129" y="93"/>
                    <a:pt x="128" y="93"/>
                  </a:cubicBezTo>
                  <a:cubicBezTo>
                    <a:pt x="128" y="93"/>
                    <a:pt x="127" y="79"/>
                    <a:pt x="129" y="76"/>
                  </a:cubicBezTo>
                  <a:cubicBezTo>
                    <a:pt x="133" y="74"/>
                    <a:pt x="136" y="70"/>
                    <a:pt x="137" y="68"/>
                  </a:cubicBezTo>
                  <a:cubicBezTo>
                    <a:pt x="137" y="68"/>
                    <a:pt x="146" y="69"/>
                    <a:pt x="150" y="49"/>
                  </a:cubicBezTo>
                  <a:cubicBezTo>
                    <a:pt x="153" y="32"/>
                    <a:pt x="143" y="29"/>
                    <a:pt x="143" y="29"/>
                  </a:cubicBezTo>
                  <a:cubicBezTo>
                    <a:pt x="143" y="29"/>
                    <a:pt x="139" y="0"/>
                    <a:pt x="106" y="0"/>
                  </a:cubicBezTo>
                  <a:cubicBezTo>
                    <a:pt x="73" y="0"/>
                    <a:pt x="70" y="28"/>
                    <a:pt x="70" y="28"/>
                  </a:cubicBezTo>
                  <a:cubicBezTo>
                    <a:pt x="70" y="28"/>
                    <a:pt x="59" y="32"/>
                    <a:pt x="60" y="46"/>
                  </a:cubicBezTo>
                  <a:cubicBezTo>
                    <a:pt x="60" y="67"/>
                    <a:pt x="74" y="70"/>
                    <a:pt x="74" y="70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9"/>
                    <a:pt x="81" y="70"/>
                  </a:cubicBezTo>
                  <a:cubicBezTo>
                    <a:pt x="81" y="70"/>
                    <a:pt x="84" y="79"/>
                    <a:pt x="81" y="85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77" y="89"/>
                    <a:pt x="72" y="95"/>
                    <a:pt x="65" y="99"/>
                  </a:cubicBezTo>
                  <a:cubicBezTo>
                    <a:pt x="65" y="99"/>
                    <a:pt x="23" y="110"/>
                    <a:pt x="18" y="114"/>
                  </a:cubicBezTo>
                  <a:cubicBezTo>
                    <a:pt x="18" y="114"/>
                    <a:pt x="9" y="117"/>
                    <a:pt x="9" y="128"/>
                  </a:cubicBezTo>
                  <a:cubicBezTo>
                    <a:pt x="9" y="128"/>
                    <a:pt x="6" y="155"/>
                    <a:pt x="3" y="159"/>
                  </a:cubicBezTo>
                  <a:cubicBezTo>
                    <a:pt x="2" y="161"/>
                    <a:pt x="1" y="162"/>
                    <a:pt x="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88" y="164"/>
                    <a:pt x="188" y="164"/>
                    <a:pt x="188" y="164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331" y="164"/>
                    <a:pt x="331" y="164"/>
                    <a:pt x="331" y="164"/>
                  </a:cubicBezTo>
                  <a:cubicBezTo>
                    <a:pt x="473" y="164"/>
                    <a:pt x="473" y="164"/>
                    <a:pt x="473" y="164"/>
                  </a:cubicBezTo>
                  <a:cubicBezTo>
                    <a:pt x="472" y="162"/>
                    <a:pt x="470" y="161"/>
                    <a:pt x="469" y="159"/>
                  </a:cubicBezTo>
                  <a:close/>
                  <a:moveTo>
                    <a:pt x="340" y="71"/>
                  </a:move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1" y="71"/>
                  </a:cubicBezTo>
                  <a:cubicBezTo>
                    <a:pt x="341" y="71"/>
                    <a:pt x="341" y="71"/>
                    <a:pt x="340" y="71"/>
                  </a:cubicBezTo>
                  <a:close/>
                  <a:moveTo>
                    <a:pt x="198" y="71"/>
                  </a:move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199" y="71"/>
                    <a:pt x="199" y="71"/>
                    <a:pt x="198" y="71"/>
                  </a:cubicBezTo>
                  <a:close/>
                  <a:moveTo>
                    <a:pt x="131" y="71"/>
                  </a:moveTo>
                  <a:cubicBezTo>
                    <a:pt x="131" y="71"/>
                    <a:pt x="132" y="71"/>
                    <a:pt x="132" y="71"/>
                  </a:cubicBezTo>
                  <a:cubicBezTo>
                    <a:pt x="132" y="71"/>
                    <a:pt x="132" y="71"/>
                    <a:pt x="131" y="71"/>
                  </a:cubicBezTo>
                  <a:cubicBezTo>
                    <a:pt x="131" y="71"/>
                    <a:pt x="131" y="71"/>
                    <a:pt x="131" y="71"/>
                  </a:cubicBezTo>
                  <a:close/>
                  <a:moveTo>
                    <a:pt x="108" y="7"/>
                  </a:moveTo>
                  <a:cubicBezTo>
                    <a:pt x="108" y="7"/>
                    <a:pt x="82" y="4"/>
                    <a:pt x="78" y="30"/>
                  </a:cubicBezTo>
                  <a:cubicBezTo>
                    <a:pt x="76" y="29"/>
                    <a:pt x="74" y="29"/>
                    <a:pt x="74" y="29"/>
                  </a:cubicBezTo>
                  <a:cubicBezTo>
                    <a:pt x="74" y="23"/>
                    <a:pt x="81" y="2"/>
                    <a:pt x="106" y="3"/>
                  </a:cubicBezTo>
                  <a:cubicBezTo>
                    <a:pt x="113" y="4"/>
                    <a:pt x="120" y="7"/>
                    <a:pt x="125" y="11"/>
                  </a:cubicBezTo>
                  <a:cubicBezTo>
                    <a:pt x="121" y="9"/>
                    <a:pt x="115" y="8"/>
                    <a:pt x="108" y="7"/>
                  </a:cubicBezTo>
                  <a:close/>
                  <a:moveTo>
                    <a:pt x="223" y="7"/>
                  </a:moveTo>
                  <a:cubicBezTo>
                    <a:pt x="215" y="8"/>
                    <a:pt x="210" y="9"/>
                    <a:pt x="206" y="11"/>
                  </a:cubicBezTo>
                  <a:cubicBezTo>
                    <a:pt x="211" y="7"/>
                    <a:pt x="217" y="3"/>
                    <a:pt x="225" y="3"/>
                  </a:cubicBezTo>
                  <a:cubicBezTo>
                    <a:pt x="243" y="3"/>
                    <a:pt x="256" y="23"/>
                    <a:pt x="256" y="29"/>
                  </a:cubicBezTo>
                  <a:cubicBezTo>
                    <a:pt x="256" y="29"/>
                    <a:pt x="255" y="29"/>
                    <a:pt x="253" y="30"/>
                  </a:cubicBezTo>
                  <a:cubicBezTo>
                    <a:pt x="248" y="4"/>
                    <a:pt x="223" y="7"/>
                    <a:pt x="223" y="7"/>
                  </a:cubicBezTo>
                  <a:close/>
                  <a:moveTo>
                    <a:pt x="365" y="7"/>
                  </a:moveTo>
                  <a:cubicBezTo>
                    <a:pt x="357" y="8"/>
                    <a:pt x="352" y="9"/>
                    <a:pt x="348" y="11"/>
                  </a:cubicBezTo>
                  <a:cubicBezTo>
                    <a:pt x="353" y="7"/>
                    <a:pt x="359" y="3"/>
                    <a:pt x="367" y="3"/>
                  </a:cubicBezTo>
                  <a:cubicBezTo>
                    <a:pt x="385" y="3"/>
                    <a:pt x="398" y="23"/>
                    <a:pt x="398" y="29"/>
                  </a:cubicBezTo>
                  <a:cubicBezTo>
                    <a:pt x="398" y="29"/>
                    <a:pt x="397" y="29"/>
                    <a:pt x="395" y="30"/>
                  </a:cubicBezTo>
                  <a:cubicBezTo>
                    <a:pt x="390" y="4"/>
                    <a:pt x="365" y="7"/>
                    <a:pt x="36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96" name="Freeform 51"/>
          <p:cNvSpPr>
            <a:spLocks noEditPoints="1" noChangeArrowheads="1"/>
          </p:cNvSpPr>
          <p:nvPr/>
        </p:nvSpPr>
        <p:spPr bwMode="auto">
          <a:xfrm>
            <a:off x="2473478" y="4672545"/>
            <a:ext cx="723800" cy="606770"/>
          </a:xfrm>
          <a:custGeom>
            <a:avLst/>
            <a:gdLst>
              <a:gd name="T0" fmla="*/ 496 w 510"/>
              <a:gd name="T1" fmla="*/ 256 h 428"/>
              <a:gd name="T2" fmla="*/ 465 w 510"/>
              <a:gd name="T3" fmla="*/ 229 h 428"/>
              <a:gd name="T4" fmla="*/ 438 w 510"/>
              <a:gd name="T5" fmla="*/ 188 h 428"/>
              <a:gd name="T6" fmla="*/ 504 w 510"/>
              <a:gd name="T7" fmla="*/ 62 h 428"/>
              <a:gd name="T8" fmla="*/ 377 w 510"/>
              <a:gd name="T9" fmla="*/ 18 h 428"/>
              <a:gd name="T10" fmla="*/ 304 w 510"/>
              <a:gd name="T11" fmla="*/ 57 h 428"/>
              <a:gd name="T12" fmla="*/ 338 w 510"/>
              <a:gd name="T13" fmla="*/ 152 h 428"/>
              <a:gd name="T14" fmla="*/ 352 w 510"/>
              <a:gd name="T15" fmla="*/ 203 h 428"/>
              <a:gd name="T16" fmla="*/ 313 w 510"/>
              <a:gd name="T17" fmla="*/ 253 h 428"/>
              <a:gd name="T18" fmla="*/ 299 w 510"/>
              <a:gd name="T19" fmla="*/ 238 h 428"/>
              <a:gd name="T20" fmla="*/ 272 w 510"/>
              <a:gd name="T21" fmla="*/ 172 h 428"/>
              <a:gd name="T22" fmla="*/ 218 w 510"/>
              <a:gd name="T23" fmla="*/ 118 h 428"/>
              <a:gd name="T24" fmla="*/ 222 w 510"/>
              <a:gd name="T25" fmla="*/ 81 h 428"/>
              <a:gd name="T26" fmla="*/ 189 w 510"/>
              <a:gd name="T27" fmla="*/ 32 h 428"/>
              <a:gd name="T28" fmla="*/ 140 w 510"/>
              <a:gd name="T29" fmla="*/ 76 h 428"/>
              <a:gd name="T30" fmla="*/ 150 w 510"/>
              <a:gd name="T31" fmla="*/ 122 h 428"/>
              <a:gd name="T32" fmla="*/ 127 w 510"/>
              <a:gd name="T33" fmla="*/ 155 h 428"/>
              <a:gd name="T34" fmla="*/ 50 w 510"/>
              <a:gd name="T35" fmla="*/ 200 h 428"/>
              <a:gd name="T36" fmla="*/ 29 w 510"/>
              <a:gd name="T37" fmla="*/ 425 h 428"/>
              <a:gd name="T38" fmla="*/ 269 w 510"/>
              <a:gd name="T39" fmla="*/ 428 h 428"/>
              <a:gd name="T40" fmla="*/ 268 w 510"/>
              <a:gd name="T41" fmla="*/ 299 h 428"/>
              <a:gd name="T42" fmla="*/ 305 w 510"/>
              <a:gd name="T43" fmla="*/ 326 h 428"/>
              <a:gd name="T44" fmla="*/ 340 w 510"/>
              <a:gd name="T45" fmla="*/ 303 h 428"/>
              <a:gd name="T46" fmla="*/ 396 w 510"/>
              <a:gd name="T47" fmla="*/ 230 h 428"/>
              <a:gd name="T48" fmla="*/ 404 w 510"/>
              <a:gd name="T49" fmla="*/ 224 h 428"/>
              <a:gd name="T50" fmla="*/ 389 w 510"/>
              <a:gd name="T51" fmla="*/ 251 h 428"/>
              <a:gd name="T52" fmla="*/ 380 w 510"/>
              <a:gd name="T53" fmla="*/ 318 h 428"/>
              <a:gd name="T54" fmla="*/ 446 w 510"/>
              <a:gd name="T55" fmla="*/ 321 h 428"/>
              <a:gd name="T56" fmla="*/ 489 w 510"/>
              <a:gd name="T57" fmla="*/ 65 h 428"/>
              <a:gd name="T58" fmla="*/ 458 w 510"/>
              <a:gd name="T59" fmla="*/ 38 h 428"/>
              <a:gd name="T60" fmla="*/ 290 w 510"/>
              <a:gd name="T61" fmla="*/ 111 h 428"/>
              <a:gd name="T62" fmla="*/ 333 w 510"/>
              <a:gd name="T63" fmla="*/ 138 h 428"/>
              <a:gd name="T64" fmla="*/ 219 w 510"/>
              <a:gd name="T65" fmla="*/ 395 h 428"/>
              <a:gd name="T66" fmla="*/ 119 w 510"/>
              <a:gd name="T67" fmla="*/ 383 h 428"/>
              <a:gd name="T68" fmla="*/ 145 w 510"/>
              <a:gd name="T69" fmla="*/ 176 h 428"/>
              <a:gd name="T70" fmla="*/ 169 w 510"/>
              <a:gd name="T71" fmla="*/ 187 h 428"/>
              <a:gd name="T72" fmla="*/ 167 w 510"/>
              <a:gd name="T73" fmla="*/ 368 h 428"/>
              <a:gd name="T74" fmla="*/ 190 w 510"/>
              <a:gd name="T75" fmla="*/ 210 h 428"/>
              <a:gd name="T76" fmla="*/ 205 w 510"/>
              <a:gd name="T77" fmla="*/ 156 h 428"/>
              <a:gd name="T78" fmla="*/ 213 w 510"/>
              <a:gd name="T79" fmla="*/ 289 h 428"/>
              <a:gd name="T80" fmla="*/ 345 w 510"/>
              <a:gd name="T81" fmla="*/ 94 h 428"/>
              <a:gd name="T82" fmla="*/ 420 w 510"/>
              <a:gd name="T83" fmla="*/ 49 h 428"/>
              <a:gd name="T84" fmla="*/ 429 w 510"/>
              <a:gd name="T85" fmla="*/ 85 h 428"/>
              <a:gd name="T86" fmla="*/ 442 w 510"/>
              <a:gd name="T87" fmla="*/ 299 h 428"/>
              <a:gd name="T88" fmla="*/ 460 w 510"/>
              <a:gd name="T89" fmla="*/ 270 h 4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0"/>
              <a:gd name="T136" fmla="*/ 0 h 428"/>
              <a:gd name="T137" fmla="*/ 510 w 510"/>
              <a:gd name="T138" fmla="*/ 428 h 42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0" h="428">
                <a:moveTo>
                  <a:pt x="508" y="293"/>
                </a:moveTo>
                <a:cubicBezTo>
                  <a:pt x="507" y="289"/>
                  <a:pt x="503" y="290"/>
                  <a:pt x="503" y="290"/>
                </a:cubicBezTo>
                <a:cubicBezTo>
                  <a:pt x="503" y="290"/>
                  <a:pt x="496" y="259"/>
                  <a:pt x="496" y="256"/>
                </a:cubicBezTo>
                <a:cubicBezTo>
                  <a:pt x="495" y="254"/>
                  <a:pt x="493" y="253"/>
                  <a:pt x="493" y="253"/>
                </a:cubicBezTo>
                <a:cubicBezTo>
                  <a:pt x="491" y="239"/>
                  <a:pt x="466" y="234"/>
                  <a:pt x="466" y="234"/>
                </a:cubicBezTo>
                <a:cubicBezTo>
                  <a:pt x="464" y="232"/>
                  <a:pt x="465" y="229"/>
                  <a:pt x="465" y="229"/>
                </a:cubicBezTo>
                <a:cubicBezTo>
                  <a:pt x="471" y="224"/>
                  <a:pt x="458" y="226"/>
                  <a:pt x="458" y="226"/>
                </a:cubicBezTo>
                <a:cubicBezTo>
                  <a:pt x="457" y="222"/>
                  <a:pt x="441" y="215"/>
                  <a:pt x="441" y="215"/>
                </a:cubicBezTo>
                <a:cubicBezTo>
                  <a:pt x="430" y="211"/>
                  <a:pt x="438" y="188"/>
                  <a:pt x="438" y="188"/>
                </a:cubicBezTo>
                <a:cubicBezTo>
                  <a:pt x="449" y="184"/>
                  <a:pt x="442" y="172"/>
                  <a:pt x="442" y="172"/>
                </a:cubicBezTo>
                <a:cubicBezTo>
                  <a:pt x="464" y="161"/>
                  <a:pt x="468" y="133"/>
                  <a:pt x="469" y="121"/>
                </a:cubicBezTo>
                <a:cubicBezTo>
                  <a:pt x="494" y="114"/>
                  <a:pt x="510" y="88"/>
                  <a:pt x="504" y="62"/>
                </a:cubicBezTo>
                <a:cubicBezTo>
                  <a:pt x="499" y="40"/>
                  <a:pt x="480" y="24"/>
                  <a:pt x="458" y="23"/>
                </a:cubicBezTo>
                <a:cubicBezTo>
                  <a:pt x="457" y="9"/>
                  <a:pt x="458" y="0"/>
                  <a:pt x="458" y="0"/>
                </a:cubicBezTo>
                <a:cubicBezTo>
                  <a:pt x="377" y="18"/>
                  <a:pt x="377" y="18"/>
                  <a:pt x="377" y="18"/>
                </a:cubicBezTo>
                <a:cubicBezTo>
                  <a:pt x="376" y="18"/>
                  <a:pt x="376" y="18"/>
                  <a:pt x="376" y="18"/>
                </a:cubicBezTo>
                <a:cubicBezTo>
                  <a:pt x="295" y="37"/>
                  <a:pt x="295" y="37"/>
                  <a:pt x="295" y="37"/>
                </a:cubicBezTo>
                <a:cubicBezTo>
                  <a:pt x="295" y="37"/>
                  <a:pt x="299" y="45"/>
                  <a:pt x="304" y="57"/>
                </a:cubicBezTo>
                <a:cubicBezTo>
                  <a:pt x="282" y="66"/>
                  <a:pt x="270" y="90"/>
                  <a:pt x="275" y="114"/>
                </a:cubicBezTo>
                <a:cubicBezTo>
                  <a:pt x="281" y="142"/>
                  <a:pt x="308" y="158"/>
                  <a:pt x="336" y="152"/>
                </a:cubicBezTo>
                <a:cubicBezTo>
                  <a:pt x="336" y="152"/>
                  <a:pt x="337" y="152"/>
                  <a:pt x="338" y="152"/>
                </a:cubicBezTo>
                <a:cubicBezTo>
                  <a:pt x="342" y="159"/>
                  <a:pt x="352" y="174"/>
                  <a:pt x="366" y="181"/>
                </a:cubicBezTo>
                <a:cubicBezTo>
                  <a:pt x="361" y="190"/>
                  <a:pt x="357" y="202"/>
                  <a:pt x="357" y="202"/>
                </a:cubicBezTo>
                <a:cubicBezTo>
                  <a:pt x="357" y="202"/>
                  <a:pt x="355" y="202"/>
                  <a:pt x="352" y="203"/>
                </a:cubicBezTo>
                <a:cubicBezTo>
                  <a:pt x="349" y="204"/>
                  <a:pt x="343" y="216"/>
                  <a:pt x="339" y="222"/>
                </a:cubicBezTo>
                <a:cubicBezTo>
                  <a:pt x="335" y="229"/>
                  <a:pt x="327" y="243"/>
                  <a:pt x="321" y="248"/>
                </a:cubicBezTo>
                <a:cubicBezTo>
                  <a:pt x="315" y="253"/>
                  <a:pt x="317" y="251"/>
                  <a:pt x="313" y="253"/>
                </a:cubicBezTo>
                <a:cubicBezTo>
                  <a:pt x="310" y="254"/>
                  <a:pt x="309" y="264"/>
                  <a:pt x="307" y="261"/>
                </a:cubicBezTo>
                <a:cubicBezTo>
                  <a:pt x="306" y="258"/>
                  <a:pt x="299" y="252"/>
                  <a:pt x="298" y="248"/>
                </a:cubicBezTo>
                <a:cubicBezTo>
                  <a:pt x="297" y="245"/>
                  <a:pt x="299" y="243"/>
                  <a:pt x="299" y="238"/>
                </a:cubicBezTo>
                <a:cubicBezTo>
                  <a:pt x="299" y="232"/>
                  <a:pt x="298" y="234"/>
                  <a:pt x="296" y="228"/>
                </a:cubicBezTo>
                <a:cubicBezTo>
                  <a:pt x="293" y="222"/>
                  <a:pt x="288" y="208"/>
                  <a:pt x="288" y="208"/>
                </a:cubicBezTo>
                <a:cubicBezTo>
                  <a:pt x="284" y="188"/>
                  <a:pt x="272" y="172"/>
                  <a:pt x="272" y="172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0" y="157"/>
                  <a:pt x="210" y="149"/>
                  <a:pt x="210" y="149"/>
                </a:cubicBezTo>
                <a:cubicBezTo>
                  <a:pt x="213" y="145"/>
                  <a:pt x="218" y="118"/>
                  <a:pt x="218" y="118"/>
                </a:cubicBezTo>
                <a:cubicBezTo>
                  <a:pt x="221" y="115"/>
                  <a:pt x="223" y="90"/>
                  <a:pt x="223" y="90"/>
                </a:cubicBezTo>
                <a:cubicBezTo>
                  <a:pt x="223" y="85"/>
                  <a:pt x="220" y="92"/>
                  <a:pt x="220" y="92"/>
                </a:cubicBezTo>
                <a:cubicBezTo>
                  <a:pt x="220" y="92"/>
                  <a:pt x="222" y="85"/>
                  <a:pt x="222" y="81"/>
                </a:cubicBezTo>
                <a:cubicBezTo>
                  <a:pt x="222" y="76"/>
                  <a:pt x="223" y="64"/>
                  <a:pt x="221" y="58"/>
                </a:cubicBezTo>
                <a:cubicBezTo>
                  <a:pt x="219" y="52"/>
                  <a:pt x="212" y="48"/>
                  <a:pt x="209" y="45"/>
                </a:cubicBezTo>
                <a:cubicBezTo>
                  <a:pt x="206" y="42"/>
                  <a:pt x="197" y="34"/>
                  <a:pt x="189" y="32"/>
                </a:cubicBezTo>
                <a:cubicBezTo>
                  <a:pt x="180" y="31"/>
                  <a:pt x="175" y="29"/>
                  <a:pt x="166" y="33"/>
                </a:cubicBezTo>
                <a:cubicBezTo>
                  <a:pt x="157" y="38"/>
                  <a:pt x="150" y="43"/>
                  <a:pt x="144" y="50"/>
                </a:cubicBezTo>
                <a:cubicBezTo>
                  <a:pt x="138" y="57"/>
                  <a:pt x="138" y="69"/>
                  <a:pt x="140" y="76"/>
                </a:cubicBezTo>
                <a:cubicBezTo>
                  <a:pt x="142" y="82"/>
                  <a:pt x="144" y="94"/>
                  <a:pt x="144" y="94"/>
                </a:cubicBezTo>
                <a:cubicBezTo>
                  <a:pt x="134" y="85"/>
                  <a:pt x="140" y="110"/>
                  <a:pt x="140" y="110"/>
                </a:cubicBezTo>
                <a:cubicBezTo>
                  <a:pt x="142" y="125"/>
                  <a:pt x="150" y="122"/>
                  <a:pt x="150" y="122"/>
                </a:cubicBezTo>
                <a:cubicBezTo>
                  <a:pt x="148" y="124"/>
                  <a:pt x="151" y="142"/>
                  <a:pt x="151" y="142"/>
                </a:cubicBezTo>
                <a:cubicBezTo>
                  <a:pt x="150" y="142"/>
                  <a:pt x="136" y="154"/>
                  <a:pt x="136" y="154"/>
                </a:cubicBezTo>
                <a:cubicBezTo>
                  <a:pt x="131" y="156"/>
                  <a:pt x="127" y="155"/>
                  <a:pt x="127" y="155"/>
                </a:cubicBezTo>
                <a:cubicBezTo>
                  <a:pt x="116" y="159"/>
                  <a:pt x="80" y="163"/>
                  <a:pt x="70" y="165"/>
                </a:cubicBezTo>
                <a:cubicBezTo>
                  <a:pt x="60" y="166"/>
                  <a:pt x="56" y="184"/>
                  <a:pt x="52" y="194"/>
                </a:cubicBezTo>
                <a:cubicBezTo>
                  <a:pt x="51" y="196"/>
                  <a:pt x="50" y="198"/>
                  <a:pt x="50" y="200"/>
                </a:cubicBezTo>
                <a:cubicBezTo>
                  <a:pt x="8" y="259"/>
                  <a:pt x="1" y="274"/>
                  <a:pt x="0" y="312"/>
                </a:cubicBezTo>
                <a:cubicBezTo>
                  <a:pt x="0" y="362"/>
                  <a:pt x="14" y="427"/>
                  <a:pt x="14" y="427"/>
                </a:cubicBezTo>
                <a:cubicBezTo>
                  <a:pt x="29" y="425"/>
                  <a:pt x="29" y="425"/>
                  <a:pt x="29" y="425"/>
                </a:cubicBezTo>
                <a:cubicBezTo>
                  <a:pt x="37" y="426"/>
                  <a:pt x="37" y="426"/>
                  <a:pt x="37" y="426"/>
                </a:cubicBezTo>
                <a:cubicBezTo>
                  <a:pt x="36" y="427"/>
                  <a:pt x="42" y="426"/>
                  <a:pt x="44" y="428"/>
                </a:cubicBezTo>
                <a:cubicBezTo>
                  <a:pt x="269" y="428"/>
                  <a:pt x="269" y="428"/>
                  <a:pt x="269" y="428"/>
                </a:cubicBezTo>
                <a:cubicBezTo>
                  <a:pt x="270" y="414"/>
                  <a:pt x="271" y="397"/>
                  <a:pt x="269" y="389"/>
                </a:cubicBezTo>
                <a:cubicBezTo>
                  <a:pt x="268" y="379"/>
                  <a:pt x="268" y="368"/>
                  <a:pt x="265" y="354"/>
                </a:cubicBezTo>
                <a:cubicBezTo>
                  <a:pt x="263" y="341"/>
                  <a:pt x="267" y="302"/>
                  <a:pt x="268" y="299"/>
                </a:cubicBezTo>
                <a:cubicBezTo>
                  <a:pt x="268" y="299"/>
                  <a:pt x="268" y="299"/>
                  <a:pt x="269" y="299"/>
                </a:cubicBezTo>
                <a:cubicBezTo>
                  <a:pt x="273" y="299"/>
                  <a:pt x="275" y="302"/>
                  <a:pt x="278" y="307"/>
                </a:cubicBezTo>
                <a:cubicBezTo>
                  <a:pt x="282" y="312"/>
                  <a:pt x="297" y="324"/>
                  <a:pt x="305" y="326"/>
                </a:cubicBezTo>
                <a:cubicBezTo>
                  <a:pt x="314" y="328"/>
                  <a:pt x="319" y="329"/>
                  <a:pt x="323" y="326"/>
                </a:cubicBezTo>
                <a:cubicBezTo>
                  <a:pt x="327" y="324"/>
                  <a:pt x="331" y="319"/>
                  <a:pt x="334" y="315"/>
                </a:cubicBezTo>
                <a:cubicBezTo>
                  <a:pt x="337" y="311"/>
                  <a:pt x="337" y="308"/>
                  <a:pt x="340" y="303"/>
                </a:cubicBezTo>
                <a:cubicBezTo>
                  <a:pt x="343" y="299"/>
                  <a:pt x="385" y="251"/>
                  <a:pt x="387" y="242"/>
                </a:cubicBezTo>
                <a:cubicBezTo>
                  <a:pt x="387" y="242"/>
                  <a:pt x="387" y="241"/>
                  <a:pt x="387" y="241"/>
                </a:cubicBezTo>
                <a:cubicBezTo>
                  <a:pt x="387" y="232"/>
                  <a:pt x="396" y="230"/>
                  <a:pt x="396" y="230"/>
                </a:cubicBezTo>
                <a:cubicBezTo>
                  <a:pt x="398" y="228"/>
                  <a:pt x="398" y="223"/>
                  <a:pt x="398" y="223"/>
                </a:cubicBezTo>
                <a:cubicBezTo>
                  <a:pt x="398" y="223"/>
                  <a:pt x="402" y="221"/>
                  <a:pt x="406" y="219"/>
                </a:cubicBezTo>
                <a:cubicBezTo>
                  <a:pt x="406" y="221"/>
                  <a:pt x="405" y="222"/>
                  <a:pt x="404" y="224"/>
                </a:cubicBezTo>
                <a:cubicBezTo>
                  <a:pt x="404" y="224"/>
                  <a:pt x="392" y="237"/>
                  <a:pt x="393" y="241"/>
                </a:cubicBezTo>
                <a:cubicBezTo>
                  <a:pt x="393" y="241"/>
                  <a:pt x="380" y="245"/>
                  <a:pt x="388" y="247"/>
                </a:cubicBezTo>
                <a:cubicBezTo>
                  <a:pt x="388" y="247"/>
                  <a:pt x="391" y="249"/>
                  <a:pt x="389" y="251"/>
                </a:cubicBezTo>
                <a:cubicBezTo>
                  <a:pt x="389" y="251"/>
                  <a:pt x="370" y="267"/>
                  <a:pt x="374" y="280"/>
                </a:cubicBezTo>
                <a:cubicBezTo>
                  <a:pt x="374" y="280"/>
                  <a:pt x="372" y="282"/>
                  <a:pt x="373" y="285"/>
                </a:cubicBezTo>
                <a:cubicBezTo>
                  <a:pt x="373" y="287"/>
                  <a:pt x="380" y="318"/>
                  <a:pt x="380" y="318"/>
                </a:cubicBezTo>
                <a:cubicBezTo>
                  <a:pt x="380" y="318"/>
                  <a:pt x="376" y="319"/>
                  <a:pt x="377" y="323"/>
                </a:cubicBezTo>
                <a:cubicBezTo>
                  <a:pt x="379" y="328"/>
                  <a:pt x="379" y="328"/>
                  <a:pt x="379" y="328"/>
                </a:cubicBezTo>
                <a:cubicBezTo>
                  <a:pt x="379" y="328"/>
                  <a:pt x="409" y="331"/>
                  <a:pt x="446" y="321"/>
                </a:cubicBezTo>
                <a:cubicBezTo>
                  <a:pt x="483" y="314"/>
                  <a:pt x="509" y="298"/>
                  <a:pt x="509" y="298"/>
                </a:cubicBezTo>
                <a:lnTo>
                  <a:pt x="508" y="293"/>
                </a:lnTo>
                <a:close/>
                <a:moveTo>
                  <a:pt x="489" y="65"/>
                </a:moveTo>
                <a:cubicBezTo>
                  <a:pt x="494" y="83"/>
                  <a:pt x="484" y="100"/>
                  <a:pt x="467" y="107"/>
                </a:cubicBezTo>
                <a:cubicBezTo>
                  <a:pt x="463" y="87"/>
                  <a:pt x="463" y="87"/>
                  <a:pt x="463" y="87"/>
                </a:cubicBezTo>
                <a:cubicBezTo>
                  <a:pt x="460" y="72"/>
                  <a:pt x="459" y="54"/>
                  <a:pt x="458" y="38"/>
                </a:cubicBezTo>
                <a:cubicBezTo>
                  <a:pt x="473" y="39"/>
                  <a:pt x="486" y="50"/>
                  <a:pt x="489" y="65"/>
                </a:cubicBezTo>
                <a:close/>
                <a:moveTo>
                  <a:pt x="332" y="138"/>
                </a:moveTo>
                <a:cubicBezTo>
                  <a:pt x="313" y="142"/>
                  <a:pt x="294" y="130"/>
                  <a:pt x="290" y="111"/>
                </a:cubicBezTo>
                <a:cubicBezTo>
                  <a:pt x="286" y="94"/>
                  <a:pt x="295" y="77"/>
                  <a:pt x="310" y="70"/>
                </a:cubicBezTo>
                <a:cubicBezTo>
                  <a:pt x="317" y="85"/>
                  <a:pt x="324" y="103"/>
                  <a:pt x="328" y="118"/>
                </a:cubicBezTo>
                <a:cubicBezTo>
                  <a:pt x="333" y="138"/>
                  <a:pt x="333" y="138"/>
                  <a:pt x="333" y="138"/>
                </a:cubicBezTo>
                <a:cubicBezTo>
                  <a:pt x="333" y="138"/>
                  <a:pt x="332" y="138"/>
                  <a:pt x="332" y="138"/>
                </a:cubicBezTo>
                <a:close/>
                <a:moveTo>
                  <a:pt x="220" y="380"/>
                </a:moveTo>
                <a:cubicBezTo>
                  <a:pt x="218" y="387"/>
                  <a:pt x="219" y="395"/>
                  <a:pt x="219" y="395"/>
                </a:cubicBezTo>
                <a:cubicBezTo>
                  <a:pt x="219" y="395"/>
                  <a:pt x="196" y="398"/>
                  <a:pt x="185" y="395"/>
                </a:cubicBezTo>
                <a:cubicBezTo>
                  <a:pt x="185" y="395"/>
                  <a:pt x="161" y="392"/>
                  <a:pt x="157" y="393"/>
                </a:cubicBezTo>
                <a:cubicBezTo>
                  <a:pt x="157" y="393"/>
                  <a:pt x="122" y="387"/>
                  <a:pt x="119" y="383"/>
                </a:cubicBezTo>
                <a:cubicBezTo>
                  <a:pt x="119" y="383"/>
                  <a:pt x="131" y="342"/>
                  <a:pt x="139" y="328"/>
                </a:cubicBezTo>
                <a:cubicBezTo>
                  <a:pt x="139" y="328"/>
                  <a:pt x="146" y="305"/>
                  <a:pt x="146" y="278"/>
                </a:cubicBezTo>
                <a:cubicBezTo>
                  <a:pt x="146" y="278"/>
                  <a:pt x="146" y="184"/>
                  <a:pt x="145" y="176"/>
                </a:cubicBezTo>
                <a:cubicBezTo>
                  <a:pt x="145" y="176"/>
                  <a:pt x="142" y="151"/>
                  <a:pt x="151" y="144"/>
                </a:cubicBezTo>
                <a:cubicBezTo>
                  <a:pt x="151" y="144"/>
                  <a:pt x="171" y="178"/>
                  <a:pt x="183" y="179"/>
                </a:cubicBezTo>
                <a:cubicBezTo>
                  <a:pt x="183" y="179"/>
                  <a:pt x="171" y="181"/>
                  <a:pt x="169" y="187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82" y="200"/>
                  <a:pt x="172" y="217"/>
                  <a:pt x="173" y="227"/>
                </a:cubicBezTo>
                <a:cubicBezTo>
                  <a:pt x="173" y="227"/>
                  <a:pt x="179" y="340"/>
                  <a:pt x="167" y="368"/>
                </a:cubicBezTo>
                <a:cubicBezTo>
                  <a:pt x="191" y="391"/>
                  <a:pt x="191" y="391"/>
                  <a:pt x="191" y="391"/>
                </a:cubicBezTo>
                <a:cubicBezTo>
                  <a:pt x="208" y="369"/>
                  <a:pt x="208" y="369"/>
                  <a:pt x="208" y="369"/>
                </a:cubicBezTo>
                <a:cubicBezTo>
                  <a:pt x="208" y="369"/>
                  <a:pt x="219" y="253"/>
                  <a:pt x="190" y="210"/>
                </a:cubicBezTo>
                <a:cubicBezTo>
                  <a:pt x="190" y="210"/>
                  <a:pt x="188" y="188"/>
                  <a:pt x="196" y="184"/>
                </a:cubicBezTo>
                <a:cubicBezTo>
                  <a:pt x="196" y="184"/>
                  <a:pt x="191" y="178"/>
                  <a:pt x="185" y="179"/>
                </a:cubicBezTo>
                <a:cubicBezTo>
                  <a:pt x="185" y="179"/>
                  <a:pt x="204" y="166"/>
                  <a:pt x="205" y="156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08" y="152"/>
                  <a:pt x="212" y="186"/>
                  <a:pt x="211" y="203"/>
                </a:cubicBezTo>
                <a:cubicBezTo>
                  <a:pt x="211" y="203"/>
                  <a:pt x="212" y="281"/>
                  <a:pt x="213" y="289"/>
                </a:cubicBezTo>
                <a:cubicBezTo>
                  <a:pt x="215" y="297"/>
                  <a:pt x="219" y="334"/>
                  <a:pt x="219" y="341"/>
                </a:cubicBezTo>
                <a:cubicBezTo>
                  <a:pt x="219" y="348"/>
                  <a:pt x="222" y="373"/>
                  <a:pt x="220" y="380"/>
                </a:cubicBezTo>
                <a:close/>
                <a:moveTo>
                  <a:pt x="345" y="94"/>
                </a:moveTo>
                <a:cubicBezTo>
                  <a:pt x="342" y="78"/>
                  <a:pt x="342" y="78"/>
                  <a:pt x="342" y="78"/>
                </a:cubicBezTo>
                <a:cubicBezTo>
                  <a:pt x="341" y="72"/>
                  <a:pt x="344" y="67"/>
                  <a:pt x="350" y="65"/>
                </a:cubicBezTo>
                <a:cubicBezTo>
                  <a:pt x="420" y="49"/>
                  <a:pt x="420" y="49"/>
                  <a:pt x="420" y="49"/>
                </a:cubicBezTo>
                <a:cubicBezTo>
                  <a:pt x="426" y="48"/>
                  <a:pt x="432" y="51"/>
                  <a:pt x="433" y="57"/>
                </a:cubicBezTo>
                <a:cubicBezTo>
                  <a:pt x="436" y="73"/>
                  <a:pt x="436" y="73"/>
                  <a:pt x="436" y="73"/>
                </a:cubicBezTo>
                <a:cubicBezTo>
                  <a:pt x="438" y="78"/>
                  <a:pt x="434" y="84"/>
                  <a:pt x="429" y="85"/>
                </a:cubicBezTo>
                <a:cubicBezTo>
                  <a:pt x="358" y="102"/>
                  <a:pt x="358" y="102"/>
                  <a:pt x="358" y="102"/>
                </a:cubicBezTo>
                <a:cubicBezTo>
                  <a:pt x="352" y="103"/>
                  <a:pt x="347" y="99"/>
                  <a:pt x="345" y="94"/>
                </a:cubicBezTo>
                <a:close/>
                <a:moveTo>
                  <a:pt x="442" y="299"/>
                </a:moveTo>
                <a:cubicBezTo>
                  <a:pt x="430" y="302"/>
                  <a:pt x="417" y="294"/>
                  <a:pt x="414" y="281"/>
                </a:cubicBezTo>
                <a:cubicBezTo>
                  <a:pt x="411" y="268"/>
                  <a:pt x="419" y="256"/>
                  <a:pt x="432" y="253"/>
                </a:cubicBezTo>
                <a:cubicBezTo>
                  <a:pt x="444" y="250"/>
                  <a:pt x="457" y="258"/>
                  <a:pt x="460" y="270"/>
                </a:cubicBezTo>
                <a:cubicBezTo>
                  <a:pt x="463" y="283"/>
                  <a:pt x="455" y="296"/>
                  <a:pt x="442" y="299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grpSp>
        <p:nvGrpSpPr>
          <p:cNvPr id="197" name="组合 119"/>
          <p:cNvGrpSpPr/>
          <p:nvPr/>
        </p:nvGrpSpPr>
        <p:grpSpPr bwMode="auto">
          <a:xfrm>
            <a:off x="2494841" y="3585834"/>
            <a:ext cx="669101" cy="578785"/>
            <a:chOff x="0" y="0"/>
            <a:chExt cx="1309687" cy="1133475"/>
          </a:xfrm>
          <a:solidFill>
            <a:srgbClr val="E4DC2F"/>
          </a:solidFill>
          <a:effectLst/>
        </p:grpSpPr>
        <p:sp>
          <p:nvSpPr>
            <p:cNvPr id="198" name="Freeform 64"/>
            <p:cNvSpPr>
              <a:spLocks noChangeArrowheads="1"/>
            </p:cNvSpPr>
            <p:nvPr/>
          </p:nvSpPr>
          <p:spPr bwMode="auto">
            <a:xfrm>
              <a:off x="85725" y="233363"/>
              <a:ext cx="107950" cy="180975"/>
            </a:xfrm>
            <a:custGeom>
              <a:avLst/>
              <a:gdLst>
                <a:gd name="T0" fmla="*/ 0 w 39"/>
                <a:gd name="T1" fmla="*/ 65 h 65"/>
                <a:gd name="T2" fmla="*/ 5 w 39"/>
                <a:gd name="T3" fmla="*/ 60 h 65"/>
                <a:gd name="T4" fmla="*/ 15 w 39"/>
                <a:gd name="T5" fmla="*/ 44 h 65"/>
                <a:gd name="T6" fmla="*/ 34 w 39"/>
                <a:gd name="T7" fmla="*/ 32 h 65"/>
                <a:gd name="T8" fmla="*/ 39 w 39"/>
                <a:gd name="T9" fmla="*/ 29 h 65"/>
                <a:gd name="T10" fmla="*/ 32 w 39"/>
                <a:gd name="T11" fmla="*/ 0 h 65"/>
                <a:gd name="T12" fmla="*/ 0 w 39"/>
                <a:gd name="T13" fmla="*/ 6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65"/>
                <a:gd name="T23" fmla="*/ 39 w 3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65">
                  <a:moveTo>
                    <a:pt x="0" y="65"/>
                  </a:moveTo>
                  <a:cubicBezTo>
                    <a:pt x="2" y="63"/>
                    <a:pt x="4" y="61"/>
                    <a:pt x="5" y="60"/>
                  </a:cubicBezTo>
                  <a:cubicBezTo>
                    <a:pt x="5" y="60"/>
                    <a:pt x="14" y="49"/>
                    <a:pt x="15" y="44"/>
                  </a:cubicBezTo>
                  <a:cubicBezTo>
                    <a:pt x="15" y="44"/>
                    <a:pt x="24" y="28"/>
                    <a:pt x="34" y="32"/>
                  </a:cubicBezTo>
                  <a:cubicBezTo>
                    <a:pt x="34" y="32"/>
                    <a:pt x="37" y="31"/>
                    <a:pt x="39" y="29"/>
                  </a:cubicBezTo>
                  <a:cubicBezTo>
                    <a:pt x="39" y="29"/>
                    <a:pt x="31" y="18"/>
                    <a:pt x="32" y="0"/>
                  </a:cubicBezTo>
                  <a:cubicBezTo>
                    <a:pt x="18" y="19"/>
                    <a:pt x="7" y="41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99" name="Freeform 65"/>
            <p:cNvSpPr>
              <a:spLocks noChangeArrowheads="1"/>
            </p:cNvSpPr>
            <p:nvPr/>
          </p:nvSpPr>
          <p:spPr bwMode="auto">
            <a:xfrm>
              <a:off x="327025" y="0"/>
              <a:ext cx="874712" cy="519112"/>
            </a:xfrm>
            <a:custGeom>
              <a:avLst/>
              <a:gdLst>
                <a:gd name="T0" fmla="*/ 111 w 315"/>
                <a:gd name="T1" fmla="*/ 43 h 187"/>
                <a:gd name="T2" fmla="*/ 238 w 315"/>
                <a:gd name="T3" fmla="*/ 105 h 187"/>
                <a:gd name="T4" fmla="*/ 279 w 315"/>
                <a:gd name="T5" fmla="*/ 142 h 187"/>
                <a:gd name="T6" fmla="*/ 270 w 315"/>
                <a:gd name="T7" fmla="*/ 175 h 187"/>
                <a:gd name="T8" fmla="*/ 271 w 315"/>
                <a:gd name="T9" fmla="*/ 185 h 187"/>
                <a:gd name="T10" fmla="*/ 315 w 315"/>
                <a:gd name="T11" fmla="*/ 187 h 187"/>
                <a:gd name="T12" fmla="*/ 111 w 315"/>
                <a:gd name="T13" fmla="*/ 0 h 187"/>
                <a:gd name="T14" fmla="*/ 0 w 315"/>
                <a:gd name="T15" fmla="*/ 33 h 187"/>
                <a:gd name="T16" fmla="*/ 46 w 315"/>
                <a:gd name="T17" fmla="*/ 57 h 187"/>
                <a:gd name="T18" fmla="*/ 111 w 315"/>
                <a:gd name="T19" fmla="*/ 43 h 1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5"/>
                <a:gd name="T31" fmla="*/ 0 h 187"/>
                <a:gd name="T32" fmla="*/ 315 w 315"/>
                <a:gd name="T33" fmla="*/ 187 h 1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5" h="187">
                  <a:moveTo>
                    <a:pt x="111" y="43"/>
                  </a:moveTo>
                  <a:cubicBezTo>
                    <a:pt x="163" y="43"/>
                    <a:pt x="209" y="68"/>
                    <a:pt x="238" y="105"/>
                  </a:cubicBezTo>
                  <a:cubicBezTo>
                    <a:pt x="245" y="105"/>
                    <a:pt x="272" y="106"/>
                    <a:pt x="279" y="142"/>
                  </a:cubicBezTo>
                  <a:cubicBezTo>
                    <a:pt x="279" y="142"/>
                    <a:pt x="282" y="159"/>
                    <a:pt x="270" y="175"/>
                  </a:cubicBezTo>
                  <a:cubicBezTo>
                    <a:pt x="270" y="178"/>
                    <a:pt x="271" y="182"/>
                    <a:pt x="271" y="185"/>
                  </a:cubicBezTo>
                  <a:cubicBezTo>
                    <a:pt x="277" y="186"/>
                    <a:pt x="300" y="184"/>
                    <a:pt x="315" y="187"/>
                  </a:cubicBezTo>
                  <a:cubicBezTo>
                    <a:pt x="307" y="83"/>
                    <a:pt x="219" y="0"/>
                    <a:pt x="111" y="0"/>
                  </a:cubicBezTo>
                  <a:cubicBezTo>
                    <a:pt x="70" y="0"/>
                    <a:pt x="32" y="12"/>
                    <a:pt x="0" y="33"/>
                  </a:cubicBezTo>
                  <a:cubicBezTo>
                    <a:pt x="10" y="34"/>
                    <a:pt x="28" y="39"/>
                    <a:pt x="46" y="57"/>
                  </a:cubicBezTo>
                  <a:cubicBezTo>
                    <a:pt x="66" y="48"/>
                    <a:pt x="88" y="43"/>
                    <a:pt x="11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0" name="Freeform 66"/>
            <p:cNvSpPr>
              <a:spLocks noChangeArrowheads="1"/>
            </p:cNvSpPr>
            <p:nvPr/>
          </p:nvSpPr>
          <p:spPr bwMode="auto">
            <a:xfrm>
              <a:off x="0" y="107950"/>
              <a:ext cx="1309687" cy="1025525"/>
            </a:xfrm>
            <a:custGeom>
              <a:avLst/>
              <a:gdLst>
                <a:gd name="T0" fmla="*/ 465 w 472"/>
                <a:gd name="T1" fmla="*/ 313 h 369"/>
                <a:gd name="T2" fmla="*/ 456 w 472"/>
                <a:gd name="T3" fmla="*/ 260 h 369"/>
                <a:gd name="T4" fmla="*/ 450 w 472"/>
                <a:gd name="T5" fmla="*/ 213 h 369"/>
                <a:gd name="T6" fmla="*/ 429 w 472"/>
                <a:gd name="T7" fmla="*/ 156 h 369"/>
                <a:gd name="T8" fmla="*/ 382 w 472"/>
                <a:gd name="T9" fmla="*/ 152 h 369"/>
                <a:gd name="T10" fmla="*/ 387 w 472"/>
                <a:gd name="T11" fmla="*/ 107 h 369"/>
                <a:gd name="T12" fmla="*/ 319 w 472"/>
                <a:gd name="T13" fmla="*/ 101 h 369"/>
                <a:gd name="T14" fmla="*/ 326 w 472"/>
                <a:gd name="T15" fmla="*/ 150 h 369"/>
                <a:gd name="T16" fmla="*/ 344 w 472"/>
                <a:gd name="T17" fmla="*/ 177 h 369"/>
                <a:gd name="T18" fmla="*/ 307 w 472"/>
                <a:gd name="T19" fmla="*/ 224 h 369"/>
                <a:gd name="T20" fmla="*/ 293 w 472"/>
                <a:gd name="T21" fmla="*/ 263 h 369"/>
                <a:gd name="T22" fmla="*/ 254 w 472"/>
                <a:gd name="T23" fmla="*/ 251 h 369"/>
                <a:gd name="T24" fmla="*/ 216 w 472"/>
                <a:gd name="T25" fmla="*/ 212 h 369"/>
                <a:gd name="T26" fmla="*/ 164 w 472"/>
                <a:gd name="T27" fmla="*/ 148 h 369"/>
                <a:gd name="T28" fmla="*/ 151 w 472"/>
                <a:gd name="T29" fmla="*/ 122 h 369"/>
                <a:gd name="T30" fmla="*/ 145 w 472"/>
                <a:gd name="T31" fmla="*/ 101 h 369"/>
                <a:gd name="T32" fmla="*/ 146 w 472"/>
                <a:gd name="T33" fmla="*/ 86 h 369"/>
                <a:gd name="T34" fmla="*/ 150 w 472"/>
                <a:gd name="T35" fmla="*/ 60 h 369"/>
                <a:gd name="T36" fmla="*/ 142 w 472"/>
                <a:gd name="T37" fmla="*/ 17 h 369"/>
                <a:gd name="T38" fmla="*/ 82 w 472"/>
                <a:gd name="T39" fmla="*/ 76 h 369"/>
                <a:gd name="T40" fmla="*/ 57 w 472"/>
                <a:gd name="T41" fmla="*/ 93 h 369"/>
                <a:gd name="T42" fmla="*/ 27 w 472"/>
                <a:gd name="T43" fmla="*/ 152 h 369"/>
                <a:gd name="T44" fmla="*/ 8 w 472"/>
                <a:gd name="T45" fmla="*/ 271 h 369"/>
                <a:gd name="T46" fmla="*/ 0 w 472"/>
                <a:gd name="T47" fmla="*/ 311 h 369"/>
                <a:gd name="T48" fmla="*/ 44 w 472"/>
                <a:gd name="T49" fmla="*/ 324 h 369"/>
                <a:gd name="T50" fmla="*/ 51 w 472"/>
                <a:gd name="T51" fmla="*/ 354 h 369"/>
                <a:gd name="T52" fmla="*/ 137 w 472"/>
                <a:gd name="T53" fmla="*/ 369 h 369"/>
                <a:gd name="T54" fmla="*/ 141 w 472"/>
                <a:gd name="T55" fmla="*/ 299 h 369"/>
                <a:gd name="T56" fmla="*/ 143 w 472"/>
                <a:gd name="T57" fmla="*/ 261 h 369"/>
                <a:gd name="T58" fmla="*/ 149 w 472"/>
                <a:gd name="T59" fmla="*/ 219 h 369"/>
                <a:gd name="T60" fmla="*/ 159 w 472"/>
                <a:gd name="T61" fmla="*/ 215 h 369"/>
                <a:gd name="T62" fmla="*/ 197 w 472"/>
                <a:gd name="T63" fmla="*/ 248 h 369"/>
                <a:gd name="T64" fmla="*/ 218 w 472"/>
                <a:gd name="T65" fmla="*/ 253 h 369"/>
                <a:gd name="T66" fmla="*/ 224 w 472"/>
                <a:gd name="T67" fmla="*/ 266 h 369"/>
                <a:gd name="T68" fmla="*/ 239 w 472"/>
                <a:gd name="T69" fmla="*/ 283 h 369"/>
                <a:gd name="T70" fmla="*/ 292 w 472"/>
                <a:gd name="T71" fmla="*/ 304 h 369"/>
                <a:gd name="T72" fmla="*/ 332 w 472"/>
                <a:gd name="T73" fmla="*/ 310 h 369"/>
                <a:gd name="T74" fmla="*/ 331 w 472"/>
                <a:gd name="T75" fmla="*/ 369 h 369"/>
                <a:gd name="T76" fmla="*/ 463 w 472"/>
                <a:gd name="T77" fmla="*/ 355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2"/>
                <a:gd name="T118" fmla="*/ 0 h 369"/>
                <a:gd name="T119" fmla="*/ 472 w 472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2" h="369">
                  <a:moveTo>
                    <a:pt x="470" y="352"/>
                  </a:moveTo>
                  <a:cubicBezTo>
                    <a:pt x="469" y="348"/>
                    <a:pt x="466" y="319"/>
                    <a:pt x="465" y="313"/>
                  </a:cubicBezTo>
                  <a:cubicBezTo>
                    <a:pt x="465" y="306"/>
                    <a:pt x="464" y="292"/>
                    <a:pt x="463" y="286"/>
                  </a:cubicBezTo>
                  <a:cubicBezTo>
                    <a:pt x="461" y="280"/>
                    <a:pt x="457" y="266"/>
                    <a:pt x="456" y="260"/>
                  </a:cubicBezTo>
                  <a:cubicBezTo>
                    <a:pt x="456" y="255"/>
                    <a:pt x="452" y="242"/>
                    <a:pt x="452" y="237"/>
                  </a:cubicBezTo>
                  <a:cubicBezTo>
                    <a:pt x="452" y="232"/>
                    <a:pt x="453" y="221"/>
                    <a:pt x="450" y="213"/>
                  </a:cubicBezTo>
                  <a:cubicBezTo>
                    <a:pt x="448" y="204"/>
                    <a:pt x="442" y="176"/>
                    <a:pt x="440" y="167"/>
                  </a:cubicBezTo>
                  <a:cubicBezTo>
                    <a:pt x="438" y="157"/>
                    <a:pt x="429" y="156"/>
                    <a:pt x="429" y="15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2" y="156"/>
                    <a:pt x="386" y="154"/>
                    <a:pt x="382" y="152"/>
                  </a:cubicBezTo>
                  <a:cubicBezTo>
                    <a:pt x="377" y="149"/>
                    <a:pt x="378" y="142"/>
                    <a:pt x="378" y="142"/>
                  </a:cubicBezTo>
                  <a:cubicBezTo>
                    <a:pt x="384" y="136"/>
                    <a:pt x="387" y="107"/>
                    <a:pt x="387" y="107"/>
                  </a:cubicBezTo>
                  <a:cubicBezTo>
                    <a:pt x="383" y="74"/>
                    <a:pt x="353" y="77"/>
                    <a:pt x="353" y="77"/>
                  </a:cubicBezTo>
                  <a:cubicBezTo>
                    <a:pt x="315" y="73"/>
                    <a:pt x="319" y="101"/>
                    <a:pt x="319" y="101"/>
                  </a:cubicBezTo>
                  <a:cubicBezTo>
                    <a:pt x="314" y="106"/>
                    <a:pt x="320" y="123"/>
                    <a:pt x="320" y="123"/>
                  </a:cubicBezTo>
                  <a:cubicBezTo>
                    <a:pt x="316" y="137"/>
                    <a:pt x="326" y="150"/>
                    <a:pt x="326" y="150"/>
                  </a:cubicBezTo>
                  <a:cubicBezTo>
                    <a:pt x="325" y="154"/>
                    <a:pt x="338" y="159"/>
                    <a:pt x="342" y="159"/>
                  </a:cubicBezTo>
                  <a:cubicBezTo>
                    <a:pt x="345" y="159"/>
                    <a:pt x="344" y="177"/>
                    <a:pt x="344" y="177"/>
                  </a:cubicBezTo>
                  <a:cubicBezTo>
                    <a:pt x="344" y="177"/>
                    <a:pt x="319" y="195"/>
                    <a:pt x="313" y="199"/>
                  </a:cubicBezTo>
                  <a:cubicBezTo>
                    <a:pt x="306" y="203"/>
                    <a:pt x="307" y="218"/>
                    <a:pt x="307" y="224"/>
                  </a:cubicBezTo>
                  <a:cubicBezTo>
                    <a:pt x="306" y="229"/>
                    <a:pt x="307" y="238"/>
                    <a:pt x="304" y="242"/>
                  </a:cubicBezTo>
                  <a:cubicBezTo>
                    <a:pt x="301" y="245"/>
                    <a:pt x="296" y="259"/>
                    <a:pt x="293" y="263"/>
                  </a:cubicBezTo>
                  <a:cubicBezTo>
                    <a:pt x="290" y="266"/>
                    <a:pt x="289" y="269"/>
                    <a:pt x="285" y="269"/>
                  </a:cubicBezTo>
                  <a:cubicBezTo>
                    <a:pt x="281" y="269"/>
                    <a:pt x="254" y="251"/>
                    <a:pt x="254" y="251"/>
                  </a:cubicBezTo>
                  <a:cubicBezTo>
                    <a:pt x="249" y="240"/>
                    <a:pt x="239" y="240"/>
                    <a:pt x="237" y="237"/>
                  </a:cubicBezTo>
                  <a:cubicBezTo>
                    <a:pt x="234" y="233"/>
                    <a:pt x="224" y="218"/>
                    <a:pt x="216" y="212"/>
                  </a:cubicBezTo>
                  <a:cubicBezTo>
                    <a:pt x="208" y="207"/>
                    <a:pt x="193" y="192"/>
                    <a:pt x="188" y="182"/>
                  </a:cubicBezTo>
                  <a:cubicBezTo>
                    <a:pt x="182" y="172"/>
                    <a:pt x="167" y="152"/>
                    <a:pt x="164" y="148"/>
                  </a:cubicBezTo>
                  <a:cubicBezTo>
                    <a:pt x="161" y="144"/>
                    <a:pt x="160" y="145"/>
                    <a:pt x="157" y="142"/>
                  </a:cubicBezTo>
                  <a:cubicBezTo>
                    <a:pt x="155" y="139"/>
                    <a:pt x="151" y="127"/>
                    <a:pt x="151" y="122"/>
                  </a:cubicBezTo>
                  <a:cubicBezTo>
                    <a:pt x="150" y="118"/>
                    <a:pt x="151" y="114"/>
                    <a:pt x="150" y="112"/>
                  </a:cubicBezTo>
                  <a:cubicBezTo>
                    <a:pt x="149" y="109"/>
                    <a:pt x="145" y="101"/>
                    <a:pt x="145" y="101"/>
                  </a:cubicBezTo>
                  <a:cubicBezTo>
                    <a:pt x="147" y="98"/>
                    <a:pt x="145" y="93"/>
                    <a:pt x="145" y="93"/>
                  </a:cubicBezTo>
                  <a:cubicBezTo>
                    <a:pt x="149" y="92"/>
                    <a:pt x="146" y="86"/>
                    <a:pt x="146" y="86"/>
                  </a:cubicBezTo>
                  <a:cubicBezTo>
                    <a:pt x="149" y="85"/>
                    <a:pt x="150" y="80"/>
                    <a:pt x="150" y="80"/>
                  </a:cubicBezTo>
                  <a:cubicBezTo>
                    <a:pt x="162" y="78"/>
                    <a:pt x="150" y="60"/>
                    <a:pt x="150" y="60"/>
                  </a:cubicBezTo>
                  <a:cubicBezTo>
                    <a:pt x="154" y="51"/>
                    <a:pt x="150" y="31"/>
                    <a:pt x="150" y="31"/>
                  </a:cubicBezTo>
                  <a:cubicBezTo>
                    <a:pt x="151" y="27"/>
                    <a:pt x="161" y="35"/>
                    <a:pt x="142" y="17"/>
                  </a:cubicBezTo>
                  <a:cubicBezTo>
                    <a:pt x="124" y="0"/>
                    <a:pt x="92" y="1"/>
                    <a:pt x="79" y="20"/>
                  </a:cubicBezTo>
                  <a:cubicBezTo>
                    <a:pt x="65" y="39"/>
                    <a:pt x="82" y="76"/>
                    <a:pt x="82" y="76"/>
                  </a:cubicBezTo>
                  <a:cubicBezTo>
                    <a:pt x="83" y="83"/>
                    <a:pt x="69" y="91"/>
                    <a:pt x="69" y="91"/>
                  </a:cubicBezTo>
                  <a:cubicBezTo>
                    <a:pt x="63" y="88"/>
                    <a:pt x="62" y="90"/>
                    <a:pt x="57" y="93"/>
                  </a:cubicBezTo>
                  <a:cubicBezTo>
                    <a:pt x="52" y="97"/>
                    <a:pt x="51" y="109"/>
                    <a:pt x="44" y="115"/>
                  </a:cubicBezTo>
                  <a:cubicBezTo>
                    <a:pt x="36" y="121"/>
                    <a:pt x="30" y="145"/>
                    <a:pt x="27" y="152"/>
                  </a:cubicBezTo>
                  <a:cubicBezTo>
                    <a:pt x="24" y="158"/>
                    <a:pt x="13" y="212"/>
                    <a:pt x="10" y="220"/>
                  </a:cubicBezTo>
                  <a:cubicBezTo>
                    <a:pt x="8" y="228"/>
                    <a:pt x="8" y="258"/>
                    <a:pt x="8" y="271"/>
                  </a:cubicBezTo>
                  <a:cubicBezTo>
                    <a:pt x="8" y="284"/>
                    <a:pt x="5" y="294"/>
                    <a:pt x="4" y="304"/>
                  </a:cubicBezTo>
                  <a:cubicBezTo>
                    <a:pt x="3" y="315"/>
                    <a:pt x="0" y="311"/>
                    <a:pt x="0" y="311"/>
                  </a:cubicBezTo>
                  <a:cubicBezTo>
                    <a:pt x="2" y="320"/>
                    <a:pt x="35" y="331"/>
                    <a:pt x="35" y="331"/>
                  </a:cubicBezTo>
                  <a:cubicBezTo>
                    <a:pt x="35" y="328"/>
                    <a:pt x="44" y="324"/>
                    <a:pt x="44" y="324"/>
                  </a:cubicBezTo>
                  <a:cubicBezTo>
                    <a:pt x="44" y="324"/>
                    <a:pt x="46" y="322"/>
                    <a:pt x="44" y="327"/>
                  </a:cubicBezTo>
                  <a:cubicBezTo>
                    <a:pt x="42" y="332"/>
                    <a:pt x="49" y="348"/>
                    <a:pt x="51" y="354"/>
                  </a:cubicBezTo>
                  <a:cubicBezTo>
                    <a:pt x="52" y="359"/>
                    <a:pt x="55" y="362"/>
                    <a:pt x="57" y="369"/>
                  </a:cubicBezTo>
                  <a:cubicBezTo>
                    <a:pt x="137" y="369"/>
                    <a:pt x="137" y="369"/>
                    <a:pt x="137" y="369"/>
                  </a:cubicBezTo>
                  <a:cubicBezTo>
                    <a:pt x="138" y="358"/>
                    <a:pt x="136" y="327"/>
                    <a:pt x="136" y="320"/>
                  </a:cubicBezTo>
                  <a:cubicBezTo>
                    <a:pt x="136" y="313"/>
                    <a:pt x="137" y="300"/>
                    <a:pt x="141" y="299"/>
                  </a:cubicBezTo>
                  <a:cubicBezTo>
                    <a:pt x="144" y="297"/>
                    <a:pt x="145" y="290"/>
                    <a:pt x="146" y="285"/>
                  </a:cubicBezTo>
                  <a:cubicBezTo>
                    <a:pt x="146" y="281"/>
                    <a:pt x="145" y="269"/>
                    <a:pt x="143" y="261"/>
                  </a:cubicBezTo>
                  <a:cubicBezTo>
                    <a:pt x="141" y="253"/>
                    <a:pt x="146" y="244"/>
                    <a:pt x="146" y="237"/>
                  </a:cubicBezTo>
                  <a:cubicBezTo>
                    <a:pt x="146" y="229"/>
                    <a:pt x="149" y="224"/>
                    <a:pt x="149" y="219"/>
                  </a:cubicBezTo>
                  <a:cubicBezTo>
                    <a:pt x="149" y="215"/>
                    <a:pt x="149" y="208"/>
                    <a:pt x="151" y="209"/>
                  </a:cubicBezTo>
                  <a:cubicBezTo>
                    <a:pt x="152" y="209"/>
                    <a:pt x="156" y="211"/>
                    <a:pt x="159" y="215"/>
                  </a:cubicBezTo>
                  <a:cubicBezTo>
                    <a:pt x="162" y="219"/>
                    <a:pt x="174" y="225"/>
                    <a:pt x="177" y="228"/>
                  </a:cubicBezTo>
                  <a:cubicBezTo>
                    <a:pt x="180" y="231"/>
                    <a:pt x="191" y="242"/>
                    <a:pt x="197" y="248"/>
                  </a:cubicBezTo>
                  <a:cubicBezTo>
                    <a:pt x="202" y="253"/>
                    <a:pt x="208" y="247"/>
                    <a:pt x="208" y="247"/>
                  </a:cubicBezTo>
                  <a:cubicBezTo>
                    <a:pt x="208" y="247"/>
                    <a:pt x="215" y="249"/>
                    <a:pt x="218" y="253"/>
                  </a:cubicBezTo>
                  <a:cubicBezTo>
                    <a:pt x="221" y="256"/>
                    <a:pt x="223" y="260"/>
                    <a:pt x="223" y="260"/>
                  </a:cubicBezTo>
                  <a:cubicBezTo>
                    <a:pt x="220" y="264"/>
                    <a:pt x="224" y="266"/>
                    <a:pt x="224" y="266"/>
                  </a:cubicBezTo>
                  <a:cubicBezTo>
                    <a:pt x="218" y="269"/>
                    <a:pt x="222" y="272"/>
                    <a:pt x="222" y="272"/>
                  </a:cubicBezTo>
                  <a:cubicBezTo>
                    <a:pt x="219" y="278"/>
                    <a:pt x="239" y="283"/>
                    <a:pt x="239" y="283"/>
                  </a:cubicBezTo>
                  <a:cubicBezTo>
                    <a:pt x="239" y="283"/>
                    <a:pt x="242" y="289"/>
                    <a:pt x="244" y="290"/>
                  </a:cubicBezTo>
                  <a:cubicBezTo>
                    <a:pt x="246" y="291"/>
                    <a:pt x="276" y="294"/>
                    <a:pt x="292" y="304"/>
                  </a:cubicBezTo>
                  <a:cubicBezTo>
                    <a:pt x="307" y="313"/>
                    <a:pt x="324" y="281"/>
                    <a:pt x="324" y="281"/>
                  </a:cubicBezTo>
                  <a:cubicBezTo>
                    <a:pt x="324" y="281"/>
                    <a:pt x="331" y="304"/>
                    <a:pt x="332" y="310"/>
                  </a:cubicBezTo>
                  <a:cubicBezTo>
                    <a:pt x="333" y="316"/>
                    <a:pt x="333" y="337"/>
                    <a:pt x="332" y="356"/>
                  </a:cubicBezTo>
                  <a:cubicBezTo>
                    <a:pt x="331" y="360"/>
                    <a:pt x="331" y="365"/>
                    <a:pt x="331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6" y="363"/>
                    <a:pt x="463" y="355"/>
                    <a:pt x="463" y="355"/>
                  </a:cubicBezTo>
                  <a:cubicBezTo>
                    <a:pt x="463" y="355"/>
                    <a:pt x="472" y="356"/>
                    <a:pt x="47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1" name="Freeform 67"/>
            <p:cNvSpPr>
              <a:spLocks noChangeArrowheads="1"/>
            </p:cNvSpPr>
            <p:nvPr/>
          </p:nvSpPr>
          <p:spPr bwMode="auto">
            <a:xfrm>
              <a:off x="411162" y="936625"/>
              <a:ext cx="482600" cy="188912"/>
            </a:xfrm>
            <a:custGeom>
              <a:avLst/>
              <a:gdLst>
                <a:gd name="T0" fmla="*/ 173 w 174"/>
                <a:gd name="T1" fmla="*/ 20 h 68"/>
                <a:gd name="T2" fmla="*/ 168 w 174"/>
                <a:gd name="T3" fmla="*/ 0 h 68"/>
                <a:gd name="T4" fmla="*/ 81 w 174"/>
                <a:gd name="T5" fmla="*/ 25 h 68"/>
                <a:gd name="T6" fmla="*/ 5 w 174"/>
                <a:gd name="T7" fmla="*/ 6 h 68"/>
                <a:gd name="T8" fmla="*/ 1 w 174"/>
                <a:gd name="T9" fmla="*/ 23 h 68"/>
                <a:gd name="T10" fmla="*/ 1 w 174"/>
                <a:gd name="T11" fmla="*/ 52 h 68"/>
                <a:gd name="T12" fmla="*/ 81 w 174"/>
                <a:gd name="T13" fmla="*/ 68 h 68"/>
                <a:gd name="T14" fmla="*/ 174 w 174"/>
                <a:gd name="T15" fmla="*/ 46 h 68"/>
                <a:gd name="T16" fmla="*/ 173 w 174"/>
                <a:gd name="T17" fmla="*/ 2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68"/>
                <a:gd name="T29" fmla="*/ 174 w 17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68">
                  <a:moveTo>
                    <a:pt x="173" y="20"/>
                  </a:moveTo>
                  <a:cubicBezTo>
                    <a:pt x="173" y="13"/>
                    <a:pt x="169" y="3"/>
                    <a:pt x="168" y="0"/>
                  </a:cubicBezTo>
                  <a:cubicBezTo>
                    <a:pt x="142" y="16"/>
                    <a:pt x="113" y="25"/>
                    <a:pt x="81" y="25"/>
                  </a:cubicBezTo>
                  <a:cubicBezTo>
                    <a:pt x="53" y="25"/>
                    <a:pt x="27" y="18"/>
                    <a:pt x="5" y="6"/>
                  </a:cubicBezTo>
                  <a:cubicBezTo>
                    <a:pt x="3" y="8"/>
                    <a:pt x="0" y="14"/>
                    <a:pt x="1" y="23"/>
                  </a:cubicBezTo>
                  <a:cubicBezTo>
                    <a:pt x="1" y="23"/>
                    <a:pt x="0" y="41"/>
                    <a:pt x="1" y="52"/>
                  </a:cubicBezTo>
                  <a:cubicBezTo>
                    <a:pt x="25" y="62"/>
                    <a:pt x="52" y="68"/>
                    <a:pt x="81" y="68"/>
                  </a:cubicBezTo>
                  <a:cubicBezTo>
                    <a:pt x="114" y="68"/>
                    <a:pt x="146" y="60"/>
                    <a:pt x="174" y="46"/>
                  </a:cubicBezTo>
                  <a:cubicBezTo>
                    <a:pt x="174" y="36"/>
                    <a:pt x="173" y="20"/>
                    <a:pt x="17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2" name="Freeform 68"/>
            <p:cNvSpPr>
              <a:spLocks noEditPoints="1" noChangeArrowheads="1"/>
            </p:cNvSpPr>
            <p:nvPr/>
          </p:nvSpPr>
          <p:spPr bwMode="auto">
            <a:xfrm>
              <a:off x="468312" y="236538"/>
              <a:ext cx="350837" cy="577850"/>
            </a:xfrm>
            <a:custGeom>
              <a:avLst/>
              <a:gdLst>
                <a:gd name="T0" fmla="*/ 123 w 126"/>
                <a:gd name="T1" fmla="*/ 136 h 208"/>
                <a:gd name="T2" fmla="*/ 112 w 126"/>
                <a:gd name="T3" fmla="*/ 119 h 208"/>
                <a:gd name="T4" fmla="*/ 93 w 126"/>
                <a:gd name="T5" fmla="*/ 107 h 208"/>
                <a:gd name="T6" fmla="*/ 69 w 126"/>
                <a:gd name="T7" fmla="*/ 100 h 208"/>
                <a:gd name="T8" fmla="*/ 69 w 126"/>
                <a:gd name="T9" fmla="*/ 31 h 208"/>
                <a:gd name="T10" fmla="*/ 88 w 126"/>
                <a:gd name="T11" fmla="*/ 41 h 208"/>
                <a:gd name="T12" fmla="*/ 97 w 126"/>
                <a:gd name="T13" fmla="*/ 63 h 208"/>
                <a:gd name="T14" fmla="*/ 122 w 126"/>
                <a:gd name="T15" fmla="*/ 59 h 208"/>
                <a:gd name="T16" fmla="*/ 102 w 126"/>
                <a:gd name="T17" fmla="*/ 23 h 208"/>
                <a:gd name="T18" fmla="*/ 69 w 126"/>
                <a:gd name="T19" fmla="*/ 11 h 208"/>
                <a:gd name="T20" fmla="*/ 69 w 126"/>
                <a:gd name="T21" fmla="*/ 0 h 208"/>
                <a:gd name="T22" fmla="*/ 55 w 126"/>
                <a:gd name="T23" fmla="*/ 0 h 208"/>
                <a:gd name="T24" fmla="*/ 55 w 126"/>
                <a:gd name="T25" fmla="*/ 11 h 208"/>
                <a:gd name="T26" fmla="*/ 19 w 126"/>
                <a:gd name="T27" fmla="*/ 24 h 208"/>
                <a:gd name="T28" fmla="*/ 0 w 126"/>
                <a:gd name="T29" fmla="*/ 65 h 208"/>
                <a:gd name="T30" fmla="*/ 7 w 126"/>
                <a:gd name="T31" fmla="*/ 91 h 208"/>
                <a:gd name="T32" fmla="*/ 24 w 126"/>
                <a:gd name="T33" fmla="*/ 108 h 208"/>
                <a:gd name="T34" fmla="*/ 55 w 126"/>
                <a:gd name="T35" fmla="*/ 120 h 208"/>
                <a:gd name="T36" fmla="*/ 55 w 126"/>
                <a:gd name="T37" fmla="*/ 163 h 208"/>
                <a:gd name="T38" fmla="*/ 69 w 126"/>
                <a:gd name="T39" fmla="*/ 179 h 208"/>
                <a:gd name="T40" fmla="*/ 69 w 126"/>
                <a:gd name="T41" fmla="*/ 123 h 208"/>
                <a:gd name="T42" fmla="*/ 95 w 126"/>
                <a:gd name="T43" fmla="*/ 137 h 208"/>
                <a:gd name="T44" fmla="*/ 102 w 126"/>
                <a:gd name="T45" fmla="*/ 158 h 208"/>
                <a:gd name="T46" fmla="*/ 92 w 126"/>
                <a:gd name="T47" fmla="*/ 184 h 208"/>
                <a:gd name="T48" fmla="*/ 82 w 126"/>
                <a:gd name="T49" fmla="*/ 192 h 208"/>
                <a:gd name="T50" fmla="*/ 92 w 126"/>
                <a:gd name="T51" fmla="*/ 203 h 208"/>
                <a:gd name="T52" fmla="*/ 98 w 126"/>
                <a:gd name="T53" fmla="*/ 208 h 208"/>
                <a:gd name="T54" fmla="*/ 110 w 126"/>
                <a:gd name="T55" fmla="*/ 198 h 208"/>
                <a:gd name="T56" fmla="*/ 126 w 126"/>
                <a:gd name="T57" fmla="*/ 156 h 208"/>
                <a:gd name="T58" fmla="*/ 123 w 126"/>
                <a:gd name="T59" fmla="*/ 136 h 208"/>
                <a:gd name="T60" fmla="*/ 55 w 126"/>
                <a:gd name="T61" fmla="*/ 97 h 208"/>
                <a:gd name="T62" fmla="*/ 31 w 126"/>
                <a:gd name="T63" fmla="*/ 84 h 208"/>
                <a:gd name="T64" fmla="*/ 25 w 126"/>
                <a:gd name="T65" fmla="*/ 63 h 208"/>
                <a:gd name="T66" fmla="*/ 33 w 126"/>
                <a:gd name="T67" fmla="*/ 42 h 208"/>
                <a:gd name="T68" fmla="*/ 55 w 126"/>
                <a:gd name="T69" fmla="*/ 31 h 208"/>
                <a:gd name="T70" fmla="*/ 55 w 126"/>
                <a:gd name="T71" fmla="*/ 97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208"/>
                <a:gd name="T110" fmla="*/ 126 w 126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208">
                  <a:moveTo>
                    <a:pt x="123" y="136"/>
                  </a:moveTo>
                  <a:cubicBezTo>
                    <a:pt x="120" y="129"/>
                    <a:pt x="116" y="124"/>
                    <a:pt x="112" y="119"/>
                  </a:cubicBezTo>
                  <a:cubicBezTo>
                    <a:pt x="107" y="114"/>
                    <a:pt x="101" y="110"/>
                    <a:pt x="93" y="107"/>
                  </a:cubicBezTo>
                  <a:cubicBezTo>
                    <a:pt x="89" y="105"/>
                    <a:pt x="81" y="103"/>
                    <a:pt x="69" y="100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7" y="33"/>
                    <a:pt x="83" y="36"/>
                    <a:pt x="88" y="41"/>
                  </a:cubicBezTo>
                  <a:cubicBezTo>
                    <a:pt x="92" y="46"/>
                    <a:pt x="95" y="53"/>
                    <a:pt x="97" y="63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19" y="44"/>
                    <a:pt x="113" y="32"/>
                    <a:pt x="102" y="23"/>
                  </a:cubicBezTo>
                  <a:cubicBezTo>
                    <a:pt x="94" y="17"/>
                    <a:pt x="83" y="13"/>
                    <a:pt x="69" y="1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39" y="13"/>
                    <a:pt x="27" y="17"/>
                    <a:pt x="19" y="24"/>
                  </a:cubicBezTo>
                  <a:cubicBezTo>
                    <a:pt x="7" y="35"/>
                    <a:pt x="0" y="48"/>
                    <a:pt x="0" y="65"/>
                  </a:cubicBezTo>
                  <a:cubicBezTo>
                    <a:pt x="0" y="75"/>
                    <a:pt x="3" y="83"/>
                    <a:pt x="7" y="91"/>
                  </a:cubicBezTo>
                  <a:cubicBezTo>
                    <a:pt x="11" y="98"/>
                    <a:pt x="17" y="104"/>
                    <a:pt x="24" y="108"/>
                  </a:cubicBezTo>
                  <a:cubicBezTo>
                    <a:pt x="35" y="114"/>
                    <a:pt x="45" y="118"/>
                    <a:pt x="55" y="120"/>
                  </a:cubicBezTo>
                  <a:cubicBezTo>
                    <a:pt x="55" y="163"/>
                    <a:pt x="55" y="163"/>
                    <a:pt x="55" y="163"/>
                  </a:cubicBezTo>
                  <a:cubicBezTo>
                    <a:pt x="58" y="167"/>
                    <a:pt x="65" y="174"/>
                    <a:pt x="69" y="179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82" y="127"/>
                    <a:pt x="91" y="132"/>
                    <a:pt x="95" y="137"/>
                  </a:cubicBezTo>
                  <a:cubicBezTo>
                    <a:pt x="99" y="142"/>
                    <a:pt x="102" y="149"/>
                    <a:pt x="102" y="158"/>
                  </a:cubicBezTo>
                  <a:cubicBezTo>
                    <a:pt x="102" y="168"/>
                    <a:pt x="98" y="177"/>
                    <a:pt x="92" y="184"/>
                  </a:cubicBezTo>
                  <a:cubicBezTo>
                    <a:pt x="89" y="187"/>
                    <a:pt x="86" y="190"/>
                    <a:pt x="82" y="192"/>
                  </a:cubicBezTo>
                  <a:cubicBezTo>
                    <a:pt x="85" y="193"/>
                    <a:pt x="91" y="197"/>
                    <a:pt x="92" y="203"/>
                  </a:cubicBezTo>
                  <a:cubicBezTo>
                    <a:pt x="92" y="203"/>
                    <a:pt x="95" y="205"/>
                    <a:pt x="98" y="208"/>
                  </a:cubicBezTo>
                  <a:cubicBezTo>
                    <a:pt x="102" y="205"/>
                    <a:pt x="107" y="202"/>
                    <a:pt x="110" y="198"/>
                  </a:cubicBezTo>
                  <a:cubicBezTo>
                    <a:pt x="121" y="187"/>
                    <a:pt x="126" y="173"/>
                    <a:pt x="126" y="156"/>
                  </a:cubicBezTo>
                  <a:cubicBezTo>
                    <a:pt x="126" y="149"/>
                    <a:pt x="125" y="142"/>
                    <a:pt x="123" y="136"/>
                  </a:cubicBezTo>
                  <a:close/>
                  <a:moveTo>
                    <a:pt x="55" y="97"/>
                  </a:moveTo>
                  <a:cubicBezTo>
                    <a:pt x="44" y="94"/>
                    <a:pt x="36" y="89"/>
                    <a:pt x="31" y="84"/>
                  </a:cubicBezTo>
                  <a:cubicBezTo>
                    <a:pt x="27" y="78"/>
                    <a:pt x="25" y="72"/>
                    <a:pt x="25" y="63"/>
                  </a:cubicBezTo>
                  <a:cubicBezTo>
                    <a:pt x="25" y="55"/>
                    <a:pt x="27" y="48"/>
                    <a:pt x="33" y="42"/>
                  </a:cubicBezTo>
                  <a:cubicBezTo>
                    <a:pt x="38" y="36"/>
                    <a:pt x="46" y="32"/>
                    <a:pt x="55" y="31"/>
                  </a:cubicBezTo>
                  <a:lnTo>
                    <a:pt x="55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03" name="组合 120"/>
          <p:cNvGrpSpPr/>
          <p:nvPr/>
        </p:nvGrpSpPr>
        <p:grpSpPr bwMode="auto">
          <a:xfrm>
            <a:off x="2481132" y="5722108"/>
            <a:ext cx="703447" cy="571153"/>
            <a:chOff x="0" y="0"/>
            <a:chExt cx="1374775" cy="1116012"/>
          </a:xfrm>
          <a:solidFill>
            <a:srgbClr val="E4DC2F"/>
          </a:solidFill>
          <a:effectLst/>
        </p:grpSpPr>
        <p:sp>
          <p:nvSpPr>
            <p:cNvPr id="204" name="Freeform 78"/>
            <p:cNvSpPr>
              <a:spLocks noChangeArrowheads="1"/>
            </p:cNvSpPr>
            <p:nvPr/>
          </p:nvSpPr>
          <p:spPr bwMode="auto">
            <a:xfrm>
              <a:off x="511175" y="511175"/>
              <a:ext cx="100012" cy="100012"/>
            </a:xfrm>
            <a:custGeom>
              <a:avLst/>
              <a:gdLst>
                <a:gd name="T0" fmla="*/ 0 w 36"/>
                <a:gd name="T1" fmla="*/ 18 h 36"/>
                <a:gd name="T2" fmla="*/ 18 w 36"/>
                <a:gd name="T3" fmla="*/ 36 h 36"/>
                <a:gd name="T4" fmla="*/ 36 w 36"/>
                <a:gd name="T5" fmla="*/ 18 h 36"/>
                <a:gd name="T6" fmla="*/ 18 w 36"/>
                <a:gd name="T7" fmla="*/ 0 h 36"/>
                <a:gd name="T8" fmla="*/ 0 w 36"/>
                <a:gd name="T9" fmla="*/ 1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18"/>
                  </a:moveTo>
                  <a:cubicBezTo>
                    <a:pt x="0" y="28"/>
                    <a:pt x="8" y="36"/>
                    <a:pt x="18" y="36"/>
                  </a:cubicBezTo>
                  <a:cubicBezTo>
                    <a:pt x="28" y="35"/>
                    <a:pt x="36" y="27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5" name="Freeform 79"/>
            <p:cNvSpPr>
              <a:spLocks noChangeArrowheads="1"/>
            </p:cNvSpPr>
            <p:nvPr/>
          </p:nvSpPr>
          <p:spPr bwMode="auto">
            <a:xfrm>
              <a:off x="252413" y="544512"/>
              <a:ext cx="244475" cy="38100"/>
            </a:xfrm>
            <a:custGeom>
              <a:avLst/>
              <a:gdLst>
                <a:gd name="T0" fmla="*/ 82 w 88"/>
                <a:gd name="T1" fmla="*/ 13 h 14"/>
                <a:gd name="T2" fmla="*/ 88 w 88"/>
                <a:gd name="T3" fmla="*/ 6 h 14"/>
                <a:gd name="T4" fmla="*/ 88 w 88"/>
                <a:gd name="T5" fmla="*/ 6 h 14"/>
                <a:gd name="T6" fmla="*/ 82 w 88"/>
                <a:gd name="T7" fmla="*/ 0 h 14"/>
                <a:gd name="T8" fmla="*/ 6 w 88"/>
                <a:gd name="T9" fmla="*/ 1 h 14"/>
                <a:gd name="T10" fmla="*/ 0 w 88"/>
                <a:gd name="T11" fmla="*/ 7 h 14"/>
                <a:gd name="T12" fmla="*/ 0 w 88"/>
                <a:gd name="T13" fmla="*/ 7 h 14"/>
                <a:gd name="T14" fmla="*/ 6 w 88"/>
                <a:gd name="T15" fmla="*/ 14 h 14"/>
                <a:gd name="T16" fmla="*/ 82 w 88"/>
                <a:gd name="T17" fmla="*/ 1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14"/>
                <a:gd name="T29" fmla="*/ 88 w 88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14">
                  <a:moveTo>
                    <a:pt x="82" y="13"/>
                  </a:moveTo>
                  <a:cubicBezTo>
                    <a:pt x="86" y="13"/>
                    <a:pt x="88" y="10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3"/>
                    <a:pt x="85" y="0"/>
                    <a:pt x="82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lnTo>
                    <a:pt x="8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6" name="Freeform 80"/>
            <p:cNvSpPr>
              <a:spLocks noChangeArrowheads="1"/>
            </p:cNvSpPr>
            <p:nvPr/>
          </p:nvSpPr>
          <p:spPr bwMode="auto">
            <a:xfrm>
              <a:off x="534988" y="177800"/>
              <a:ext cx="42862" cy="322262"/>
            </a:xfrm>
            <a:custGeom>
              <a:avLst/>
              <a:gdLst>
                <a:gd name="T0" fmla="*/ 2 w 15"/>
                <a:gd name="T1" fmla="*/ 108 h 116"/>
                <a:gd name="T2" fmla="*/ 8 w 15"/>
                <a:gd name="T3" fmla="*/ 116 h 116"/>
                <a:gd name="T4" fmla="*/ 8 w 15"/>
                <a:gd name="T5" fmla="*/ 116 h 116"/>
                <a:gd name="T6" fmla="*/ 15 w 15"/>
                <a:gd name="T7" fmla="*/ 108 h 116"/>
                <a:gd name="T8" fmla="*/ 13 w 15"/>
                <a:gd name="T9" fmla="*/ 7 h 116"/>
                <a:gd name="T10" fmla="*/ 7 w 15"/>
                <a:gd name="T11" fmla="*/ 0 h 116"/>
                <a:gd name="T12" fmla="*/ 7 w 15"/>
                <a:gd name="T13" fmla="*/ 0 h 116"/>
                <a:gd name="T14" fmla="*/ 0 w 15"/>
                <a:gd name="T15" fmla="*/ 8 h 116"/>
                <a:gd name="T16" fmla="*/ 2 w 15"/>
                <a:gd name="T17" fmla="*/ 108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6"/>
                <a:gd name="T29" fmla="*/ 15 w 15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6">
                  <a:moveTo>
                    <a:pt x="2" y="108"/>
                  </a:moveTo>
                  <a:cubicBezTo>
                    <a:pt x="2" y="113"/>
                    <a:pt x="5" y="116"/>
                    <a:pt x="8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2" y="116"/>
                    <a:pt x="15" y="112"/>
                    <a:pt x="15" y="10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lnTo>
                    <a:pt x="2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7" name="Freeform 81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8" name="Freeform 82"/>
            <p:cNvSpPr>
              <a:spLocks noChangeArrowheads="1"/>
            </p:cNvSpPr>
            <p:nvPr/>
          </p:nvSpPr>
          <p:spPr bwMode="auto">
            <a:xfrm>
              <a:off x="982663" y="269875"/>
              <a:ext cx="171450" cy="246062"/>
            </a:xfrm>
            <a:custGeom>
              <a:avLst/>
              <a:gdLst>
                <a:gd name="T0" fmla="*/ 28 w 62"/>
                <a:gd name="T1" fmla="*/ 44 h 89"/>
                <a:gd name="T2" fmla="*/ 30 w 62"/>
                <a:gd name="T3" fmla="*/ 89 h 89"/>
                <a:gd name="T4" fmla="*/ 42 w 62"/>
                <a:gd name="T5" fmla="*/ 53 h 89"/>
                <a:gd name="T6" fmla="*/ 55 w 62"/>
                <a:gd name="T7" fmla="*/ 23 h 89"/>
                <a:gd name="T8" fmla="*/ 22 w 62"/>
                <a:gd name="T9" fmla="*/ 0 h 89"/>
                <a:gd name="T10" fmla="*/ 28 w 62"/>
                <a:gd name="T11" fmla="*/ 44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89"/>
                <a:gd name="T20" fmla="*/ 62 w 62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89">
                  <a:moveTo>
                    <a:pt x="28" y="44"/>
                  </a:moveTo>
                  <a:cubicBezTo>
                    <a:pt x="0" y="70"/>
                    <a:pt x="30" y="89"/>
                    <a:pt x="30" y="89"/>
                  </a:cubicBezTo>
                  <a:cubicBezTo>
                    <a:pt x="12" y="64"/>
                    <a:pt x="42" y="53"/>
                    <a:pt x="42" y="53"/>
                  </a:cubicBezTo>
                  <a:cubicBezTo>
                    <a:pt x="42" y="53"/>
                    <a:pt x="62" y="46"/>
                    <a:pt x="55" y="23"/>
                  </a:cubicBezTo>
                  <a:cubicBezTo>
                    <a:pt x="50" y="1"/>
                    <a:pt x="22" y="0"/>
                    <a:pt x="22" y="0"/>
                  </a:cubicBezTo>
                  <a:cubicBezTo>
                    <a:pt x="30" y="6"/>
                    <a:pt x="55" y="18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09" name="Freeform 83"/>
            <p:cNvSpPr>
              <a:spLocks noEditPoints="1" noChangeArrowheads="1"/>
            </p:cNvSpPr>
            <p:nvPr/>
          </p:nvSpPr>
          <p:spPr bwMode="auto">
            <a:xfrm>
              <a:off x="849313" y="555625"/>
              <a:ext cx="525462" cy="549275"/>
            </a:xfrm>
            <a:custGeom>
              <a:avLst/>
              <a:gdLst>
                <a:gd name="T0" fmla="*/ 164 w 189"/>
                <a:gd name="T1" fmla="*/ 41 h 198"/>
                <a:gd name="T2" fmla="*/ 144 w 189"/>
                <a:gd name="T3" fmla="*/ 41 h 198"/>
                <a:gd name="T4" fmla="*/ 144 w 189"/>
                <a:gd name="T5" fmla="*/ 18 h 198"/>
                <a:gd name="T6" fmla="*/ 126 w 189"/>
                <a:gd name="T7" fmla="*/ 0 h 198"/>
                <a:gd name="T8" fmla="*/ 17 w 189"/>
                <a:gd name="T9" fmla="*/ 0 h 198"/>
                <a:gd name="T10" fmla="*/ 0 w 189"/>
                <a:gd name="T11" fmla="*/ 18 h 198"/>
                <a:gd name="T12" fmla="*/ 0 w 189"/>
                <a:gd name="T13" fmla="*/ 180 h 198"/>
                <a:gd name="T14" fmla="*/ 17 w 189"/>
                <a:gd name="T15" fmla="*/ 198 h 198"/>
                <a:gd name="T16" fmla="*/ 126 w 189"/>
                <a:gd name="T17" fmla="*/ 198 h 198"/>
                <a:gd name="T18" fmla="*/ 144 w 189"/>
                <a:gd name="T19" fmla="*/ 180 h 198"/>
                <a:gd name="T20" fmla="*/ 144 w 189"/>
                <a:gd name="T21" fmla="*/ 145 h 198"/>
                <a:gd name="T22" fmla="*/ 164 w 189"/>
                <a:gd name="T23" fmla="*/ 145 h 198"/>
                <a:gd name="T24" fmla="*/ 189 w 189"/>
                <a:gd name="T25" fmla="*/ 118 h 198"/>
                <a:gd name="T26" fmla="*/ 189 w 189"/>
                <a:gd name="T27" fmla="*/ 65 h 198"/>
                <a:gd name="T28" fmla="*/ 164 w 189"/>
                <a:gd name="T29" fmla="*/ 41 h 198"/>
                <a:gd name="T30" fmla="*/ 150 w 189"/>
                <a:gd name="T31" fmla="*/ 123 h 198"/>
                <a:gd name="T32" fmla="*/ 144 w 189"/>
                <a:gd name="T33" fmla="*/ 123 h 198"/>
                <a:gd name="T34" fmla="*/ 144 w 189"/>
                <a:gd name="T35" fmla="*/ 68 h 198"/>
                <a:gd name="T36" fmla="*/ 150 w 189"/>
                <a:gd name="T37" fmla="*/ 68 h 198"/>
                <a:gd name="T38" fmla="*/ 165 w 189"/>
                <a:gd name="T39" fmla="*/ 83 h 198"/>
                <a:gd name="T40" fmla="*/ 165 w 189"/>
                <a:gd name="T41" fmla="*/ 105 h 198"/>
                <a:gd name="T42" fmla="*/ 150 w 189"/>
                <a:gd name="T43" fmla="*/ 123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9"/>
                <a:gd name="T67" fmla="*/ 0 h 198"/>
                <a:gd name="T68" fmla="*/ 189 w 189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9" h="198">
                  <a:moveTo>
                    <a:pt x="164" y="41"/>
                  </a:moveTo>
                  <a:cubicBezTo>
                    <a:pt x="144" y="41"/>
                    <a:pt x="144" y="41"/>
                    <a:pt x="144" y="41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8"/>
                    <a:pt x="136" y="0"/>
                    <a:pt x="12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0"/>
                    <a:pt x="8" y="198"/>
                    <a:pt x="17" y="198"/>
                  </a:cubicBezTo>
                  <a:cubicBezTo>
                    <a:pt x="126" y="198"/>
                    <a:pt x="126" y="198"/>
                    <a:pt x="126" y="198"/>
                  </a:cubicBezTo>
                  <a:cubicBezTo>
                    <a:pt x="136" y="198"/>
                    <a:pt x="144" y="190"/>
                    <a:pt x="144" y="180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64" y="145"/>
                    <a:pt x="164" y="145"/>
                    <a:pt x="164" y="145"/>
                  </a:cubicBezTo>
                  <a:cubicBezTo>
                    <a:pt x="183" y="145"/>
                    <a:pt x="189" y="126"/>
                    <a:pt x="189" y="118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9" y="46"/>
                    <a:pt x="173" y="41"/>
                    <a:pt x="164" y="41"/>
                  </a:cubicBezTo>
                  <a:close/>
                  <a:moveTo>
                    <a:pt x="150" y="123"/>
                  </a:moveTo>
                  <a:cubicBezTo>
                    <a:pt x="144" y="123"/>
                    <a:pt x="144" y="123"/>
                    <a:pt x="144" y="123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50" y="68"/>
                    <a:pt x="150" y="68"/>
                    <a:pt x="150" y="68"/>
                  </a:cubicBezTo>
                  <a:cubicBezTo>
                    <a:pt x="163" y="68"/>
                    <a:pt x="165" y="72"/>
                    <a:pt x="165" y="83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5" y="121"/>
                    <a:pt x="159" y="123"/>
                    <a:pt x="150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0" name="Freeform 84"/>
            <p:cNvSpPr>
              <a:spLocks noChangeArrowheads="1"/>
            </p:cNvSpPr>
            <p:nvPr/>
          </p:nvSpPr>
          <p:spPr bwMode="auto">
            <a:xfrm>
              <a:off x="1065213" y="444500"/>
              <a:ext cx="50800" cy="82550"/>
            </a:xfrm>
            <a:custGeom>
              <a:avLst/>
              <a:gdLst>
                <a:gd name="T0" fmla="*/ 18 w 18"/>
                <a:gd name="T1" fmla="*/ 30 h 30"/>
                <a:gd name="T2" fmla="*/ 15 w 18"/>
                <a:gd name="T3" fmla="*/ 0 h 30"/>
                <a:gd name="T4" fmla="*/ 6 w 18"/>
                <a:gd name="T5" fmla="*/ 7 h 30"/>
                <a:gd name="T6" fmla="*/ 9 w 18"/>
                <a:gd name="T7" fmla="*/ 30 h 30"/>
                <a:gd name="T8" fmla="*/ 18 w 18"/>
                <a:gd name="T9" fmla="*/ 3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0"/>
                <a:gd name="T17" fmla="*/ 18 w 1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0">
                  <a:moveTo>
                    <a:pt x="18" y="30"/>
                  </a:moveTo>
                  <a:cubicBezTo>
                    <a:pt x="18" y="19"/>
                    <a:pt x="17" y="10"/>
                    <a:pt x="15" y="0"/>
                  </a:cubicBezTo>
                  <a:cubicBezTo>
                    <a:pt x="9" y="3"/>
                    <a:pt x="6" y="7"/>
                    <a:pt x="6" y="7"/>
                  </a:cubicBezTo>
                  <a:cubicBezTo>
                    <a:pt x="0" y="13"/>
                    <a:pt x="5" y="23"/>
                    <a:pt x="9" y="30"/>
                  </a:cubicBezTo>
                  <a:lnTo>
                    <a:pt x="1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1" name="Freeform 85"/>
            <p:cNvSpPr>
              <a:spLocks noChangeArrowheads="1"/>
            </p:cNvSpPr>
            <p:nvPr/>
          </p:nvSpPr>
          <p:spPr bwMode="auto">
            <a:xfrm>
              <a:off x="0" y="0"/>
              <a:ext cx="1074737" cy="1116012"/>
            </a:xfrm>
            <a:custGeom>
              <a:avLst/>
              <a:gdLst>
                <a:gd name="T0" fmla="*/ 295 w 387"/>
                <a:gd name="T1" fmla="*/ 328 h 402"/>
                <a:gd name="T2" fmla="*/ 201 w 387"/>
                <a:gd name="T3" fmla="*/ 359 h 402"/>
                <a:gd name="T4" fmla="*/ 43 w 387"/>
                <a:gd name="T5" fmla="*/ 201 h 402"/>
                <a:gd name="T6" fmla="*/ 201 w 387"/>
                <a:gd name="T7" fmla="*/ 42 h 402"/>
                <a:gd name="T8" fmla="*/ 359 w 387"/>
                <a:gd name="T9" fmla="*/ 190 h 402"/>
                <a:gd name="T10" fmla="*/ 375 w 387"/>
                <a:gd name="T11" fmla="*/ 190 h 402"/>
                <a:gd name="T12" fmla="*/ 372 w 387"/>
                <a:gd name="T13" fmla="*/ 142 h 402"/>
                <a:gd name="T14" fmla="*/ 387 w 387"/>
                <a:gd name="T15" fmla="*/ 122 h 402"/>
                <a:gd name="T16" fmla="*/ 201 w 387"/>
                <a:gd name="T17" fmla="*/ 0 h 402"/>
                <a:gd name="T18" fmla="*/ 0 w 387"/>
                <a:gd name="T19" fmla="*/ 201 h 402"/>
                <a:gd name="T20" fmla="*/ 201 w 387"/>
                <a:gd name="T21" fmla="*/ 402 h 402"/>
                <a:gd name="T22" fmla="*/ 295 w 387"/>
                <a:gd name="T23" fmla="*/ 379 h 402"/>
                <a:gd name="T24" fmla="*/ 295 w 387"/>
                <a:gd name="T25" fmla="*/ 328 h 4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7"/>
                <a:gd name="T40" fmla="*/ 0 h 402"/>
                <a:gd name="T41" fmla="*/ 387 w 387"/>
                <a:gd name="T42" fmla="*/ 402 h 4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7" h="402">
                  <a:moveTo>
                    <a:pt x="295" y="328"/>
                  </a:moveTo>
                  <a:cubicBezTo>
                    <a:pt x="269" y="348"/>
                    <a:pt x="237" y="359"/>
                    <a:pt x="201" y="359"/>
                  </a:cubicBezTo>
                  <a:cubicBezTo>
                    <a:pt x="114" y="359"/>
                    <a:pt x="43" y="288"/>
                    <a:pt x="43" y="201"/>
                  </a:cubicBezTo>
                  <a:cubicBezTo>
                    <a:pt x="43" y="113"/>
                    <a:pt x="114" y="42"/>
                    <a:pt x="201" y="42"/>
                  </a:cubicBezTo>
                  <a:cubicBezTo>
                    <a:pt x="285" y="42"/>
                    <a:pt x="354" y="107"/>
                    <a:pt x="359" y="190"/>
                  </a:cubicBezTo>
                  <a:cubicBezTo>
                    <a:pt x="375" y="190"/>
                    <a:pt x="375" y="190"/>
                    <a:pt x="375" y="190"/>
                  </a:cubicBezTo>
                  <a:cubicBezTo>
                    <a:pt x="349" y="169"/>
                    <a:pt x="372" y="142"/>
                    <a:pt x="372" y="142"/>
                  </a:cubicBezTo>
                  <a:cubicBezTo>
                    <a:pt x="382" y="131"/>
                    <a:pt x="385" y="125"/>
                    <a:pt x="387" y="122"/>
                  </a:cubicBezTo>
                  <a:cubicBezTo>
                    <a:pt x="356" y="50"/>
                    <a:pt x="285" y="0"/>
                    <a:pt x="201" y="0"/>
                  </a:cubicBezTo>
                  <a:cubicBezTo>
                    <a:pt x="90" y="0"/>
                    <a:pt x="0" y="90"/>
                    <a:pt x="0" y="201"/>
                  </a:cubicBezTo>
                  <a:cubicBezTo>
                    <a:pt x="0" y="312"/>
                    <a:pt x="90" y="402"/>
                    <a:pt x="201" y="402"/>
                  </a:cubicBezTo>
                  <a:cubicBezTo>
                    <a:pt x="235" y="402"/>
                    <a:pt x="267" y="394"/>
                    <a:pt x="295" y="379"/>
                  </a:cubicBezTo>
                  <a:lnTo>
                    <a:pt x="295" y="3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2" name="组合 124"/>
          <p:cNvGrpSpPr/>
          <p:nvPr/>
        </p:nvGrpSpPr>
        <p:grpSpPr bwMode="auto">
          <a:xfrm>
            <a:off x="2351109" y="2572451"/>
            <a:ext cx="806483" cy="678005"/>
            <a:chOff x="0" y="0"/>
            <a:chExt cx="1576387" cy="1327150"/>
          </a:xfrm>
          <a:solidFill>
            <a:srgbClr val="E4DC2F"/>
          </a:solidFill>
          <a:effectLst/>
        </p:grpSpPr>
        <p:sp>
          <p:nvSpPr>
            <p:cNvPr id="213" name="Freeform 7"/>
            <p:cNvSpPr>
              <a:spLocks noEditPoints="1" noChangeArrowheads="1"/>
            </p:cNvSpPr>
            <p:nvPr/>
          </p:nvSpPr>
          <p:spPr bwMode="auto">
            <a:xfrm>
              <a:off x="493713" y="0"/>
              <a:ext cx="560387" cy="525462"/>
            </a:xfrm>
            <a:custGeom>
              <a:avLst/>
              <a:gdLst>
                <a:gd name="T0" fmla="*/ 171 w 202"/>
                <a:gd name="T1" fmla="*/ 0 h 189"/>
                <a:gd name="T2" fmla="*/ 85 w 202"/>
                <a:gd name="T3" fmla="*/ 0 h 189"/>
                <a:gd name="T4" fmla="*/ 55 w 202"/>
                <a:gd name="T5" fmla="*/ 20 h 189"/>
                <a:gd name="T6" fmla="*/ 33 w 202"/>
                <a:gd name="T7" fmla="*/ 20 h 189"/>
                <a:gd name="T8" fmla="*/ 0 w 202"/>
                <a:gd name="T9" fmla="*/ 54 h 189"/>
                <a:gd name="T10" fmla="*/ 0 w 202"/>
                <a:gd name="T11" fmla="*/ 117 h 189"/>
                <a:gd name="T12" fmla="*/ 33 w 202"/>
                <a:gd name="T13" fmla="*/ 151 h 189"/>
                <a:gd name="T14" fmla="*/ 48 w 202"/>
                <a:gd name="T15" fmla="*/ 151 h 189"/>
                <a:gd name="T16" fmla="*/ 33 w 202"/>
                <a:gd name="T17" fmla="*/ 179 h 189"/>
                <a:gd name="T18" fmla="*/ 24 w 202"/>
                <a:gd name="T19" fmla="*/ 189 h 189"/>
                <a:gd name="T20" fmla="*/ 37 w 202"/>
                <a:gd name="T21" fmla="*/ 189 h 189"/>
                <a:gd name="T22" fmla="*/ 96 w 202"/>
                <a:gd name="T23" fmla="*/ 151 h 189"/>
                <a:gd name="T24" fmla="*/ 125 w 202"/>
                <a:gd name="T25" fmla="*/ 151 h 189"/>
                <a:gd name="T26" fmla="*/ 137 w 202"/>
                <a:gd name="T27" fmla="*/ 148 h 189"/>
                <a:gd name="T28" fmla="*/ 167 w 202"/>
                <a:gd name="T29" fmla="*/ 159 h 189"/>
                <a:gd name="T30" fmla="*/ 179 w 202"/>
                <a:gd name="T31" fmla="*/ 160 h 189"/>
                <a:gd name="T32" fmla="*/ 171 w 202"/>
                <a:gd name="T33" fmla="*/ 150 h 189"/>
                <a:gd name="T34" fmla="*/ 157 w 202"/>
                <a:gd name="T35" fmla="*/ 125 h 189"/>
                <a:gd name="T36" fmla="*/ 157 w 202"/>
                <a:gd name="T37" fmla="*/ 123 h 189"/>
                <a:gd name="T38" fmla="*/ 171 w 202"/>
                <a:gd name="T39" fmla="*/ 123 h 189"/>
                <a:gd name="T40" fmla="*/ 202 w 202"/>
                <a:gd name="T41" fmla="*/ 92 h 189"/>
                <a:gd name="T42" fmla="*/ 202 w 202"/>
                <a:gd name="T43" fmla="*/ 32 h 189"/>
                <a:gd name="T44" fmla="*/ 171 w 202"/>
                <a:gd name="T45" fmla="*/ 0 h 189"/>
                <a:gd name="T46" fmla="*/ 125 w 202"/>
                <a:gd name="T47" fmla="*/ 139 h 189"/>
                <a:gd name="T48" fmla="*/ 91 w 202"/>
                <a:gd name="T49" fmla="*/ 139 h 189"/>
                <a:gd name="T50" fmla="*/ 89 w 202"/>
                <a:gd name="T51" fmla="*/ 141 h 189"/>
                <a:gd name="T52" fmla="*/ 51 w 202"/>
                <a:gd name="T53" fmla="*/ 174 h 189"/>
                <a:gd name="T54" fmla="*/ 60 w 202"/>
                <a:gd name="T55" fmla="*/ 144 h 189"/>
                <a:gd name="T56" fmla="*/ 60 w 202"/>
                <a:gd name="T57" fmla="*/ 139 h 189"/>
                <a:gd name="T58" fmla="*/ 33 w 202"/>
                <a:gd name="T59" fmla="*/ 139 h 189"/>
                <a:gd name="T60" fmla="*/ 12 w 202"/>
                <a:gd name="T61" fmla="*/ 117 h 189"/>
                <a:gd name="T62" fmla="*/ 12 w 202"/>
                <a:gd name="T63" fmla="*/ 54 h 189"/>
                <a:gd name="T64" fmla="*/ 33 w 202"/>
                <a:gd name="T65" fmla="*/ 32 h 189"/>
                <a:gd name="T66" fmla="*/ 53 w 202"/>
                <a:gd name="T67" fmla="*/ 32 h 189"/>
                <a:gd name="T68" fmla="*/ 53 w 202"/>
                <a:gd name="T69" fmla="*/ 32 h 189"/>
                <a:gd name="T70" fmla="*/ 53 w 202"/>
                <a:gd name="T71" fmla="*/ 92 h 189"/>
                <a:gd name="T72" fmla="*/ 85 w 202"/>
                <a:gd name="T73" fmla="*/ 123 h 189"/>
                <a:gd name="T74" fmla="*/ 111 w 202"/>
                <a:gd name="T75" fmla="*/ 123 h 189"/>
                <a:gd name="T76" fmla="*/ 126 w 202"/>
                <a:gd name="T77" fmla="*/ 139 h 189"/>
                <a:gd name="T78" fmla="*/ 125 w 202"/>
                <a:gd name="T79" fmla="*/ 139 h 189"/>
                <a:gd name="T80" fmla="*/ 191 w 202"/>
                <a:gd name="T81" fmla="*/ 92 h 189"/>
                <a:gd name="T82" fmla="*/ 171 w 202"/>
                <a:gd name="T83" fmla="*/ 113 h 189"/>
                <a:gd name="T84" fmla="*/ 146 w 202"/>
                <a:gd name="T85" fmla="*/ 113 h 189"/>
                <a:gd name="T86" fmla="*/ 145 w 202"/>
                <a:gd name="T87" fmla="*/ 117 h 189"/>
                <a:gd name="T88" fmla="*/ 154 w 202"/>
                <a:gd name="T89" fmla="*/ 145 h 189"/>
                <a:gd name="T90" fmla="*/ 118 w 202"/>
                <a:gd name="T91" fmla="*/ 115 h 189"/>
                <a:gd name="T92" fmla="*/ 117 w 202"/>
                <a:gd name="T93" fmla="*/ 113 h 189"/>
                <a:gd name="T94" fmla="*/ 85 w 202"/>
                <a:gd name="T95" fmla="*/ 113 h 189"/>
                <a:gd name="T96" fmla="*/ 64 w 202"/>
                <a:gd name="T97" fmla="*/ 92 h 189"/>
                <a:gd name="T98" fmla="*/ 64 w 202"/>
                <a:gd name="T99" fmla="*/ 32 h 189"/>
                <a:gd name="T100" fmla="*/ 85 w 202"/>
                <a:gd name="T101" fmla="*/ 11 h 189"/>
                <a:gd name="T102" fmla="*/ 171 w 202"/>
                <a:gd name="T103" fmla="*/ 11 h 189"/>
                <a:gd name="T104" fmla="*/ 191 w 202"/>
                <a:gd name="T105" fmla="*/ 32 h 189"/>
                <a:gd name="T106" fmla="*/ 191 w 202"/>
                <a:gd name="T107" fmla="*/ 92 h 1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2"/>
                <a:gd name="T163" fmla="*/ 0 h 189"/>
                <a:gd name="T164" fmla="*/ 202 w 202"/>
                <a:gd name="T165" fmla="*/ 189 h 1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2" h="189">
                  <a:moveTo>
                    <a:pt x="171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71" y="0"/>
                    <a:pt x="60" y="9"/>
                    <a:pt x="55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15" y="20"/>
                    <a:pt x="0" y="35"/>
                    <a:pt x="0" y="5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36"/>
                    <a:pt x="15" y="151"/>
                    <a:pt x="33" y="151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46" y="161"/>
                    <a:pt x="37" y="175"/>
                    <a:pt x="33" y="17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63" y="188"/>
                    <a:pt x="85" y="165"/>
                    <a:pt x="96" y="151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29" y="151"/>
                    <a:pt x="133" y="150"/>
                    <a:pt x="137" y="148"/>
                  </a:cubicBezTo>
                  <a:cubicBezTo>
                    <a:pt x="146" y="154"/>
                    <a:pt x="156" y="159"/>
                    <a:pt x="167" y="159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1" y="150"/>
                    <a:pt x="171" y="150"/>
                    <a:pt x="171" y="150"/>
                  </a:cubicBezTo>
                  <a:cubicBezTo>
                    <a:pt x="168" y="146"/>
                    <a:pt x="160" y="135"/>
                    <a:pt x="157" y="125"/>
                  </a:cubicBezTo>
                  <a:cubicBezTo>
                    <a:pt x="157" y="125"/>
                    <a:pt x="157" y="124"/>
                    <a:pt x="157" y="123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88" y="123"/>
                    <a:pt x="202" y="109"/>
                    <a:pt x="202" y="9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02" y="15"/>
                    <a:pt x="188" y="0"/>
                    <a:pt x="171" y="0"/>
                  </a:cubicBezTo>
                  <a:close/>
                  <a:moveTo>
                    <a:pt x="125" y="139"/>
                  </a:moveTo>
                  <a:cubicBezTo>
                    <a:pt x="91" y="139"/>
                    <a:pt x="91" y="139"/>
                    <a:pt x="91" y="139"/>
                  </a:cubicBezTo>
                  <a:cubicBezTo>
                    <a:pt x="89" y="141"/>
                    <a:pt x="89" y="141"/>
                    <a:pt x="89" y="141"/>
                  </a:cubicBezTo>
                  <a:cubicBezTo>
                    <a:pt x="82" y="151"/>
                    <a:pt x="68" y="167"/>
                    <a:pt x="51" y="174"/>
                  </a:cubicBezTo>
                  <a:cubicBezTo>
                    <a:pt x="56" y="165"/>
                    <a:pt x="61" y="154"/>
                    <a:pt x="60" y="144"/>
                  </a:cubicBezTo>
                  <a:cubicBezTo>
                    <a:pt x="60" y="139"/>
                    <a:pt x="60" y="139"/>
                    <a:pt x="60" y="139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21" y="139"/>
                    <a:pt x="12" y="129"/>
                    <a:pt x="12" y="117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42"/>
                    <a:pt x="21" y="32"/>
                    <a:pt x="3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109"/>
                    <a:pt x="67" y="123"/>
                    <a:pt x="85" y="123"/>
                  </a:cubicBezTo>
                  <a:cubicBezTo>
                    <a:pt x="111" y="123"/>
                    <a:pt x="111" y="123"/>
                    <a:pt x="111" y="123"/>
                  </a:cubicBezTo>
                  <a:cubicBezTo>
                    <a:pt x="115" y="128"/>
                    <a:pt x="120" y="134"/>
                    <a:pt x="126" y="139"/>
                  </a:cubicBezTo>
                  <a:cubicBezTo>
                    <a:pt x="125" y="139"/>
                    <a:pt x="125" y="139"/>
                    <a:pt x="125" y="139"/>
                  </a:cubicBezTo>
                  <a:close/>
                  <a:moveTo>
                    <a:pt x="191" y="92"/>
                  </a:moveTo>
                  <a:cubicBezTo>
                    <a:pt x="191" y="103"/>
                    <a:pt x="182" y="113"/>
                    <a:pt x="171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27"/>
                    <a:pt x="149" y="137"/>
                    <a:pt x="154" y="145"/>
                  </a:cubicBezTo>
                  <a:cubicBezTo>
                    <a:pt x="139" y="139"/>
                    <a:pt x="125" y="124"/>
                    <a:pt x="118" y="115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73" y="113"/>
                    <a:pt x="64" y="103"/>
                    <a:pt x="64" y="9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21"/>
                    <a:pt x="73" y="11"/>
                    <a:pt x="85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82" y="11"/>
                    <a:pt x="191" y="21"/>
                    <a:pt x="191" y="32"/>
                  </a:cubicBezTo>
                  <a:lnTo>
                    <a:pt x="191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4" name="Freeform 8"/>
            <p:cNvSpPr>
              <a:spLocks noEditPoints="1" noChangeArrowheads="1"/>
            </p:cNvSpPr>
            <p:nvPr/>
          </p:nvSpPr>
          <p:spPr bwMode="auto">
            <a:xfrm>
              <a:off x="0" y="404813"/>
              <a:ext cx="1117600" cy="922337"/>
            </a:xfrm>
            <a:custGeom>
              <a:avLst/>
              <a:gdLst>
                <a:gd name="T0" fmla="*/ 401 w 403"/>
                <a:gd name="T1" fmla="*/ 101 h 332"/>
                <a:gd name="T2" fmla="*/ 345 w 403"/>
                <a:gd name="T3" fmla="*/ 125 h 332"/>
                <a:gd name="T4" fmla="*/ 335 w 403"/>
                <a:gd name="T5" fmla="*/ 140 h 332"/>
                <a:gd name="T6" fmla="*/ 326 w 403"/>
                <a:gd name="T7" fmla="*/ 151 h 332"/>
                <a:gd name="T8" fmla="*/ 309 w 403"/>
                <a:gd name="T9" fmla="*/ 153 h 332"/>
                <a:gd name="T10" fmla="*/ 290 w 403"/>
                <a:gd name="T11" fmla="*/ 164 h 332"/>
                <a:gd name="T12" fmla="*/ 274 w 403"/>
                <a:gd name="T13" fmla="*/ 167 h 332"/>
                <a:gd name="T14" fmla="*/ 263 w 403"/>
                <a:gd name="T15" fmla="*/ 145 h 332"/>
                <a:gd name="T16" fmla="*/ 185 w 403"/>
                <a:gd name="T17" fmla="*/ 123 h 332"/>
                <a:gd name="T18" fmla="*/ 185 w 403"/>
                <a:gd name="T19" fmla="*/ 114 h 332"/>
                <a:gd name="T20" fmla="*/ 194 w 403"/>
                <a:gd name="T21" fmla="*/ 74 h 332"/>
                <a:gd name="T22" fmla="*/ 196 w 403"/>
                <a:gd name="T23" fmla="*/ 58 h 332"/>
                <a:gd name="T24" fmla="*/ 177 w 403"/>
                <a:gd name="T25" fmla="*/ 12 h 332"/>
                <a:gd name="T26" fmla="*/ 110 w 403"/>
                <a:gd name="T27" fmla="*/ 26 h 332"/>
                <a:gd name="T28" fmla="*/ 101 w 403"/>
                <a:gd name="T29" fmla="*/ 66 h 332"/>
                <a:gd name="T30" fmla="*/ 114 w 403"/>
                <a:gd name="T31" fmla="*/ 92 h 332"/>
                <a:gd name="T32" fmla="*/ 120 w 403"/>
                <a:gd name="T33" fmla="*/ 116 h 332"/>
                <a:gd name="T34" fmla="*/ 97 w 403"/>
                <a:gd name="T35" fmla="*/ 136 h 332"/>
                <a:gd name="T36" fmla="*/ 41 w 403"/>
                <a:gd name="T37" fmla="*/ 152 h 332"/>
                <a:gd name="T38" fmla="*/ 33 w 403"/>
                <a:gd name="T39" fmla="*/ 166 h 332"/>
                <a:gd name="T40" fmla="*/ 18 w 403"/>
                <a:gd name="T41" fmla="*/ 234 h 332"/>
                <a:gd name="T42" fmla="*/ 8 w 403"/>
                <a:gd name="T43" fmla="*/ 280 h 332"/>
                <a:gd name="T44" fmla="*/ 0 w 403"/>
                <a:gd name="T45" fmla="*/ 332 h 332"/>
                <a:gd name="T46" fmla="*/ 46 w 403"/>
                <a:gd name="T47" fmla="*/ 332 h 332"/>
                <a:gd name="T48" fmla="*/ 64 w 403"/>
                <a:gd name="T49" fmla="*/ 264 h 332"/>
                <a:gd name="T50" fmla="*/ 63 w 403"/>
                <a:gd name="T51" fmla="*/ 332 h 332"/>
                <a:gd name="T52" fmla="*/ 303 w 403"/>
                <a:gd name="T53" fmla="*/ 332 h 332"/>
                <a:gd name="T54" fmla="*/ 301 w 403"/>
                <a:gd name="T55" fmla="*/ 321 h 332"/>
                <a:gd name="T56" fmla="*/ 292 w 403"/>
                <a:gd name="T57" fmla="*/ 273 h 332"/>
                <a:gd name="T58" fmla="*/ 284 w 403"/>
                <a:gd name="T59" fmla="*/ 218 h 332"/>
                <a:gd name="T60" fmla="*/ 333 w 403"/>
                <a:gd name="T61" fmla="*/ 209 h 332"/>
                <a:gd name="T62" fmla="*/ 331 w 403"/>
                <a:gd name="T63" fmla="*/ 301 h 332"/>
                <a:gd name="T64" fmla="*/ 329 w 403"/>
                <a:gd name="T65" fmla="*/ 331 h 332"/>
                <a:gd name="T66" fmla="*/ 366 w 403"/>
                <a:gd name="T67" fmla="*/ 331 h 332"/>
                <a:gd name="T68" fmla="*/ 367 w 403"/>
                <a:gd name="T69" fmla="*/ 324 h 332"/>
                <a:gd name="T70" fmla="*/ 364 w 403"/>
                <a:gd name="T71" fmla="*/ 315 h 332"/>
                <a:gd name="T72" fmla="*/ 367 w 403"/>
                <a:gd name="T73" fmla="*/ 308 h 332"/>
                <a:gd name="T74" fmla="*/ 367 w 403"/>
                <a:gd name="T75" fmla="*/ 298 h 332"/>
                <a:gd name="T76" fmla="*/ 367 w 403"/>
                <a:gd name="T77" fmla="*/ 289 h 332"/>
                <a:gd name="T78" fmla="*/ 366 w 403"/>
                <a:gd name="T79" fmla="*/ 275 h 332"/>
                <a:gd name="T80" fmla="*/ 371 w 403"/>
                <a:gd name="T81" fmla="*/ 255 h 332"/>
                <a:gd name="T82" fmla="*/ 373 w 403"/>
                <a:gd name="T83" fmla="*/ 237 h 332"/>
                <a:gd name="T84" fmla="*/ 375 w 403"/>
                <a:gd name="T85" fmla="*/ 230 h 332"/>
                <a:gd name="T86" fmla="*/ 381 w 403"/>
                <a:gd name="T87" fmla="*/ 178 h 332"/>
                <a:gd name="T88" fmla="*/ 399 w 403"/>
                <a:gd name="T89" fmla="*/ 129 h 332"/>
                <a:gd name="T90" fmla="*/ 401 w 403"/>
                <a:gd name="T91" fmla="*/ 101 h 332"/>
                <a:gd name="T92" fmla="*/ 178 w 403"/>
                <a:gd name="T93" fmla="*/ 215 h 332"/>
                <a:gd name="T94" fmla="*/ 159 w 403"/>
                <a:gd name="T95" fmla="*/ 163 h 332"/>
                <a:gd name="T96" fmla="*/ 167 w 403"/>
                <a:gd name="T97" fmla="*/ 161 h 332"/>
                <a:gd name="T98" fmla="*/ 151 w 403"/>
                <a:gd name="T99" fmla="*/ 145 h 332"/>
                <a:gd name="T100" fmla="*/ 139 w 403"/>
                <a:gd name="T101" fmla="*/ 157 h 332"/>
                <a:gd name="T102" fmla="*/ 145 w 403"/>
                <a:gd name="T103" fmla="*/ 164 h 332"/>
                <a:gd name="T104" fmla="*/ 132 w 403"/>
                <a:gd name="T105" fmla="*/ 221 h 332"/>
                <a:gd name="T106" fmla="*/ 117 w 403"/>
                <a:gd name="T107" fmla="*/ 122 h 332"/>
                <a:gd name="T108" fmla="*/ 150 w 403"/>
                <a:gd name="T109" fmla="*/ 140 h 332"/>
                <a:gd name="T110" fmla="*/ 184 w 403"/>
                <a:gd name="T111" fmla="*/ 127 h 332"/>
                <a:gd name="T112" fmla="*/ 178 w 403"/>
                <a:gd name="T113" fmla="*/ 215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3"/>
                <a:gd name="T172" fmla="*/ 0 h 332"/>
                <a:gd name="T173" fmla="*/ 403 w 403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3" h="332">
                  <a:moveTo>
                    <a:pt x="401" y="101"/>
                  </a:moveTo>
                  <a:cubicBezTo>
                    <a:pt x="391" y="102"/>
                    <a:pt x="354" y="109"/>
                    <a:pt x="345" y="125"/>
                  </a:cubicBezTo>
                  <a:cubicBezTo>
                    <a:pt x="345" y="125"/>
                    <a:pt x="340" y="137"/>
                    <a:pt x="335" y="140"/>
                  </a:cubicBezTo>
                  <a:cubicBezTo>
                    <a:pt x="330" y="144"/>
                    <a:pt x="330" y="146"/>
                    <a:pt x="326" y="151"/>
                  </a:cubicBezTo>
                  <a:cubicBezTo>
                    <a:pt x="322" y="155"/>
                    <a:pt x="315" y="148"/>
                    <a:pt x="309" y="153"/>
                  </a:cubicBezTo>
                  <a:cubicBezTo>
                    <a:pt x="303" y="157"/>
                    <a:pt x="294" y="164"/>
                    <a:pt x="290" y="164"/>
                  </a:cubicBezTo>
                  <a:cubicBezTo>
                    <a:pt x="286" y="164"/>
                    <a:pt x="279" y="167"/>
                    <a:pt x="274" y="167"/>
                  </a:cubicBezTo>
                  <a:cubicBezTo>
                    <a:pt x="270" y="156"/>
                    <a:pt x="268" y="148"/>
                    <a:pt x="263" y="145"/>
                  </a:cubicBezTo>
                  <a:cubicBezTo>
                    <a:pt x="256" y="140"/>
                    <a:pt x="220" y="140"/>
                    <a:pt x="18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85" y="114"/>
                    <a:pt x="201" y="89"/>
                    <a:pt x="194" y="74"/>
                  </a:cubicBezTo>
                  <a:cubicBezTo>
                    <a:pt x="194" y="74"/>
                    <a:pt x="193" y="61"/>
                    <a:pt x="196" y="58"/>
                  </a:cubicBezTo>
                  <a:cubicBezTo>
                    <a:pt x="196" y="58"/>
                    <a:pt x="197" y="19"/>
                    <a:pt x="177" y="12"/>
                  </a:cubicBezTo>
                  <a:cubicBezTo>
                    <a:pt x="177" y="12"/>
                    <a:pt x="129" y="0"/>
                    <a:pt x="110" y="26"/>
                  </a:cubicBezTo>
                  <a:cubicBezTo>
                    <a:pt x="110" y="26"/>
                    <a:pt x="97" y="41"/>
                    <a:pt x="101" y="66"/>
                  </a:cubicBezTo>
                  <a:cubicBezTo>
                    <a:pt x="101" y="66"/>
                    <a:pt x="104" y="86"/>
                    <a:pt x="114" y="92"/>
                  </a:cubicBezTo>
                  <a:cubicBezTo>
                    <a:pt x="114" y="92"/>
                    <a:pt x="124" y="111"/>
                    <a:pt x="120" y="11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50" y="151"/>
                    <a:pt x="41" y="152"/>
                  </a:cubicBezTo>
                  <a:cubicBezTo>
                    <a:pt x="41" y="152"/>
                    <a:pt x="35" y="149"/>
                    <a:pt x="33" y="166"/>
                  </a:cubicBezTo>
                  <a:cubicBezTo>
                    <a:pt x="32" y="183"/>
                    <a:pt x="27" y="206"/>
                    <a:pt x="18" y="234"/>
                  </a:cubicBezTo>
                  <a:cubicBezTo>
                    <a:pt x="8" y="263"/>
                    <a:pt x="16" y="257"/>
                    <a:pt x="8" y="280"/>
                  </a:cubicBezTo>
                  <a:cubicBezTo>
                    <a:pt x="4" y="291"/>
                    <a:pt x="2" y="311"/>
                    <a:pt x="0" y="332"/>
                  </a:cubicBezTo>
                  <a:cubicBezTo>
                    <a:pt x="46" y="332"/>
                    <a:pt x="46" y="332"/>
                    <a:pt x="46" y="332"/>
                  </a:cubicBezTo>
                  <a:cubicBezTo>
                    <a:pt x="50" y="303"/>
                    <a:pt x="57" y="267"/>
                    <a:pt x="64" y="264"/>
                  </a:cubicBezTo>
                  <a:cubicBezTo>
                    <a:pt x="64" y="264"/>
                    <a:pt x="64" y="296"/>
                    <a:pt x="63" y="332"/>
                  </a:cubicBezTo>
                  <a:cubicBezTo>
                    <a:pt x="303" y="332"/>
                    <a:pt x="303" y="332"/>
                    <a:pt x="303" y="332"/>
                  </a:cubicBezTo>
                  <a:cubicBezTo>
                    <a:pt x="303" y="329"/>
                    <a:pt x="302" y="325"/>
                    <a:pt x="301" y="321"/>
                  </a:cubicBezTo>
                  <a:cubicBezTo>
                    <a:pt x="296" y="302"/>
                    <a:pt x="292" y="300"/>
                    <a:pt x="292" y="273"/>
                  </a:cubicBezTo>
                  <a:cubicBezTo>
                    <a:pt x="291" y="246"/>
                    <a:pt x="291" y="233"/>
                    <a:pt x="284" y="218"/>
                  </a:cubicBezTo>
                  <a:cubicBezTo>
                    <a:pt x="304" y="218"/>
                    <a:pt x="324" y="216"/>
                    <a:pt x="333" y="209"/>
                  </a:cubicBezTo>
                  <a:cubicBezTo>
                    <a:pt x="333" y="209"/>
                    <a:pt x="334" y="295"/>
                    <a:pt x="331" y="301"/>
                  </a:cubicBezTo>
                  <a:cubicBezTo>
                    <a:pt x="331" y="301"/>
                    <a:pt x="330" y="314"/>
                    <a:pt x="329" y="331"/>
                  </a:cubicBezTo>
                  <a:cubicBezTo>
                    <a:pt x="366" y="331"/>
                    <a:pt x="366" y="331"/>
                    <a:pt x="366" y="331"/>
                  </a:cubicBezTo>
                  <a:cubicBezTo>
                    <a:pt x="367" y="329"/>
                    <a:pt x="368" y="326"/>
                    <a:pt x="367" y="324"/>
                  </a:cubicBezTo>
                  <a:cubicBezTo>
                    <a:pt x="365" y="321"/>
                    <a:pt x="363" y="319"/>
                    <a:pt x="364" y="315"/>
                  </a:cubicBezTo>
                  <a:cubicBezTo>
                    <a:pt x="365" y="312"/>
                    <a:pt x="367" y="312"/>
                    <a:pt x="367" y="308"/>
                  </a:cubicBezTo>
                  <a:cubicBezTo>
                    <a:pt x="367" y="305"/>
                    <a:pt x="366" y="301"/>
                    <a:pt x="367" y="298"/>
                  </a:cubicBezTo>
                  <a:cubicBezTo>
                    <a:pt x="368" y="294"/>
                    <a:pt x="368" y="292"/>
                    <a:pt x="367" y="289"/>
                  </a:cubicBezTo>
                  <a:cubicBezTo>
                    <a:pt x="367" y="285"/>
                    <a:pt x="365" y="278"/>
                    <a:pt x="366" y="275"/>
                  </a:cubicBezTo>
                  <a:cubicBezTo>
                    <a:pt x="367" y="271"/>
                    <a:pt x="370" y="260"/>
                    <a:pt x="371" y="255"/>
                  </a:cubicBezTo>
                  <a:cubicBezTo>
                    <a:pt x="371" y="250"/>
                    <a:pt x="372" y="241"/>
                    <a:pt x="373" y="237"/>
                  </a:cubicBezTo>
                  <a:cubicBezTo>
                    <a:pt x="373" y="234"/>
                    <a:pt x="374" y="236"/>
                    <a:pt x="375" y="230"/>
                  </a:cubicBezTo>
                  <a:cubicBezTo>
                    <a:pt x="375" y="225"/>
                    <a:pt x="374" y="193"/>
                    <a:pt x="381" y="178"/>
                  </a:cubicBezTo>
                  <a:cubicBezTo>
                    <a:pt x="388" y="164"/>
                    <a:pt x="400" y="138"/>
                    <a:pt x="399" y="129"/>
                  </a:cubicBezTo>
                  <a:cubicBezTo>
                    <a:pt x="399" y="119"/>
                    <a:pt x="403" y="103"/>
                    <a:pt x="401" y="101"/>
                  </a:cubicBezTo>
                  <a:close/>
                  <a:moveTo>
                    <a:pt x="178" y="215"/>
                  </a:moveTo>
                  <a:cubicBezTo>
                    <a:pt x="178" y="215"/>
                    <a:pt x="166" y="169"/>
                    <a:pt x="159" y="163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39" y="157"/>
                    <a:pt x="139" y="157"/>
                    <a:pt x="139" y="157"/>
                  </a:cubicBezTo>
                  <a:cubicBezTo>
                    <a:pt x="145" y="164"/>
                    <a:pt x="145" y="164"/>
                    <a:pt x="145" y="164"/>
                  </a:cubicBezTo>
                  <a:cubicBezTo>
                    <a:pt x="145" y="164"/>
                    <a:pt x="130" y="206"/>
                    <a:pt x="132" y="221"/>
                  </a:cubicBezTo>
                  <a:cubicBezTo>
                    <a:pt x="132" y="221"/>
                    <a:pt x="111" y="126"/>
                    <a:pt x="117" y="122"/>
                  </a:cubicBezTo>
                  <a:cubicBezTo>
                    <a:pt x="117" y="122"/>
                    <a:pt x="139" y="138"/>
                    <a:pt x="150" y="140"/>
                  </a:cubicBezTo>
                  <a:cubicBezTo>
                    <a:pt x="150" y="140"/>
                    <a:pt x="181" y="132"/>
                    <a:pt x="184" y="127"/>
                  </a:cubicBezTo>
                  <a:cubicBezTo>
                    <a:pt x="184" y="127"/>
                    <a:pt x="193" y="186"/>
                    <a:pt x="178" y="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5" name="Freeform 9"/>
            <p:cNvSpPr>
              <a:spLocks noChangeArrowheads="1"/>
            </p:cNvSpPr>
            <p:nvPr/>
          </p:nvSpPr>
          <p:spPr bwMode="auto">
            <a:xfrm>
              <a:off x="1112838" y="682625"/>
              <a:ext cx="4762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6" name="Freeform 10"/>
            <p:cNvSpPr>
              <a:spLocks noChangeArrowheads="1"/>
            </p:cNvSpPr>
            <p:nvPr/>
          </p:nvSpPr>
          <p:spPr bwMode="auto">
            <a:xfrm>
              <a:off x="1019175" y="300038"/>
              <a:ext cx="557212" cy="1023937"/>
            </a:xfrm>
            <a:custGeom>
              <a:avLst/>
              <a:gdLst>
                <a:gd name="T0" fmla="*/ 200 w 201"/>
                <a:gd name="T1" fmla="*/ 303 h 369"/>
                <a:gd name="T2" fmla="*/ 190 w 201"/>
                <a:gd name="T3" fmla="*/ 229 h 369"/>
                <a:gd name="T4" fmla="*/ 183 w 201"/>
                <a:gd name="T5" fmla="*/ 205 h 369"/>
                <a:gd name="T6" fmla="*/ 176 w 201"/>
                <a:gd name="T7" fmla="*/ 167 h 369"/>
                <a:gd name="T8" fmla="*/ 151 w 201"/>
                <a:gd name="T9" fmla="*/ 146 h 369"/>
                <a:gd name="T10" fmla="*/ 106 w 201"/>
                <a:gd name="T11" fmla="*/ 131 h 369"/>
                <a:gd name="T12" fmla="*/ 91 w 201"/>
                <a:gd name="T13" fmla="*/ 115 h 369"/>
                <a:gd name="T14" fmla="*/ 86 w 201"/>
                <a:gd name="T15" fmla="*/ 111 h 369"/>
                <a:gd name="T16" fmla="*/ 86 w 201"/>
                <a:gd name="T17" fmla="*/ 111 h 369"/>
                <a:gd name="T18" fmla="*/ 90 w 201"/>
                <a:gd name="T19" fmla="*/ 115 h 369"/>
                <a:gd name="T20" fmla="*/ 92 w 201"/>
                <a:gd name="T21" fmla="*/ 128 h 369"/>
                <a:gd name="T22" fmla="*/ 50 w 201"/>
                <a:gd name="T23" fmla="*/ 238 h 369"/>
                <a:gd name="T24" fmla="*/ 53 w 201"/>
                <a:gd name="T25" fmla="*/ 171 h 369"/>
                <a:gd name="T26" fmla="*/ 62 w 201"/>
                <a:gd name="T27" fmla="*/ 160 h 369"/>
                <a:gd name="T28" fmla="*/ 50 w 201"/>
                <a:gd name="T29" fmla="*/ 147 h 369"/>
                <a:gd name="T30" fmla="*/ 86 w 201"/>
                <a:gd name="T31" fmla="*/ 111 h 369"/>
                <a:gd name="T32" fmla="*/ 86 w 201"/>
                <a:gd name="T33" fmla="*/ 111 h 369"/>
                <a:gd name="T34" fmla="*/ 82 w 201"/>
                <a:gd name="T35" fmla="*/ 109 h 369"/>
                <a:gd name="T36" fmla="*/ 81 w 201"/>
                <a:gd name="T37" fmla="*/ 93 h 369"/>
                <a:gd name="T38" fmla="*/ 85 w 201"/>
                <a:gd name="T39" fmla="*/ 89 h 369"/>
                <a:gd name="T40" fmla="*/ 81 w 201"/>
                <a:gd name="T41" fmla="*/ 89 h 369"/>
                <a:gd name="T42" fmla="*/ 83 w 201"/>
                <a:gd name="T43" fmla="*/ 59 h 369"/>
                <a:gd name="T44" fmla="*/ 59 w 201"/>
                <a:gd name="T45" fmla="*/ 22 h 369"/>
                <a:gd name="T46" fmla="*/ 0 w 201"/>
                <a:gd name="T47" fmla="*/ 55 h 369"/>
                <a:gd name="T48" fmla="*/ 6 w 201"/>
                <a:gd name="T49" fmla="*/ 80 h 369"/>
                <a:gd name="T50" fmla="*/ 30 w 201"/>
                <a:gd name="T51" fmla="*/ 128 h 369"/>
                <a:gd name="T52" fmla="*/ 37 w 201"/>
                <a:gd name="T53" fmla="*/ 129 h 369"/>
                <a:gd name="T54" fmla="*/ 36 w 201"/>
                <a:gd name="T55" fmla="*/ 138 h 369"/>
                <a:gd name="T56" fmla="*/ 45 w 201"/>
                <a:gd name="T57" fmla="*/ 147 h 369"/>
                <a:gd name="T58" fmla="*/ 37 w 201"/>
                <a:gd name="T59" fmla="*/ 168 h 369"/>
                <a:gd name="T60" fmla="*/ 34 w 201"/>
                <a:gd name="T61" fmla="*/ 192 h 369"/>
                <a:gd name="T62" fmla="*/ 21 w 201"/>
                <a:gd name="T63" fmla="*/ 274 h 369"/>
                <a:gd name="T64" fmla="*/ 23 w 201"/>
                <a:gd name="T65" fmla="*/ 353 h 369"/>
                <a:gd name="T66" fmla="*/ 32 w 201"/>
                <a:gd name="T67" fmla="*/ 369 h 369"/>
                <a:gd name="T68" fmla="*/ 33 w 201"/>
                <a:gd name="T69" fmla="*/ 369 h 369"/>
                <a:gd name="T70" fmla="*/ 39 w 201"/>
                <a:gd name="T71" fmla="*/ 363 h 369"/>
                <a:gd name="T72" fmla="*/ 39 w 201"/>
                <a:gd name="T73" fmla="*/ 369 h 369"/>
                <a:gd name="T74" fmla="*/ 198 w 201"/>
                <a:gd name="T75" fmla="*/ 369 h 369"/>
                <a:gd name="T76" fmla="*/ 200 w 201"/>
                <a:gd name="T77" fmla="*/ 303 h 3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369"/>
                <a:gd name="T119" fmla="*/ 201 w 201"/>
                <a:gd name="T120" fmla="*/ 369 h 3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369">
                  <a:moveTo>
                    <a:pt x="200" y="303"/>
                  </a:moveTo>
                  <a:cubicBezTo>
                    <a:pt x="196" y="281"/>
                    <a:pt x="189" y="250"/>
                    <a:pt x="190" y="229"/>
                  </a:cubicBezTo>
                  <a:cubicBezTo>
                    <a:pt x="191" y="208"/>
                    <a:pt x="184" y="210"/>
                    <a:pt x="183" y="205"/>
                  </a:cubicBezTo>
                  <a:cubicBezTo>
                    <a:pt x="181" y="200"/>
                    <a:pt x="176" y="168"/>
                    <a:pt x="176" y="167"/>
                  </a:cubicBezTo>
                  <a:cubicBezTo>
                    <a:pt x="177" y="165"/>
                    <a:pt x="179" y="152"/>
                    <a:pt x="151" y="146"/>
                  </a:cubicBezTo>
                  <a:cubicBezTo>
                    <a:pt x="124" y="140"/>
                    <a:pt x="110" y="136"/>
                    <a:pt x="106" y="131"/>
                  </a:cubicBezTo>
                  <a:cubicBezTo>
                    <a:pt x="102" y="126"/>
                    <a:pt x="93" y="116"/>
                    <a:pt x="91" y="115"/>
                  </a:cubicBezTo>
                  <a:cubicBezTo>
                    <a:pt x="91" y="115"/>
                    <a:pt x="88" y="113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3" y="118"/>
                    <a:pt x="92" y="128"/>
                    <a:pt x="92" y="128"/>
                  </a:cubicBezTo>
                  <a:cubicBezTo>
                    <a:pt x="77" y="143"/>
                    <a:pt x="50" y="238"/>
                    <a:pt x="50" y="238"/>
                  </a:cubicBezTo>
                  <a:cubicBezTo>
                    <a:pt x="53" y="229"/>
                    <a:pt x="53" y="171"/>
                    <a:pt x="53" y="171"/>
                  </a:cubicBezTo>
                  <a:cubicBezTo>
                    <a:pt x="57" y="171"/>
                    <a:pt x="62" y="160"/>
                    <a:pt x="62" y="160"/>
                  </a:cubicBezTo>
                  <a:cubicBezTo>
                    <a:pt x="65" y="157"/>
                    <a:pt x="50" y="147"/>
                    <a:pt x="50" y="147"/>
                  </a:cubicBezTo>
                  <a:cubicBezTo>
                    <a:pt x="87" y="118"/>
                    <a:pt x="87" y="112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4" y="110"/>
                    <a:pt x="83" y="109"/>
                    <a:pt x="82" y="109"/>
                  </a:cubicBezTo>
                  <a:cubicBezTo>
                    <a:pt x="82" y="109"/>
                    <a:pt x="79" y="94"/>
                    <a:pt x="81" y="93"/>
                  </a:cubicBezTo>
                  <a:cubicBezTo>
                    <a:pt x="81" y="93"/>
                    <a:pt x="86" y="92"/>
                    <a:pt x="85" y="89"/>
                  </a:cubicBezTo>
                  <a:cubicBezTo>
                    <a:pt x="85" y="89"/>
                    <a:pt x="82" y="91"/>
                    <a:pt x="81" y="89"/>
                  </a:cubicBezTo>
                  <a:cubicBezTo>
                    <a:pt x="81" y="89"/>
                    <a:pt x="90" y="66"/>
                    <a:pt x="83" y="59"/>
                  </a:cubicBezTo>
                  <a:cubicBezTo>
                    <a:pt x="83" y="59"/>
                    <a:pt x="79" y="24"/>
                    <a:pt x="59" y="22"/>
                  </a:cubicBezTo>
                  <a:cubicBezTo>
                    <a:pt x="59" y="22"/>
                    <a:pt x="5" y="0"/>
                    <a:pt x="0" y="55"/>
                  </a:cubicBezTo>
                  <a:cubicBezTo>
                    <a:pt x="0" y="55"/>
                    <a:pt x="3" y="76"/>
                    <a:pt x="6" y="80"/>
                  </a:cubicBezTo>
                  <a:cubicBezTo>
                    <a:pt x="6" y="80"/>
                    <a:pt x="5" y="107"/>
                    <a:pt x="30" y="128"/>
                  </a:cubicBezTo>
                  <a:cubicBezTo>
                    <a:pt x="30" y="128"/>
                    <a:pt x="34" y="131"/>
                    <a:pt x="37" y="129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31" y="150"/>
                    <a:pt x="37" y="168"/>
                  </a:cubicBezTo>
                  <a:cubicBezTo>
                    <a:pt x="37" y="168"/>
                    <a:pt x="38" y="183"/>
                    <a:pt x="34" y="192"/>
                  </a:cubicBezTo>
                  <a:cubicBezTo>
                    <a:pt x="34" y="192"/>
                    <a:pt x="22" y="248"/>
                    <a:pt x="21" y="274"/>
                  </a:cubicBezTo>
                  <a:cubicBezTo>
                    <a:pt x="21" y="301"/>
                    <a:pt x="23" y="353"/>
                    <a:pt x="23" y="353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3" y="369"/>
                    <a:pt x="33" y="369"/>
                    <a:pt x="33" y="369"/>
                  </a:cubicBezTo>
                  <a:cubicBezTo>
                    <a:pt x="39" y="363"/>
                    <a:pt x="39" y="363"/>
                    <a:pt x="39" y="363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198" y="369"/>
                    <a:pt x="198" y="369"/>
                    <a:pt x="198" y="369"/>
                  </a:cubicBezTo>
                  <a:cubicBezTo>
                    <a:pt x="200" y="340"/>
                    <a:pt x="201" y="312"/>
                    <a:pt x="200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17" name="组合 127"/>
          <p:cNvGrpSpPr/>
          <p:nvPr/>
        </p:nvGrpSpPr>
        <p:grpSpPr bwMode="auto">
          <a:xfrm>
            <a:off x="3306789" y="2586443"/>
            <a:ext cx="690726" cy="650021"/>
            <a:chOff x="0" y="0"/>
            <a:chExt cx="1349375" cy="1273175"/>
          </a:xfrm>
          <a:solidFill>
            <a:srgbClr val="E4DC2F"/>
          </a:solidFill>
          <a:effectLst/>
        </p:grpSpPr>
        <p:sp>
          <p:nvSpPr>
            <p:cNvPr id="218" name="Freeform 56"/>
            <p:cNvSpPr>
              <a:spLocks noChangeArrowheads="1"/>
            </p:cNvSpPr>
            <p:nvPr/>
          </p:nvSpPr>
          <p:spPr bwMode="auto">
            <a:xfrm>
              <a:off x="952500" y="820738"/>
              <a:ext cx="74612" cy="168275"/>
            </a:xfrm>
            <a:custGeom>
              <a:avLst/>
              <a:gdLst>
                <a:gd name="T0" fmla="*/ 0 w 27"/>
                <a:gd name="T1" fmla="*/ 0 h 61"/>
                <a:gd name="T2" fmla="*/ 0 w 27"/>
                <a:gd name="T3" fmla="*/ 61 h 61"/>
                <a:gd name="T4" fmla="*/ 20 w 27"/>
                <a:gd name="T5" fmla="*/ 51 h 61"/>
                <a:gd name="T6" fmla="*/ 27 w 27"/>
                <a:gd name="T7" fmla="*/ 30 h 61"/>
                <a:gd name="T8" fmla="*/ 22 w 27"/>
                <a:gd name="T9" fmla="*/ 12 h 61"/>
                <a:gd name="T10" fmla="*/ 0 w 27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61"/>
                <a:gd name="T20" fmla="*/ 27 w 2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61"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8" y="60"/>
                    <a:pt x="15" y="57"/>
                    <a:pt x="20" y="51"/>
                  </a:cubicBezTo>
                  <a:cubicBezTo>
                    <a:pt x="25" y="45"/>
                    <a:pt x="27" y="38"/>
                    <a:pt x="27" y="30"/>
                  </a:cubicBezTo>
                  <a:cubicBezTo>
                    <a:pt x="27" y="22"/>
                    <a:pt x="26" y="16"/>
                    <a:pt x="22" y="12"/>
                  </a:cubicBezTo>
                  <a:cubicBezTo>
                    <a:pt x="18" y="7"/>
                    <a:pt x="1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19" name="Freeform 57"/>
            <p:cNvSpPr>
              <a:spLocks noEditPoints="1" noChangeArrowheads="1"/>
            </p:cNvSpPr>
            <p:nvPr/>
          </p:nvSpPr>
          <p:spPr bwMode="auto">
            <a:xfrm>
              <a:off x="530225" y="206375"/>
              <a:ext cx="819150" cy="1022350"/>
            </a:xfrm>
            <a:custGeom>
              <a:avLst/>
              <a:gdLst>
                <a:gd name="T0" fmla="*/ 180 w 295"/>
                <a:gd name="T1" fmla="*/ 66 h 368"/>
                <a:gd name="T2" fmla="*/ 204 w 295"/>
                <a:gd name="T3" fmla="*/ 21 h 368"/>
                <a:gd name="T4" fmla="*/ 169 w 295"/>
                <a:gd name="T5" fmla="*/ 10 h 368"/>
                <a:gd name="T6" fmla="*/ 89 w 295"/>
                <a:gd name="T7" fmla="*/ 9 h 368"/>
                <a:gd name="T8" fmla="*/ 94 w 295"/>
                <a:gd name="T9" fmla="*/ 39 h 368"/>
                <a:gd name="T10" fmla="*/ 115 w 295"/>
                <a:gd name="T11" fmla="*/ 66 h 368"/>
                <a:gd name="T12" fmla="*/ 0 w 295"/>
                <a:gd name="T13" fmla="*/ 295 h 368"/>
                <a:gd name="T14" fmla="*/ 2 w 295"/>
                <a:gd name="T15" fmla="*/ 337 h 368"/>
                <a:gd name="T16" fmla="*/ 36 w 295"/>
                <a:gd name="T17" fmla="*/ 368 h 368"/>
                <a:gd name="T18" fmla="*/ 255 w 295"/>
                <a:gd name="T19" fmla="*/ 368 h 368"/>
                <a:gd name="T20" fmla="*/ 292 w 295"/>
                <a:gd name="T21" fmla="*/ 341 h 368"/>
                <a:gd name="T22" fmla="*/ 293 w 295"/>
                <a:gd name="T23" fmla="*/ 331 h 368"/>
                <a:gd name="T24" fmla="*/ 294 w 295"/>
                <a:gd name="T25" fmla="*/ 328 h 368"/>
                <a:gd name="T26" fmla="*/ 295 w 295"/>
                <a:gd name="T27" fmla="*/ 295 h 368"/>
                <a:gd name="T28" fmla="*/ 180 w 295"/>
                <a:gd name="T29" fmla="*/ 66 h 368"/>
                <a:gd name="T30" fmla="*/ 187 w 295"/>
                <a:gd name="T31" fmla="*/ 284 h 368"/>
                <a:gd name="T32" fmla="*/ 152 w 295"/>
                <a:gd name="T33" fmla="*/ 299 h 368"/>
                <a:gd name="T34" fmla="*/ 152 w 295"/>
                <a:gd name="T35" fmla="*/ 319 h 368"/>
                <a:gd name="T36" fmla="*/ 141 w 295"/>
                <a:gd name="T37" fmla="*/ 319 h 368"/>
                <a:gd name="T38" fmla="*/ 141 w 295"/>
                <a:gd name="T39" fmla="*/ 299 h 368"/>
                <a:gd name="T40" fmla="*/ 116 w 295"/>
                <a:gd name="T41" fmla="*/ 292 h 368"/>
                <a:gd name="T42" fmla="*/ 100 w 295"/>
                <a:gd name="T43" fmla="*/ 277 h 368"/>
                <a:gd name="T44" fmla="*/ 92 w 295"/>
                <a:gd name="T45" fmla="*/ 250 h 368"/>
                <a:gd name="T46" fmla="*/ 112 w 295"/>
                <a:gd name="T47" fmla="*/ 246 h 368"/>
                <a:gd name="T48" fmla="*/ 120 w 295"/>
                <a:gd name="T49" fmla="*/ 270 h 368"/>
                <a:gd name="T50" fmla="*/ 141 w 295"/>
                <a:gd name="T51" fmla="*/ 282 h 368"/>
                <a:gd name="T52" fmla="*/ 141 w 295"/>
                <a:gd name="T53" fmla="*/ 218 h 368"/>
                <a:gd name="T54" fmla="*/ 115 w 295"/>
                <a:gd name="T55" fmla="*/ 209 h 368"/>
                <a:gd name="T56" fmla="*/ 100 w 295"/>
                <a:gd name="T57" fmla="*/ 194 h 368"/>
                <a:gd name="T58" fmla="*/ 95 w 295"/>
                <a:gd name="T59" fmla="*/ 172 h 368"/>
                <a:gd name="T60" fmla="*/ 110 w 295"/>
                <a:gd name="T61" fmla="*/ 137 h 368"/>
                <a:gd name="T62" fmla="*/ 141 w 295"/>
                <a:gd name="T63" fmla="*/ 126 h 368"/>
                <a:gd name="T64" fmla="*/ 141 w 295"/>
                <a:gd name="T65" fmla="*/ 117 h 368"/>
                <a:gd name="T66" fmla="*/ 152 w 295"/>
                <a:gd name="T67" fmla="*/ 117 h 368"/>
                <a:gd name="T68" fmla="*/ 152 w 295"/>
                <a:gd name="T69" fmla="*/ 126 h 368"/>
                <a:gd name="T70" fmla="*/ 180 w 295"/>
                <a:gd name="T71" fmla="*/ 137 h 368"/>
                <a:gd name="T72" fmla="*/ 196 w 295"/>
                <a:gd name="T73" fmla="*/ 167 h 368"/>
                <a:gd name="T74" fmla="*/ 175 w 295"/>
                <a:gd name="T75" fmla="*/ 170 h 368"/>
                <a:gd name="T76" fmla="*/ 168 w 295"/>
                <a:gd name="T77" fmla="*/ 152 h 368"/>
                <a:gd name="T78" fmla="*/ 152 w 295"/>
                <a:gd name="T79" fmla="*/ 143 h 368"/>
                <a:gd name="T80" fmla="*/ 152 w 295"/>
                <a:gd name="T81" fmla="*/ 201 h 368"/>
                <a:gd name="T82" fmla="*/ 173 w 295"/>
                <a:gd name="T83" fmla="*/ 207 h 368"/>
                <a:gd name="T84" fmla="*/ 188 w 295"/>
                <a:gd name="T85" fmla="*/ 217 h 368"/>
                <a:gd name="T86" fmla="*/ 197 w 295"/>
                <a:gd name="T87" fmla="*/ 232 h 368"/>
                <a:gd name="T88" fmla="*/ 200 w 295"/>
                <a:gd name="T89" fmla="*/ 249 h 368"/>
                <a:gd name="T90" fmla="*/ 187 w 295"/>
                <a:gd name="T91" fmla="*/ 284 h 3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5"/>
                <a:gd name="T139" fmla="*/ 0 h 368"/>
                <a:gd name="T140" fmla="*/ 295 w 295"/>
                <a:gd name="T141" fmla="*/ 368 h 3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5" h="368">
                  <a:moveTo>
                    <a:pt x="180" y="66"/>
                  </a:moveTo>
                  <a:cubicBezTo>
                    <a:pt x="182" y="51"/>
                    <a:pt x="189" y="33"/>
                    <a:pt x="204" y="21"/>
                  </a:cubicBezTo>
                  <a:cubicBezTo>
                    <a:pt x="223" y="6"/>
                    <a:pt x="191" y="7"/>
                    <a:pt x="169" y="10"/>
                  </a:cubicBezTo>
                  <a:cubicBezTo>
                    <a:pt x="147" y="12"/>
                    <a:pt x="99" y="0"/>
                    <a:pt x="89" y="9"/>
                  </a:cubicBezTo>
                  <a:cubicBezTo>
                    <a:pt x="79" y="18"/>
                    <a:pt x="83" y="32"/>
                    <a:pt x="94" y="39"/>
                  </a:cubicBezTo>
                  <a:cubicBezTo>
                    <a:pt x="101" y="44"/>
                    <a:pt x="109" y="56"/>
                    <a:pt x="115" y="66"/>
                  </a:cubicBezTo>
                  <a:cubicBezTo>
                    <a:pt x="49" y="90"/>
                    <a:pt x="0" y="183"/>
                    <a:pt x="0" y="295"/>
                  </a:cubicBezTo>
                  <a:cubicBezTo>
                    <a:pt x="0" y="310"/>
                    <a:pt x="1" y="324"/>
                    <a:pt x="2" y="337"/>
                  </a:cubicBezTo>
                  <a:cubicBezTo>
                    <a:pt x="5" y="346"/>
                    <a:pt x="14" y="368"/>
                    <a:pt x="36" y="368"/>
                  </a:cubicBezTo>
                  <a:cubicBezTo>
                    <a:pt x="65" y="368"/>
                    <a:pt x="255" y="368"/>
                    <a:pt x="255" y="368"/>
                  </a:cubicBezTo>
                  <a:cubicBezTo>
                    <a:pt x="255" y="368"/>
                    <a:pt x="286" y="367"/>
                    <a:pt x="292" y="341"/>
                  </a:cubicBezTo>
                  <a:cubicBezTo>
                    <a:pt x="293" y="338"/>
                    <a:pt x="293" y="335"/>
                    <a:pt x="293" y="331"/>
                  </a:cubicBezTo>
                  <a:cubicBezTo>
                    <a:pt x="293" y="330"/>
                    <a:pt x="293" y="329"/>
                    <a:pt x="294" y="328"/>
                  </a:cubicBezTo>
                  <a:cubicBezTo>
                    <a:pt x="294" y="317"/>
                    <a:pt x="295" y="306"/>
                    <a:pt x="295" y="295"/>
                  </a:cubicBezTo>
                  <a:cubicBezTo>
                    <a:pt x="295" y="183"/>
                    <a:pt x="246" y="89"/>
                    <a:pt x="180" y="66"/>
                  </a:cubicBezTo>
                  <a:close/>
                  <a:moveTo>
                    <a:pt x="187" y="284"/>
                  </a:moveTo>
                  <a:cubicBezTo>
                    <a:pt x="178" y="293"/>
                    <a:pt x="166" y="298"/>
                    <a:pt x="152" y="29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1" y="319"/>
                    <a:pt x="141" y="319"/>
                    <a:pt x="141" y="319"/>
                  </a:cubicBezTo>
                  <a:cubicBezTo>
                    <a:pt x="141" y="299"/>
                    <a:pt x="141" y="299"/>
                    <a:pt x="141" y="299"/>
                  </a:cubicBezTo>
                  <a:cubicBezTo>
                    <a:pt x="131" y="298"/>
                    <a:pt x="122" y="296"/>
                    <a:pt x="116" y="292"/>
                  </a:cubicBezTo>
                  <a:cubicBezTo>
                    <a:pt x="110" y="289"/>
                    <a:pt x="104" y="284"/>
                    <a:pt x="100" y="277"/>
                  </a:cubicBezTo>
                  <a:cubicBezTo>
                    <a:pt x="95" y="270"/>
                    <a:pt x="92" y="261"/>
                    <a:pt x="92" y="250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4" y="257"/>
                    <a:pt x="116" y="265"/>
                    <a:pt x="120" y="270"/>
                  </a:cubicBezTo>
                  <a:cubicBezTo>
                    <a:pt x="126" y="277"/>
                    <a:pt x="133" y="281"/>
                    <a:pt x="141" y="282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32" y="217"/>
                    <a:pt x="124" y="213"/>
                    <a:pt x="115" y="209"/>
                  </a:cubicBezTo>
                  <a:cubicBezTo>
                    <a:pt x="109" y="205"/>
                    <a:pt x="104" y="200"/>
                    <a:pt x="100" y="194"/>
                  </a:cubicBezTo>
                  <a:cubicBezTo>
                    <a:pt x="97" y="187"/>
                    <a:pt x="95" y="180"/>
                    <a:pt x="95" y="172"/>
                  </a:cubicBezTo>
                  <a:cubicBezTo>
                    <a:pt x="95" y="158"/>
                    <a:pt x="100" y="146"/>
                    <a:pt x="110" y="137"/>
                  </a:cubicBezTo>
                  <a:cubicBezTo>
                    <a:pt x="117" y="131"/>
                    <a:pt x="127" y="128"/>
                    <a:pt x="141" y="126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2" y="117"/>
                    <a:pt x="152" y="117"/>
                    <a:pt x="152" y="117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64" y="128"/>
                    <a:pt x="173" y="131"/>
                    <a:pt x="180" y="137"/>
                  </a:cubicBezTo>
                  <a:cubicBezTo>
                    <a:pt x="189" y="144"/>
                    <a:pt x="194" y="154"/>
                    <a:pt x="196" y="167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74" y="162"/>
                    <a:pt x="172" y="156"/>
                    <a:pt x="168" y="152"/>
                  </a:cubicBezTo>
                  <a:cubicBezTo>
                    <a:pt x="164" y="148"/>
                    <a:pt x="159" y="145"/>
                    <a:pt x="152" y="143"/>
                  </a:cubicBezTo>
                  <a:cubicBezTo>
                    <a:pt x="152" y="201"/>
                    <a:pt x="152" y="201"/>
                    <a:pt x="152" y="201"/>
                  </a:cubicBezTo>
                  <a:cubicBezTo>
                    <a:pt x="163" y="204"/>
                    <a:pt x="169" y="206"/>
                    <a:pt x="173" y="207"/>
                  </a:cubicBezTo>
                  <a:cubicBezTo>
                    <a:pt x="179" y="210"/>
                    <a:pt x="184" y="213"/>
                    <a:pt x="188" y="217"/>
                  </a:cubicBezTo>
                  <a:cubicBezTo>
                    <a:pt x="192" y="221"/>
                    <a:pt x="195" y="226"/>
                    <a:pt x="197" y="232"/>
                  </a:cubicBezTo>
                  <a:cubicBezTo>
                    <a:pt x="199" y="237"/>
                    <a:pt x="200" y="243"/>
                    <a:pt x="200" y="249"/>
                  </a:cubicBezTo>
                  <a:cubicBezTo>
                    <a:pt x="200" y="263"/>
                    <a:pt x="196" y="275"/>
                    <a:pt x="187" y="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0" name="Freeform 58"/>
            <p:cNvSpPr>
              <a:spLocks noChangeArrowheads="1"/>
            </p:cNvSpPr>
            <p:nvPr/>
          </p:nvSpPr>
          <p:spPr bwMode="auto">
            <a:xfrm>
              <a:off x="849312" y="603250"/>
              <a:ext cx="73025" cy="155575"/>
            </a:xfrm>
            <a:custGeom>
              <a:avLst/>
              <a:gdLst>
                <a:gd name="T0" fmla="*/ 0 w 26"/>
                <a:gd name="T1" fmla="*/ 28 h 56"/>
                <a:gd name="T2" fmla="*/ 6 w 26"/>
                <a:gd name="T3" fmla="*/ 45 h 56"/>
                <a:gd name="T4" fmla="*/ 26 w 26"/>
                <a:gd name="T5" fmla="*/ 56 h 56"/>
                <a:gd name="T6" fmla="*/ 26 w 26"/>
                <a:gd name="T7" fmla="*/ 0 h 56"/>
                <a:gd name="T8" fmla="*/ 7 w 26"/>
                <a:gd name="T9" fmla="*/ 10 h 56"/>
                <a:gd name="T10" fmla="*/ 0 w 26"/>
                <a:gd name="T11" fmla="*/ 28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56"/>
                <a:gd name="T20" fmla="*/ 26 w 26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56">
                  <a:moveTo>
                    <a:pt x="0" y="28"/>
                  </a:moveTo>
                  <a:cubicBezTo>
                    <a:pt x="0" y="34"/>
                    <a:pt x="2" y="40"/>
                    <a:pt x="6" y="45"/>
                  </a:cubicBezTo>
                  <a:cubicBezTo>
                    <a:pt x="10" y="49"/>
                    <a:pt x="16" y="53"/>
                    <a:pt x="26" y="5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1"/>
                    <a:pt x="12" y="5"/>
                    <a:pt x="7" y="10"/>
                  </a:cubicBezTo>
                  <a:cubicBezTo>
                    <a:pt x="3" y="15"/>
                    <a:pt x="0" y="21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1" name="Freeform 59"/>
            <p:cNvSpPr>
              <a:spLocks noEditPoints="1" noChangeArrowheads="1"/>
            </p:cNvSpPr>
            <p:nvPr/>
          </p:nvSpPr>
          <p:spPr bwMode="auto">
            <a:xfrm>
              <a:off x="0" y="0"/>
              <a:ext cx="552450" cy="1273175"/>
            </a:xfrm>
            <a:custGeom>
              <a:avLst/>
              <a:gdLst>
                <a:gd name="T0" fmla="*/ 194 w 199"/>
                <a:gd name="T1" fmla="*/ 145 h 458"/>
                <a:gd name="T2" fmla="*/ 191 w 199"/>
                <a:gd name="T3" fmla="*/ 118 h 458"/>
                <a:gd name="T4" fmla="*/ 169 w 199"/>
                <a:gd name="T5" fmla="*/ 75 h 458"/>
                <a:gd name="T6" fmla="*/ 136 w 199"/>
                <a:gd name="T7" fmla="*/ 58 h 458"/>
                <a:gd name="T8" fmla="*/ 139 w 199"/>
                <a:gd name="T9" fmla="*/ 46 h 458"/>
                <a:gd name="T10" fmla="*/ 117 w 199"/>
                <a:gd name="T11" fmla="*/ 4 h 458"/>
                <a:gd name="T12" fmla="*/ 98 w 199"/>
                <a:gd name="T13" fmla="*/ 45 h 458"/>
                <a:gd name="T14" fmla="*/ 106 w 199"/>
                <a:gd name="T15" fmla="*/ 62 h 458"/>
                <a:gd name="T16" fmla="*/ 76 w 199"/>
                <a:gd name="T17" fmla="*/ 77 h 458"/>
                <a:gd name="T18" fmla="*/ 62 w 199"/>
                <a:gd name="T19" fmla="*/ 108 h 458"/>
                <a:gd name="T20" fmla="*/ 48 w 199"/>
                <a:gd name="T21" fmla="*/ 157 h 458"/>
                <a:gd name="T22" fmla="*/ 28 w 199"/>
                <a:gd name="T23" fmla="*/ 213 h 458"/>
                <a:gd name="T24" fmla="*/ 20 w 199"/>
                <a:gd name="T25" fmla="*/ 232 h 458"/>
                <a:gd name="T26" fmla="*/ 16 w 199"/>
                <a:gd name="T27" fmla="*/ 243 h 458"/>
                <a:gd name="T28" fmla="*/ 0 w 199"/>
                <a:gd name="T29" fmla="*/ 321 h 458"/>
                <a:gd name="T30" fmla="*/ 11 w 199"/>
                <a:gd name="T31" fmla="*/ 402 h 458"/>
                <a:gd name="T32" fmla="*/ 68 w 199"/>
                <a:gd name="T33" fmla="*/ 401 h 458"/>
                <a:gd name="T34" fmla="*/ 76 w 199"/>
                <a:gd name="T35" fmla="*/ 400 h 458"/>
                <a:gd name="T36" fmla="*/ 101 w 199"/>
                <a:gd name="T37" fmla="*/ 394 h 458"/>
                <a:gd name="T38" fmla="*/ 107 w 199"/>
                <a:gd name="T39" fmla="*/ 378 h 458"/>
                <a:gd name="T40" fmla="*/ 109 w 199"/>
                <a:gd name="T41" fmla="*/ 396 h 458"/>
                <a:gd name="T42" fmla="*/ 113 w 199"/>
                <a:gd name="T43" fmla="*/ 431 h 458"/>
                <a:gd name="T44" fmla="*/ 113 w 199"/>
                <a:gd name="T45" fmla="*/ 451 h 458"/>
                <a:gd name="T46" fmla="*/ 132 w 199"/>
                <a:gd name="T47" fmla="*/ 422 h 458"/>
                <a:gd name="T48" fmla="*/ 143 w 199"/>
                <a:gd name="T49" fmla="*/ 379 h 458"/>
                <a:gd name="T50" fmla="*/ 151 w 199"/>
                <a:gd name="T51" fmla="*/ 325 h 458"/>
                <a:gd name="T52" fmla="*/ 182 w 199"/>
                <a:gd name="T53" fmla="*/ 249 h 458"/>
                <a:gd name="T54" fmla="*/ 188 w 199"/>
                <a:gd name="T55" fmla="*/ 210 h 458"/>
                <a:gd name="T56" fmla="*/ 192 w 199"/>
                <a:gd name="T57" fmla="*/ 198 h 458"/>
                <a:gd name="T58" fmla="*/ 197 w 199"/>
                <a:gd name="T59" fmla="*/ 181 h 458"/>
                <a:gd name="T60" fmla="*/ 24 w 199"/>
                <a:gd name="T61" fmla="*/ 306 h 458"/>
                <a:gd name="T62" fmla="*/ 21 w 199"/>
                <a:gd name="T63" fmla="*/ 242 h 458"/>
                <a:gd name="T64" fmla="*/ 21 w 199"/>
                <a:gd name="T65" fmla="*/ 242 h 458"/>
                <a:gd name="T66" fmla="*/ 28 w 199"/>
                <a:gd name="T67" fmla="*/ 243 h 458"/>
                <a:gd name="T68" fmla="*/ 43 w 199"/>
                <a:gd name="T69" fmla="*/ 239 h 458"/>
                <a:gd name="T70" fmla="*/ 46 w 199"/>
                <a:gd name="T71" fmla="*/ 306 h 458"/>
                <a:gd name="T72" fmla="*/ 85 w 199"/>
                <a:gd name="T73" fmla="*/ 377 h 458"/>
                <a:gd name="T74" fmla="*/ 74 w 199"/>
                <a:gd name="T75" fmla="*/ 312 h 458"/>
                <a:gd name="T76" fmla="*/ 50 w 199"/>
                <a:gd name="T77" fmla="*/ 243 h 458"/>
                <a:gd name="T78" fmla="*/ 44 w 199"/>
                <a:gd name="T79" fmla="*/ 233 h 458"/>
                <a:gd name="T80" fmla="*/ 48 w 199"/>
                <a:gd name="T81" fmla="*/ 224 h 458"/>
                <a:gd name="T82" fmla="*/ 55 w 199"/>
                <a:gd name="T83" fmla="*/ 200 h 458"/>
                <a:gd name="T84" fmla="*/ 77 w 199"/>
                <a:gd name="T85" fmla="*/ 183 h 458"/>
                <a:gd name="T86" fmla="*/ 71 w 199"/>
                <a:gd name="T87" fmla="*/ 219 h 458"/>
                <a:gd name="T88" fmla="*/ 74 w 199"/>
                <a:gd name="T89" fmla="*/ 260 h 458"/>
                <a:gd name="T90" fmla="*/ 88 w 199"/>
                <a:gd name="T91" fmla="*/ 348 h 458"/>
                <a:gd name="T92" fmla="*/ 85 w 199"/>
                <a:gd name="T93" fmla="*/ 377 h 458"/>
                <a:gd name="T94" fmla="*/ 110 w 199"/>
                <a:gd name="T95" fmla="*/ 339 h 458"/>
                <a:gd name="T96" fmla="*/ 106 w 199"/>
                <a:gd name="T97" fmla="*/ 338 h 458"/>
                <a:gd name="T98" fmla="*/ 113 w 199"/>
                <a:gd name="T99" fmla="*/ 303 h 458"/>
                <a:gd name="T100" fmla="*/ 113 w 199"/>
                <a:gd name="T101" fmla="*/ 82 h 458"/>
                <a:gd name="T102" fmla="*/ 108 w 199"/>
                <a:gd name="T103" fmla="*/ 114 h 458"/>
                <a:gd name="T104" fmla="*/ 117 w 199"/>
                <a:gd name="T105" fmla="*/ 76 h 458"/>
                <a:gd name="T106" fmla="*/ 125 w 199"/>
                <a:gd name="T107" fmla="*/ 103 h 458"/>
                <a:gd name="T108" fmla="*/ 125 w 199"/>
                <a:gd name="T109" fmla="*/ 83 h 458"/>
                <a:gd name="T110" fmla="*/ 136 w 199"/>
                <a:gd name="T111" fmla="*/ 59 h 4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9"/>
                <a:gd name="T169" fmla="*/ 0 h 458"/>
                <a:gd name="T170" fmla="*/ 199 w 199"/>
                <a:gd name="T171" fmla="*/ 458 h 4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9" h="458">
                  <a:moveTo>
                    <a:pt x="197" y="169"/>
                  </a:moveTo>
                  <a:cubicBezTo>
                    <a:pt x="195" y="161"/>
                    <a:pt x="195" y="153"/>
                    <a:pt x="194" y="145"/>
                  </a:cubicBezTo>
                  <a:cubicBezTo>
                    <a:pt x="192" y="137"/>
                    <a:pt x="192" y="141"/>
                    <a:pt x="191" y="133"/>
                  </a:cubicBezTo>
                  <a:cubicBezTo>
                    <a:pt x="189" y="126"/>
                    <a:pt x="192" y="131"/>
                    <a:pt x="191" y="118"/>
                  </a:cubicBezTo>
                  <a:cubicBezTo>
                    <a:pt x="190" y="106"/>
                    <a:pt x="186" y="87"/>
                    <a:pt x="184" y="81"/>
                  </a:cubicBezTo>
                  <a:cubicBezTo>
                    <a:pt x="182" y="76"/>
                    <a:pt x="173" y="76"/>
                    <a:pt x="169" y="75"/>
                  </a:cubicBezTo>
                  <a:cubicBezTo>
                    <a:pt x="165" y="73"/>
                    <a:pt x="151" y="69"/>
                    <a:pt x="146" y="68"/>
                  </a:cubicBezTo>
                  <a:cubicBezTo>
                    <a:pt x="141" y="66"/>
                    <a:pt x="136" y="58"/>
                    <a:pt x="136" y="58"/>
                  </a:cubicBezTo>
                  <a:cubicBezTo>
                    <a:pt x="136" y="56"/>
                    <a:pt x="136" y="51"/>
                    <a:pt x="136" y="51"/>
                  </a:cubicBezTo>
                  <a:cubicBezTo>
                    <a:pt x="138" y="52"/>
                    <a:pt x="139" y="46"/>
                    <a:pt x="139" y="46"/>
                  </a:cubicBezTo>
                  <a:cubicBezTo>
                    <a:pt x="142" y="35"/>
                    <a:pt x="139" y="35"/>
                    <a:pt x="139" y="35"/>
                  </a:cubicBezTo>
                  <a:cubicBezTo>
                    <a:pt x="139" y="0"/>
                    <a:pt x="117" y="4"/>
                    <a:pt x="117" y="4"/>
                  </a:cubicBezTo>
                  <a:cubicBezTo>
                    <a:pt x="96" y="5"/>
                    <a:pt x="98" y="35"/>
                    <a:pt x="98" y="35"/>
                  </a:cubicBezTo>
                  <a:cubicBezTo>
                    <a:pt x="94" y="34"/>
                    <a:pt x="98" y="45"/>
                    <a:pt x="98" y="45"/>
                  </a:cubicBezTo>
                  <a:cubicBezTo>
                    <a:pt x="98" y="50"/>
                    <a:pt x="101" y="50"/>
                    <a:pt x="101" y="50"/>
                  </a:cubicBezTo>
                  <a:cubicBezTo>
                    <a:pt x="101" y="54"/>
                    <a:pt x="106" y="62"/>
                    <a:pt x="106" y="62"/>
                  </a:cubicBezTo>
                  <a:cubicBezTo>
                    <a:pt x="104" y="67"/>
                    <a:pt x="101" y="69"/>
                    <a:pt x="97" y="71"/>
                  </a:cubicBezTo>
                  <a:cubicBezTo>
                    <a:pt x="92" y="74"/>
                    <a:pt x="82" y="75"/>
                    <a:pt x="76" y="77"/>
                  </a:cubicBezTo>
                  <a:cubicBezTo>
                    <a:pt x="70" y="79"/>
                    <a:pt x="67" y="82"/>
                    <a:pt x="65" y="86"/>
                  </a:cubicBezTo>
                  <a:cubicBezTo>
                    <a:pt x="63" y="91"/>
                    <a:pt x="63" y="101"/>
                    <a:pt x="62" y="108"/>
                  </a:cubicBezTo>
                  <a:cubicBezTo>
                    <a:pt x="61" y="115"/>
                    <a:pt x="56" y="128"/>
                    <a:pt x="53" y="136"/>
                  </a:cubicBezTo>
                  <a:cubicBezTo>
                    <a:pt x="51" y="144"/>
                    <a:pt x="51" y="150"/>
                    <a:pt x="48" y="157"/>
                  </a:cubicBezTo>
                  <a:cubicBezTo>
                    <a:pt x="45" y="164"/>
                    <a:pt x="43" y="170"/>
                    <a:pt x="39" y="178"/>
                  </a:cubicBezTo>
                  <a:cubicBezTo>
                    <a:pt x="35" y="186"/>
                    <a:pt x="28" y="213"/>
                    <a:pt x="28" y="213"/>
                  </a:cubicBezTo>
                  <a:cubicBezTo>
                    <a:pt x="24" y="221"/>
                    <a:pt x="26" y="222"/>
                    <a:pt x="26" y="222"/>
                  </a:cubicBezTo>
                  <a:cubicBezTo>
                    <a:pt x="23" y="222"/>
                    <a:pt x="20" y="232"/>
                    <a:pt x="20" y="232"/>
                  </a:cubicBezTo>
                  <a:cubicBezTo>
                    <a:pt x="15" y="232"/>
                    <a:pt x="14" y="235"/>
                    <a:pt x="14" y="235"/>
                  </a:cubicBezTo>
                  <a:cubicBezTo>
                    <a:pt x="14" y="243"/>
                    <a:pt x="16" y="243"/>
                    <a:pt x="16" y="243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0" y="307"/>
                    <a:pt x="0" y="321"/>
                    <a:pt x="0" y="321"/>
                  </a:cubicBezTo>
                  <a:cubicBezTo>
                    <a:pt x="6" y="402"/>
                    <a:pt x="6" y="402"/>
                    <a:pt x="6" y="402"/>
                  </a:cubicBezTo>
                  <a:cubicBezTo>
                    <a:pt x="11" y="402"/>
                    <a:pt x="11" y="402"/>
                    <a:pt x="11" y="402"/>
                  </a:cubicBezTo>
                  <a:cubicBezTo>
                    <a:pt x="13" y="410"/>
                    <a:pt x="16" y="402"/>
                    <a:pt x="16" y="402"/>
                  </a:cubicBezTo>
                  <a:cubicBezTo>
                    <a:pt x="68" y="401"/>
                    <a:pt x="68" y="401"/>
                    <a:pt x="68" y="401"/>
                  </a:cubicBezTo>
                  <a:cubicBezTo>
                    <a:pt x="69" y="409"/>
                    <a:pt x="73" y="401"/>
                    <a:pt x="73" y="401"/>
                  </a:cubicBezTo>
                  <a:cubicBezTo>
                    <a:pt x="76" y="400"/>
                    <a:pt x="76" y="400"/>
                    <a:pt x="76" y="400"/>
                  </a:cubicBezTo>
                  <a:cubicBezTo>
                    <a:pt x="74" y="409"/>
                    <a:pt x="85" y="411"/>
                    <a:pt x="85" y="411"/>
                  </a:cubicBezTo>
                  <a:cubicBezTo>
                    <a:pt x="96" y="409"/>
                    <a:pt x="101" y="394"/>
                    <a:pt x="101" y="394"/>
                  </a:cubicBezTo>
                  <a:cubicBezTo>
                    <a:pt x="100" y="389"/>
                    <a:pt x="105" y="379"/>
                    <a:pt x="105" y="379"/>
                  </a:cubicBezTo>
                  <a:cubicBezTo>
                    <a:pt x="106" y="375"/>
                    <a:pt x="107" y="378"/>
                    <a:pt x="107" y="378"/>
                  </a:cubicBezTo>
                  <a:cubicBezTo>
                    <a:pt x="108" y="377"/>
                    <a:pt x="108" y="377"/>
                    <a:pt x="108" y="376"/>
                  </a:cubicBezTo>
                  <a:cubicBezTo>
                    <a:pt x="109" y="382"/>
                    <a:pt x="110" y="389"/>
                    <a:pt x="109" y="396"/>
                  </a:cubicBezTo>
                  <a:cubicBezTo>
                    <a:pt x="108" y="407"/>
                    <a:pt x="112" y="419"/>
                    <a:pt x="112" y="419"/>
                  </a:cubicBezTo>
                  <a:cubicBezTo>
                    <a:pt x="110" y="422"/>
                    <a:pt x="113" y="431"/>
                    <a:pt x="113" y="431"/>
                  </a:cubicBezTo>
                  <a:cubicBezTo>
                    <a:pt x="115" y="434"/>
                    <a:pt x="113" y="440"/>
                    <a:pt x="113" y="440"/>
                  </a:cubicBezTo>
                  <a:cubicBezTo>
                    <a:pt x="111" y="449"/>
                    <a:pt x="113" y="451"/>
                    <a:pt x="113" y="451"/>
                  </a:cubicBezTo>
                  <a:cubicBezTo>
                    <a:pt x="124" y="458"/>
                    <a:pt x="136" y="450"/>
                    <a:pt x="136" y="450"/>
                  </a:cubicBezTo>
                  <a:cubicBezTo>
                    <a:pt x="141" y="441"/>
                    <a:pt x="132" y="425"/>
                    <a:pt x="132" y="422"/>
                  </a:cubicBezTo>
                  <a:cubicBezTo>
                    <a:pt x="132" y="422"/>
                    <a:pt x="136" y="414"/>
                    <a:pt x="137" y="409"/>
                  </a:cubicBezTo>
                  <a:cubicBezTo>
                    <a:pt x="139" y="404"/>
                    <a:pt x="142" y="387"/>
                    <a:pt x="143" y="379"/>
                  </a:cubicBezTo>
                  <a:cubicBezTo>
                    <a:pt x="144" y="371"/>
                    <a:pt x="144" y="365"/>
                    <a:pt x="144" y="359"/>
                  </a:cubicBezTo>
                  <a:cubicBezTo>
                    <a:pt x="144" y="354"/>
                    <a:pt x="146" y="342"/>
                    <a:pt x="151" y="325"/>
                  </a:cubicBezTo>
                  <a:cubicBezTo>
                    <a:pt x="156" y="308"/>
                    <a:pt x="163" y="262"/>
                    <a:pt x="163" y="262"/>
                  </a:cubicBezTo>
                  <a:cubicBezTo>
                    <a:pt x="171" y="261"/>
                    <a:pt x="182" y="249"/>
                    <a:pt x="182" y="249"/>
                  </a:cubicBezTo>
                  <a:cubicBezTo>
                    <a:pt x="179" y="245"/>
                    <a:pt x="174" y="215"/>
                    <a:pt x="174" y="215"/>
                  </a:cubicBezTo>
                  <a:cubicBezTo>
                    <a:pt x="182" y="222"/>
                    <a:pt x="188" y="210"/>
                    <a:pt x="188" y="210"/>
                  </a:cubicBezTo>
                  <a:cubicBezTo>
                    <a:pt x="190" y="209"/>
                    <a:pt x="189" y="206"/>
                    <a:pt x="190" y="204"/>
                  </a:cubicBezTo>
                  <a:cubicBezTo>
                    <a:pt x="191" y="202"/>
                    <a:pt x="190" y="201"/>
                    <a:pt x="192" y="198"/>
                  </a:cubicBezTo>
                  <a:cubicBezTo>
                    <a:pt x="194" y="194"/>
                    <a:pt x="195" y="194"/>
                    <a:pt x="195" y="189"/>
                  </a:cubicBezTo>
                  <a:cubicBezTo>
                    <a:pt x="194" y="183"/>
                    <a:pt x="195" y="187"/>
                    <a:pt x="197" y="181"/>
                  </a:cubicBezTo>
                  <a:cubicBezTo>
                    <a:pt x="199" y="175"/>
                    <a:pt x="198" y="178"/>
                    <a:pt x="197" y="169"/>
                  </a:cubicBezTo>
                  <a:close/>
                  <a:moveTo>
                    <a:pt x="24" y="306"/>
                  </a:moveTo>
                  <a:cubicBezTo>
                    <a:pt x="20" y="243"/>
                    <a:pt x="20" y="243"/>
                    <a:pt x="20" y="243"/>
                  </a:cubicBezTo>
                  <a:cubicBezTo>
                    <a:pt x="21" y="243"/>
                    <a:pt x="21" y="242"/>
                    <a:pt x="21" y="242"/>
                  </a:cubicBezTo>
                  <a:cubicBezTo>
                    <a:pt x="20" y="242"/>
                    <a:pt x="20" y="241"/>
                    <a:pt x="20" y="241"/>
                  </a:cubicBezTo>
                  <a:cubicBezTo>
                    <a:pt x="20" y="241"/>
                    <a:pt x="20" y="241"/>
                    <a:pt x="21" y="242"/>
                  </a:cubicBezTo>
                  <a:cubicBezTo>
                    <a:pt x="21" y="242"/>
                    <a:pt x="23" y="241"/>
                    <a:pt x="23" y="241"/>
                  </a:cubicBezTo>
                  <a:cubicBezTo>
                    <a:pt x="22" y="244"/>
                    <a:pt x="28" y="243"/>
                    <a:pt x="28" y="243"/>
                  </a:cubicBezTo>
                  <a:cubicBezTo>
                    <a:pt x="30" y="248"/>
                    <a:pt x="34" y="243"/>
                    <a:pt x="34" y="243"/>
                  </a:cubicBezTo>
                  <a:cubicBezTo>
                    <a:pt x="37" y="248"/>
                    <a:pt x="43" y="239"/>
                    <a:pt x="43" y="239"/>
                  </a:cubicBezTo>
                  <a:cubicBezTo>
                    <a:pt x="42" y="244"/>
                    <a:pt x="44" y="244"/>
                    <a:pt x="44" y="244"/>
                  </a:cubicBezTo>
                  <a:cubicBezTo>
                    <a:pt x="46" y="306"/>
                    <a:pt x="46" y="306"/>
                    <a:pt x="46" y="306"/>
                  </a:cubicBezTo>
                  <a:lnTo>
                    <a:pt x="24" y="306"/>
                  </a:lnTo>
                  <a:close/>
                  <a:moveTo>
                    <a:pt x="85" y="377"/>
                  </a:moveTo>
                  <a:cubicBezTo>
                    <a:pt x="83" y="380"/>
                    <a:pt x="79" y="393"/>
                    <a:pt x="78" y="395"/>
                  </a:cubicBezTo>
                  <a:cubicBezTo>
                    <a:pt x="74" y="312"/>
                    <a:pt x="74" y="312"/>
                    <a:pt x="74" y="312"/>
                  </a:cubicBezTo>
                  <a:cubicBezTo>
                    <a:pt x="71" y="302"/>
                    <a:pt x="51" y="305"/>
                    <a:pt x="51" y="305"/>
                  </a:cubicBezTo>
                  <a:cubicBezTo>
                    <a:pt x="50" y="243"/>
                    <a:pt x="50" y="243"/>
                    <a:pt x="50" y="243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49" y="232"/>
                    <a:pt x="44" y="233"/>
                    <a:pt x="44" y="233"/>
                  </a:cubicBezTo>
                  <a:cubicBezTo>
                    <a:pt x="45" y="231"/>
                    <a:pt x="45" y="228"/>
                    <a:pt x="45" y="228"/>
                  </a:cubicBezTo>
                  <a:cubicBezTo>
                    <a:pt x="46" y="228"/>
                    <a:pt x="48" y="225"/>
                    <a:pt x="48" y="224"/>
                  </a:cubicBezTo>
                  <a:cubicBezTo>
                    <a:pt x="48" y="222"/>
                    <a:pt x="51" y="216"/>
                    <a:pt x="52" y="213"/>
                  </a:cubicBezTo>
                  <a:cubicBezTo>
                    <a:pt x="53" y="210"/>
                    <a:pt x="55" y="206"/>
                    <a:pt x="55" y="200"/>
                  </a:cubicBezTo>
                  <a:cubicBezTo>
                    <a:pt x="56" y="195"/>
                    <a:pt x="76" y="153"/>
                    <a:pt x="76" y="153"/>
                  </a:cubicBezTo>
                  <a:cubicBezTo>
                    <a:pt x="78" y="148"/>
                    <a:pt x="78" y="179"/>
                    <a:pt x="77" y="183"/>
                  </a:cubicBezTo>
                  <a:cubicBezTo>
                    <a:pt x="77" y="186"/>
                    <a:pt x="75" y="194"/>
                    <a:pt x="74" y="198"/>
                  </a:cubicBezTo>
                  <a:cubicBezTo>
                    <a:pt x="73" y="201"/>
                    <a:pt x="72" y="214"/>
                    <a:pt x="71" y="219"/>
                  </a:cubicBezTo>
                  <a:cubicBezTo>
                    <a:pt x="70" y="224"/>
                    <a:pt x="71" y="252"/>
                    <a:pt x="71" y="252"/>
                  </a:cubicBezTo>
                  <a:cubicBezTo>
                    <a:pt x="74" y="260"/>
                    <a:pt x="74" y="260"/>
                    <a:pt x="74" y="260"/>
                  </a:cubicBezTo>
                  <a:cubicBezTo>
                    <a:pt x="71" y="266"/>
                    <a:pt x="77" y="302"/>
                    <a:pt x="77" y="302"/>
                  </a:cubicBezTo>
                  <a:cubicBezTo>
                    <a:pt x="73" y="325"/>
                    <a:pt x="88" y="348"/>
                    <a:pt x="88" y="348"/>
                  </a:cubicBezTo>
                  <a:cubicBezTo>
                    <a:pt x="88" y="362"/>
                    <a:pt x="88" y="362"/>
                    <a:pt x="88" y="362"/>
                  </a:cubicBezTo>
                  <a:cubicBezTo>
                    <a:pt x="90" y="364"/>
                    <a:pt x="87" y="373"/>
                    <a:pt x="85" y="377"/>
                  </a:cubicBezTo>
                  <a:close/>
                  <a:moveTo>
                    <a:pt x="113" y="305"/>
                  </a:moveTo>
                  <a:cubicBezTo>
                    <a:pt x="111" y="309"/>
                    <a:pt x="111" y="334"/>
                    <a:pt x="110" y="339"/>
                  </a:cubicBezTo>
                  <a:cubicBezTo>
                    <a:pt x="110" y="341"/>
                    <a:pt x="110" y="345"/>
                    <a:pt x="110" y="350"/>
                  </a:cubicBezTo>
                  <a:cubicBezTo>
                    <a:pt x="104" y="344"/>
                    <a:pt x="106" y="338"/>
                    <a:pt x="106" y="338"/>
                  </a:cubicBezTo>
                  <a:cubicBezTo>
                    <a:pt x="112" y="327"/>
                    <a:pt x="109" y="312"/>
                    <a:pt x="109" y="312"/>
                  </a:cubicBezTo>
                  <a:cubicBezTo>
                    <a:pt x="108" y="303"/>
                    <a:pt x="113" y="303"/>
                    <a:pt x="113" y="303"/>
                  </a:cubicBezTo>
                  <a:cubicBezTo>
                    <a:pt x="113" y="303"/>
                    <a:pt x="114" y="300"/>
                    <a:pt x="113" y="305"/>
                  </a:cubicBezTo>
                  <a:close/>
                  <a:moveTo>
                    <a:pt x="113" y="82"/>
                  </a:moveTo>
                  <a:cubicBezTo>
                    <a:pt x="113" y="82"/>
                    <a:pt x="115" y="87"/>
                    <a:pt x="114" y="89"/>
                  </a:cubicBezTo>
                  <a:cubicBezTo>
                    <a:pt x="114" y="89"/>
                    <a:pt x="108" y="105"/>
                    <a:pt x="108" y="114"/>
                  </a:cubicBezTo>
                  <a:cubicBezTo>
                    <a:pt x="108" y="114"/>
                    <a:pt x="104" y="72"/>
                    <a:pt x="105" y="64"/>
                  </a:cubicBezTo>
                  <a:cubicBezTo>
                    <a:pt x="105" y="64"/>
                    <a:pt x="112" y="75"/>
                    <a:pt x="117" y="76"/>
                  </a:cubicBezTo>
                  <a:cubicBezTo>
                    <a:pt x="117" y="76"/>
                    <a:pt x="112" y="79"/>
                    <a:pt x="113" y="82"/>
                  </a:cubicBezTo>
                  <a:close/>
                  <a:moveTo>
                    <a:pt x="125" y="103"/>
                  </a:moveTo>
                  <a:cubicBezTo>
                    <a:pt x="125" y="99"/>
                    <a:pt x="120" y="88"/>
                    <a:pt x="120" y="88"/>
                  </a:cubicBezTo>
                  <a:cubicBezTo>
                    <a:pt x="119" y="85"/>
                    <a:pt x="125" y="83"/>
                    <a:pt x="125" y="83"/>
                  </a:cubicBezTo>
                  <a:cubicBezTo>
                    <a:pt x="124" y="80"/>
                    <a:pt x="120" y="76"/>
                    <a:pt x="120" y="76"/>
                  </a:cubicBezTo>
                  <a:cubicBezTo>
                    <a:pt x="125" y="75"/>
                    <a:pt x="136" y="59"/>
                    <a:pt x="136" y="59"/>
                  </a:cubicBezTo>
                  <a:cubicBezTo>
                    <a:pt x="139" y="68"/>
                    <a:pt x="125" y="103"/>
                    <a:pt x="12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22" name="组合 114"/>
          <p:cNvGrpSpPr/>
          <p:nvPr/>
        </p:nvGrpSpPr>
        <p:grpSpPr bwMode="auto">
          <a:xfrm>
            <a:off x="3272769" y="1555005"/>
            <a:ext cx="719984" cy="601682"/>
            <a:chOff x="0" y="0"/>
            <a:chExt cx="1408112" cy="1177925"/>
          </a:xfrm>
          <a:solidFill>
            <a:srgbClr val="E4DC2F"/>
          </a:solidFill>
          <a:effectLst/>
        </p:grpSpPr>
        <p:sp>
          <p:nvSpPr>
            <p:cNvPr id="223" name="Freeform 86"/>
            <p:cNvSpPr>
              <a:spLocks noEditPoints="1" noChangeArrowheads="1"/>
            </p:cNvSpPr>
            <p:nvPr/>
          </p:nvSpPr>
          <p:spPr bwMode="auto">
            <a:xfrm>
              <a:off x="0" y="0"/>
              <a:ext cx="808037" cy="806450"/>
            </a:xfrm>
            <a:custGeom>
              <a:avLst/>
              <a:gdLst>
                <a:gd name="T0" fmla="*/ 231 w 291"/>
                <a:gd name="T1" fmla="*/ 261 h 290"/>
                <a:gd name="T2" fmla="*/ 257 w 291"/>
                <a:gd name="T3" fmla="*/ 209 h 290"/>
                <a:gd name="T4" fmla="*/ 289 w 291"/>
                <a:gd name="T5" fmla="*/ 171 h 290"/>
                <a:gd name="T6" fmla="*/ 291 w 291"/>
                <a:gd name="T7" fmla="*/ 145 h 290"/>
                <a:gd name="T8" fmla="*/ 146 w 291"/>
                <a:gd name="T9" fmla="*/ 0 h 290"/>
                <a:gd name="T10" fmla="*/ 0 w 291"/>
                <a:gd name="T11" fmla="*/ 145 h 290"/>
                <a:gd name="T12" fmla="*/ 146 w 291"/>
                <a:gd name="T13" fmla="*/ 290 h 290"/>
                <a:gd name="T14" fmla="*/ 231 w 291"/>
                <a:gd name="T15" fmla="*/ 263 h 290"/>
                <a:gd name="T16" fmla="*/ 231 w 291"/>
                <a:gd name="T17" fmla="*/ 261 h 290"/>
                <a:gd name="T18" fmla="*/ 31 w 291"/>
                <a:gd name="T19" fmla="*/ 145 h 290"/>
                <a:gd name="T20" fmla="*/ 146 w 291"/>
                <a:gd name="T21" fmla="*/ 31 h 290"/>
                <a:gd name="T22" fmla="*/ 260 w 291"/>
                <a:gd name="T23" fmla="*/ 145 h 290"/>
                <a:gd name="T24" fmla="*/ 146 w 291"/>
                <a:gd name="T25" fmla="*/ 259 h 290"/>
                <a:gd name="T26" fmla="*/ 31 w 291"/>
                <a:gd name="T27" fmla="*/ 145 h 2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1"/>
                <a:gd name="T43" fmla="*/ 0 h 290"/>
                <a:gd name="T44" fmla="*/ 291 w 291"/>
                <a:gd name="T45" fmla="*/ 290 h 2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1" h="290">
                  <a:moveTo>
                    <a:pt x="231" y="261"/>
                  </a:moveTo>
                  <a:cubicBezTo>
                    <a:pt x="238" y="243"/>
                    <a:pt x="245" y="224"/>
                    <a:pt x="257" y="209"/>
                  </a:cubicBezTo>
                  <a:cubicBezTo>
                    <a:pt x="267" y="197"/>
                    <a:pt x="276" y="181"/>
                    <a:pt x="289" y="171"/>
                  </a:cubicBezTo>
                  <a:cubicBezTo>
                    <a:pt x="290" y="163"/>
                    <a:pt x="291" y="154"/>
                    <a:pt x="291" y="145"/>
                  </a:cubicBezTo>
                  <a:cubicBezTo>
                    <a:pt x="291" y="65"/>
                    <a:pt x="226" y="0"/>
                    <a:pt x="146" y="0"/>
                  </a:cubicBezTo>
                  <a:cubicBezTo>
                    <a:pt x="66" y="0"/>
                    <a:pt x="0" y="65"/>
                    <a:pt x="0" y="145"/>
                  </a:cubicBezTo>
                  <a:cubicBezTo>
                    <a:pt x="0" y="225"/>
                    <a:pt x="66" y="290"/>
                    <a:pt x="146" y="290"/>
                  </a:cubicBezTo>
                  <a:cubicBezTo>
                    <a:pt x="177" y="290"/>
                    <a:pt x="207" y="280"/>
                    <a:pt x="231" y="263"/>
                  </a:cubicBezTo>
                  <a:cubicBezTo>
                    <a:pt x="231" y="262"/>
                    <a:pt x="231" y="262"/>
                    <a:pt x="231" y="261"/>
                  </a:cubicBezTo>
                  <a:close/>
                  <a:moveTo>
                    <a:pt x="31" y="145"/>
                  </a:moveTo>
                  <a:cubicBezTo>
                    <a:pt x="31" y="82"/>
                    <a:pt x="83" y="31"/>
                    <a:pt x="146" y="31"/>
                  </a:cubicBezTo>
                  <a:cubicBezTo>
                    <a:pt x="209" y="31"/>
                    <a:pt x="260" y="82"/>
                    <a:pt x="260" y="145"/>
                  </a:cubicBezTo>
                  <a:cubicBezTo>
                    <a:pt x="260" y="208"/>
                    <a:pt x="209" y="259"/>
                    <a:pt x="146" y="259"/>
                  </a:cubicBezTo>
                  <a:cubicBezTo>
                    <a:pt x="83" y="259"/>
                    <a:pt x="31" y="208"/>
                    <a:pt x="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4" name="Freeform 87"/>
            <p:cNvSpPr>
              <a:spLocks noChangeArrowheads="1"/>
            </p:cNvSpPr>
            <p:nvPr/>
          </p:nvSpPr>
          <p:spPr bwMode="auto">
            <a:xfrm>
              <a:off x="366712" y="369887"/>
              <a:ext cx="71437" cy="73025"/>
            </a:xfrm>
            <a:custGeom>
              <a:avLst/>
              <a:gdLst>
                <a:gd name="T0" fmla="*/ 26 w 26"/>
                <a:gd name="T1" fmla="*/ 13 h 26"/>
                <a:gd name="T2" fmla="*/ 13 w 26"/>
                <a:gd name="T3" fmla="*/ 26 h 26"/>
                <a:gd name="T4" fmla="*/ 0 w 26"/>
                <a:gd name="T5" fmla="*/ 13 h 26"/>
                <a:gd name="T6" fmla="*/ 13 w 26"/>
                <a:gd name="T7" fmla="*/ 0 h 26"/>
                <a:gd name="T8" fmla="*/ 26 w 26"/>
                <a:gd name="T9" fmla="*/ 1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6"/>
                <a:gd name="T17" fmla="*/ 26 w 2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6">
                  <a:moveTo>
                    <a:pt x="26" y="13"/>
                  </a:moveTo>
                  <a:cubicBezTo>
                    <a:pt x="26" y="20"/>
                    <a:pt x="20" y="26"/>
                    <a:pt x="13" y="26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5" name="Freeform 88"/>
            <p:cNvSpPr>
              <a:spLocks noChangeArrowheads="1"/>
            </p:cNvSpPr>
            <p:nvPr/>
          </p:nvSpPr>
          <p:spPr bwMode="auto">
            <a:xfrm>
              <a:off x="447675" y="392112"/>
              <a:ext cx="177800" cy="30162"/>
            </a:xfrm>
            <a:custGeom>
              <a:avLst/>
              <a:gdLst>
                <a:gd name="T0" fmla="*/ 4 w 64"/>
                <a:gd name="T1" fmla="*/ 10 h 11"/>
                <a:gd name="T2" fmla="*/ 0 w 64"/>
                <a:gd name="T3" fmla="*/ 5 h 11"/>
                <a:gd name="T4" fmla="*/ 0 w 64"/>
                <a:gd name="T5" fmla="*/ 5 h 11"/>
                <a:gd name="T6" fmla="*/ 5 w 64"/>
                <a:gd name="T7" fmla="*/ 0 h 11"/>
                <a:gd name="T8" fmla="*/ 60 w 64"/>
                <a:gd name="T9" fmla="*/ 1 h 11"/>
                <a:gd name="T10" fmla="*/ 64 w 64"/>
                <a:gd name="T11" fmla="*/ 6 h 11"/>
                <a:gd name="T12" fmla="*/ 64 w 64"/>
                <a:gd name="T13" fmla="*/ 6 h 11"/>
                <a:gd name="T14" fmla="*/ 60 w 64"/>
                <a:gd name="T15" fmla="*/ 11 h 11"/>
                <a:gd name="T16" fmla="*/ 4 w 64"/>
                <a:gd name="T17" fmla="*/ 1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1"/>
                <a:gd name="T29" fmla="*/ 64 w 64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1">
                  <a:moveTo>
                    <a:pt x="4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1"/>
                    <a:pt x="64" y="3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9"/>
                    <a:pt x="62" y="11"/>
                    <a:pt x="60" y="11"/>
                  </a:cubicBezTo>
                  <a:lnTo>
                    <a:pt x="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6" name="Freeform 89"/>
            <p:cNvSpPr>
              <a:spLocks noChangeArrowheads="1"/>
            </p:cNvSpPr>
            <p:nvPr/>
          </p:nvSpPr>
          <p:spPr bwMode="auto">
            <a:xfrm>
              <a:off x="392112" y="128587"/>
              <a:ext cx="26987" cy="233362"/>
            </a:xfrm>
            <a:custGeom>
              <a:avLst/>
              <a:gdLst>
                <a:gd name="T0" fmla="*/ 9 w 10"/>
                <a:gd name="T1" fmla="*/ 79 h 84"/>
                <a:gd name="T2" fmla="*/ 4 w 10"/>
                <a:gd name="T3" fmla="*/ 84 h 84"/>
                <a:gd name="T4" fmla="*/ 4 w 10"/>
                <a:gd name="T5" fmla="*/ 84 h 84"/>
                <a:gd name="T6" fmla="*/ 0 w 10"/>
                <a:gd name="T7" fmla="*/ 78 h 84"/>
                <a:gd name="T8" fmla="*/ 1 w 10"/>
                <a:gd name="T9" fmla="*/ 6 h 84"/>
                <a:gd name="T10" fmla="*/ 5 w 10"/>
                <a:gd name="T11" fmla="*/ 0 h 84"/>
                <a:gd name="T12" fmla="*/ 5 w 10"/>
                <a:gd name="T13" fmla="*/ 0 h 84"/>
                <a:gd name="T14" fmla="*/ 10 w 10"/>
                <a:gd name="T15" fmla="*/ 6 h 84"/>
                <a:gd name="T16" fmla="*/ 9 w 10"/>
                <a:gd name="T17" fmla="*/ 7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84"/>
                <a:gd name="T29" fmla="*/ 10 w 10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84">
                  <a:moveTo>
                    <a:pt x="9" y="79"/>
                  </a:moveTo>
                  <a:cubicBezTo>
                    <a:pt x="9" y="82"/>
                    <a:pt x="7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2" y="84"/>
                    <a:pt x="0" y="81"/>
                    <a:pt x="0" y="7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3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lnTo>
                    <a:pt x="9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7" name="Freeform 90"/>
            <p:cNvSpPr>
              <a:spLocks noEditPoints="1" noChangeArrowheads="1"/>
            </p:cNvSpPr>
            <p:nvPr/>
          </p:nvSpPr>
          <p:spPr bwMode="auto">
            <a:xfrm>
              <a:off x="592137" y="365125"/>
              <a:ext cx="815975" cy="812800"/>
            </a:xfrm>
            <a:custGeom>
              <a:avLst/>
              <a:gdLst>
                <a:gd name="T0" fmla="*/ 147 w 294"/>
                <a:gd name="T1" fmla="*/ 0 h 293"/>
                <a:gd name="T2" fmla="*/ 0 w 294"/>
                <a:gd name="T3" fmla="*/ 147 h 293"/>
                <a:gd name="T4" fmla="*/ 147 w 294"/>
                <a:gd name="T5" fmla="*/ 293 h 293"/>
                <a:gd name="T6" fmla="*/ 294 w 294"/>
                <a:gd name="T7" fmla="*/ 147 h 293"/>
                <a:gd name="T8" fmla="*/ 147 w 294"/>
                <a:gd name="T9" fmla="*/ 0 h 293"/>
                <a:gd name="T10" fmla="*/ 147 w 294"/>
                <a:gd name="T11" fmla="*/ 262 h 293"/>
                <a:gd name="T12" fmla="*/ 32 w 294"/>
                <a:gd name="T13" fmla="*/ 147 h 293"/>
                <a:gd name="T14" fmla="*/ 147 w 294"/>
                <a:gd name="T15" fmla="*/ 31 h 293"/>
                <a:gd name="T16" fmla="*/ 263 w 294"/>
                <a:gd name="T17" fmla="*/ 147 h 293"/>
                <a:gd name="T18" fmla="*/ 147 w 294"/>
                <a:gd name="T19" fmla="*/ 262 h 2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4"/>
                <a:gd name="T31" fmla="*/ 0 h 293"/>
                <a:gd name="T32" fmla="*/ 294 w 294"/>
                <a:gd name="T33" fmla="*/ 293 h 2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4" h="293">
                  <a:moveTo>
                    <a:pt x="147" y="0"/>
                  </a:moveTo>
                  <a:cubicBezTo>
                    <a:pt x="66" y="0"/>
                    <a:pt x="0" y="65"/>
                    <a:pt x="0" y="147"/>
                  </a:cubicBezTo>
                  <a:cubicBezTo>
                    <a:pt x="0" y="228"/>
                    <a:pt x="66" y="293"/>
                    <a:pt x="147" y="293"/>
                  </a:cubicBezTo>
                  <a:cubicBezTo>
                    <a:pt x="229" y="293"/>
                    <a:pt x="294" y="228"/>
                    <a:pt x="294" y="147"/>
                  </a:cubicBezTo>
                  <a:cubicBezTo>
                    <a:pt x="294" y="65"/>
                    <a:pt x="229" y="0"/>
                    <a:pt x="147" y="0"/>
                  </a:cubicBezTo>
                  <a:close/>
                  <a:moveTo>
                    <a:pt x="147" y="262"/>
                  </a:moveTo>
                  <a:cubicBezTo>
                    <a:pt x="83" y="262"/>
                    <a:pt x="32" y="210"/>
                    <a:pt x="32" y="147"/>
                  </a:cubicBezTo>
                  <a:cubicBezTo>
                    <a:pt x="32" y="83"/>
                    <a:pt x="83" y="31"/>
                    <a:pt x="147" y="31"/>
                  </a:cubicBezTo>
                  <a:cubicBezTo>
                    <a:pt x="211" y="31"/>
                    <a:pt x="263" y="83"/>
                    <a:pt x="263" y="147"/>
                  </a:cubicBezTo>
                  <a:cubicBezTo>
                    <a:pt x="263" y="210"/>
                    <a:pt x="211" y="262"/>
                    <a:pt x="14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8" name="Freeform 91"/>
            <p:cNvSpPr>
              <a:spLocks noEditPoints="1" noChangeArrowheads="1"/>
            </p:cNvSpPr>
            <p:nvPr/>
          </p:nvSpPr>
          <p:spPr bwMode="auto">
            <a:xfrm>
              <a:off x="874712" y="533400"/>
              <a:ext cx="258762" cy="484187"/>
            </a:xfrm>
            <a:custGeom>
              <a:avLst/>
              <a:gdLst>
                <a:gd name="T0" fmla="*/ 42 w 93"/>
                <a:gd name="T1" fmla="*/ 174 h 174"/>
                <a:gd name="T2" fmla="*/ 42 w 93"/>
                <a:gd name="T3" fmla="*/ 157 h 174"/>
                <a:gd name="T4" fmla="*/ 21 w 93"/>
                <a:gd name="T5" fmla="*/ 151 h 174"/>
                <a:gd name="T6" fmla="*/ 7 w 93"/>
                <a:gd name="T7" fmla="*/ 138 h 174"/>
                <a:gd name="T8" fmla="*/ 0 w 93"/>
                <a:gd name="T9" fmla="*/ 115 h 174"/>
                <a:gd name="T10" fmla="*/ 17 w 93"/>
                <a:gd name="T11" fmla="*/ 112 h 174"/>
                <a:gd name="T12" fmla="*/ 24 w 93"/>
                <a:gd name="T13" fmla="*/ 132 h 174"/>
                <a:gd name="T14" fmla="*/ 42 w 93"/>
                <a:gd name="T15" fmla="*/ 142 h 174"/>
                <a:gd name="T16" fmla="*/ 42 w 93"/>
                <a:gd name="T17" fmla="*/ 87 h 174"/>
                <a:gd name="T18" fmla="*/ 20 w 93"/>
                <a:gd name="T19" fmla="*/ 79 h 174"/>
                <a:gd name="T20" fmla="*/ 7 w 93"/>
                <a:gd name="T21" fmla="*/ 66 h 174"/>
                <a:gd name="T22" fmla="*/ 3 w 93"/>
                <a:gd name="T23" fmla="*/ 48 h 174"/>
                <a:gd name="T24" fmla="*/ 16 w 93"/>
                <a:gd name="T25" fmla="*/ 18 h 174"/>
                <a:gd name="T26" fmla="*/ 42 w 93"/>
                <a:gd name="T27" fmla="*/ 8 h 174"/>
                <a:gd name="T28" fmla="*/ 42 w 93"/>
                <a:gd name="T29" fmla="*/ 0 h 174"/>
                <a:gd name="T30" fmla="*/ 52 w 93"/>
                <a:gd name="T31" fmla="*/ 0 h 174"/>
                <a:gd name="T32" fmla="*/ 52 w 93"/>
                <a:gd name="T33" fmla="*/ 8 h 174"/>
                <a:gd name="T34" fmla="*/ 76 w 93"/>
                <a:gd name="T35" fmla="*/ 17 h 174"/>
                <a:gd name="T36" fmla="*/ 90 w 93"/>
                <a:gd name="T37" fmla="*/ 43 h 174"/>
                <a:gd name="T38" fmla="*/ 72 w 93"/>
                <a:gd name="T39" fmla="*/ 46 h 174"/>
                <a:gd name="T40" fmla="*/ 65 w 93"/>
                <a:gd name="T41" fmla="*/ 30 h 174"/>
                <a:gd name="T42" fmla="*/ 52 w 93"/>
                <a:gd name="T43" fmla="*/ 23 h 174"/>
                <a:gd name="T44" fmla="*/ 52 w 93"/>
                <a:gd name="T45" fmla="*/ 73 h 174"/>
                <a:gd name="T46" fmla="*/ 69 w 93"/>
                <a:gd name="T47" fmla="*/ 78 h 174"/>
                <a:gd name="T48" fmla="*/ 82 w 93"/>
                <a:gd name="T49" fmla="*/ 87 h 174"/>
                <a:gd name="T50" fmla="*/ 90 w 93"/>
                <a:gd name="T51" fmla="*/ 99 h 174"/>
                <a:gd name="T52" fmla="*/ 93 w 93"/>
                <a:gd name="T53" fmla="*/ 114 h 174"/>
                <a:gd name="T54" fmla="*/ 82 w 93"/>
                <a:gd name="T55" fmla="*/ 144 h 174"/>
                <a:gd name="T56" fmla="*/ 52 w 93"/>
                <a:gd name="T57" fmla="*/ 157 h 174"/>
                <a:gd name="T58" fmla="*/ 52 w 93"/>
                <a:gd name="T59" fmla="*/ 174 h 174"/>
                <a:gd name="T60" fmla="*/ 42 w 93"/>
                <a:gd name="T61" fmla="*/ 174 h 174"/>
                <a:gd name="T62" fmla="*/ 42 w 93"/>
                <a:gd name="T63" fmla="*/ 23 h 174"/>
                <a:gd name="T64" fmla="*/ 26 w 93"/>
                <a:gd name="T65" fmla="*/ 31 h 174"/>
                <a:gd name="T66" fmla="*/ 20 w 93"/>
                <a:gd name="T67" fmla="*/ 46 h 174"/>
                <a:gd name="T68" fmla="*/ 25 w 93"/>
                <a:gd name="T69" fmla="*/ 61 h 174"/>
                <a:gd name="T70" fmla="*/ 42 w 93"/>
                <a:gd name="T71" fmla="*/ 71 h 174"/>
                <a:gd name="T72" fmla="*/ 42 w 93"/>
                <a:gd name="T73" fmla="*/ 23 h 174"/>
                <a:gd name="T74" fmla="*/ 52 w 93"/>
                <a:gd name="T75" fmla="*/ 142 h 174"/>
                <a:gd name="T76" fmla="*/ 69 w 93"/>
                <a:gd name="T77" fmla="*/ 134 h 174"/>
                <a:gd name="T78" fmla="*/ 75 w 93"/>
                <a:gd name="T79" fmla="*/ 115 h 174"/>
                <a:gd name="T80" fmla="*/ 71 w 93"/>
                <a:gd name="T81" fmla="*/ 100 h 174"/>
                <a:gd name="T82" fmla="*/ 52 w 93"/>
                <a:gd name="T83" fmla="*/ 90 h 174"/>
                <a:gd name="T84" fmla="*/ 52 w 93"/>
                <a:gd name="T85" fmla="*/ 142 h 1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174"/>
                <a:gd name="T131" fmla="*/ 93 w 93"/>
                <a:gd name="T132" fmla="*/ 174 h 1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174">
                  <a:moveTo>
                    <a:pt x="42" y="174"/>
                  </a:moveTo>
                  <a:cubicBezTo>
                    <a:pt x="42" y="157"/>
                    <a:pt x="42" y="157"/>
                    <a:pt x="42" y="157"/>
                  </a:cubicBezTo>
                  <a:cubicBezTo>
                    <a:pt x="33" y="156"/>
                    <a:pt x="26" y="154"/>
                    <a:pt x="21" y="151"/>
                  </a:cubicBezTo>
                  <a:cubicBezTo>
                    <a:pt x="15" y="148"/>
                    <a:pt x="11" y="144"/>
                    <a:pt x="7" y="138"/>
                  </a:cubicBezTo>
                  <a:cubicBezTo>
                    <a:pt x="3" y="131"/>
                    <a:pt x="0" y="124"/>
                    <a:pt x="0" y="115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9" y="121"/>
                    <a:pt x="21" y="128"/>
                    <a:pt x="24" y="132"/>
                  </a:cubicBezTo>
                  <a:cubicBezTo>
                    <a:pt x="29" y="138"/>
                    <a:pt x="35" y="142"/>
                    <a:pt x="42" y="142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5" y="86"/>
                    <a:pt x="27" y="83"/>
                    <a:pt x="20" y="79"/>
                  </a:cubicBezTo>
                  <a:cubicBezTo>
                    <a:pt x="15" y="76"/>
                    <a:pt x="10" y="72"/>
                    <a:pt x="7" y="66"/>
                  </a:cubicBezTo>
                  <a:cubicBezTo>
                    <a:pt x="4" y="61"/>
                    <a:pt x="3" y="55"/>
                    <a:pt x="3" y="48"/>
                  </a:cubicBezTo>
                  <a:cubicBezTo>
                    <a:pt x="3" y="35"/>
                    <a:pt x="7" y="25"/>
                    <a:pt x="16" y="18"/>
                  </a:cubicBezTo>
                  <a:cubicBezTo>
                    <a:pt x="22" y="13"/>
                    <a:pt x="30" y="9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62" y="9"/>
                    <a:pt x="70" y="12"/>
                    <a:pt x="76" y="17"/>
                  </a:cubicBezTo>
                  <a:cubicBezTo>
                    <a:pt x="84" y="23"/>
                    <a:pt x="88" y="32"/>
                    <a:pt x="90" y="43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1" y="39"/>
                    <a:pt x="69" y="34"/>
                    <a:pt x="65" y="30"/>
                  </a:cubicBezTo>
                  <a:cubicBezTo>
                    <a:pt x="62" y="26"/>
                    <a:pt x="58" y="24"/>
                    <a:pt x="52" y="2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61" y="75"/>
                    <a:pt x="67" y="77"/>
                    <a:pt x="69" y="78"/>
                  </a:cubicBezTo>
                  <a:cubicBezTo>
                    <a:pt x="75" y="80"/>
                    <a:pt x="79" y="83"/>
                    <a:pt x="82" y="87"/>
                  </a:cubicBezTo>
                  <a:cubicBezTo>
                    <a:pt x="86" y="90"/>
                    <a:pt x="89" y="94"/>
                    <a:pt x="90" y="99"/>
                  </a:cubicBezTo>
                  <a:cubicBezTo>
                    <a:pt x="92" y="103"/>
                    <a:pt x="93" y="108"/>
                    <a:pt x="93" y="114"/>
                  </a:cubicBezTo>
                  <a:cubicBezTo>
                    <a:pt x="93" y="126"/>
                    <a:pt x="89" y="136"/>
                    <a:pt x="82" y="144"/>
                  </a:cubicBezTo>
                  <a:cubicBezTo>
                    <a:pt x="74" y="152"/>
                    <a:pt x="64" y="156"/>
                    <a:pt x="52" y="157"/>
                  </a:cubicBezTo>
                  <a:cubicBezTo>
                    <a:pt x="52" y="174"/>
                    <a:pt x="52" y="174"/>
                    <a:pt x="52" y="174"/>
                  </a:cubicBezTo>
                  <a:lnTo>
                    <a:pt x="42" y="174"/>
                  </a:lnTo>
                  <a:close/>
                  <a:moveTo>
                    <a:pt x="42" y="23"/>
                  </a:moveTo>
                  <a:cubicBezTo>
                    <a:pt x="35" y="24"/>
                    <a:pt x="30" y="26"/>
                    <a:pt x="26" y="31"/>
                  </a:cubicBezTo>
                  <a:cubicBezTo>
                    <a:pt x="22" y="35"/>
                    <a:pt x="20" y="40"/>
                    <a:pt x="20" y="46"/>
                  </a:cubicBezTo>
                  <a:cubicBezTo>
                    <a:pt x="20" y="52"/>
                    <a:pt x="22" y="57"/>
                    <a:pt x="25" y="61"/>
                  </a:cubicBezTo>
                  <a:cubicBezTo>
                    <a:pt x="28" y="65"/>
                    <a:pt x="34" y="68"/>
                    <a:pt x="42" y="71"/>
                  </a:cubicBezTo>
                  <a:lnTo>
                    <a:pt x="42" y="23"/>
                  </a:lnTo>
                  <a:close/>
                  <a:moveTo>
                    <a:pt x="52" y="142"/>
                  </a:moveTo>
                  <a:cubicBezTo>
                    <a:pt x="59" y="141"/>
                    <a:pt x="64" y="139"/>
                    <a:pt x="69" y="134"/>
                  </a:cubicBezTo>
                  <a:cubicBezTo>
                    <a:pt x="73" y="129"/>
                    <a:pt x="75" y="122"/>
                    <a:pt x="75" y="115"/>
                  </a:cubicBezTo>
                  <a:cubicBezTo>
                    <a:pt x="75" y="109"/>
                    <a:pt x="74" y="104"/>
                    <a:pt x="71" y="100"/>
                  </a:cubicBezTo>
                  <a:cubicBezTo>
                    <a:pt x="68" y="96"/>
                    <a:pt x="61" y="93"/>
                    <a:pt x="52" y="90"/>
                  </a:cubicBezTo>
                  <a:lnTo>
                    <a:pt x="52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29" name="Freeform 92"/>
            <p:cNvSpPr>
              <a:spLocks noChangeArrowheads="1"/>
            </p:cNvSpPr>
            <p:nvPr/>
          </p:nvSpPr>
          <p:spPr bwMode="auto">
            <a:xfrm>
              <a:off x="255587" y="784225"/>
              <a:ext cx="296862" cy="369887"/>
            </a:xfrm>
            <a:custGeom>
              <a:avLst/>
              <a:gdLst>
                <a:gd name="T0" fmla="*/ 129 w 187"/>
                <a:gd name="T1" fmla="*/ 0 h 233"/>
                <a:gd name="T2" fmla="*/ 52 w 187"/>
                <a:gd name="T3" fmla="*/ 0 h 233"/>
                <a:gd name="T4" fmla="*/ 52 w 187"/>
                <a:gd name="T5" fmla="*/ 79 h 233"/>
                <a:gd name="T6" fmla="*/ 0 w 187"/>
                <a:gd name="T7" fmla="*/ 79 h 233"/>
                <a:gd name="T8" fmla="*/ 47 w 187"/>
                <a:gd name="T9" fmla="*/ 156 h 233"/>
                <a:gd name="T10" fmla="*/ 94 w 187"/>
                <a:gd name="T11" fmla="*/ 233 h 233"/>
                <a:gd name="T12" fmla="*/ 142 w 187"/>
                <a:gd name="T13" fmla="*/ 156 h 233"/>
                <a:gd name="T14" fmla="*/ 187 w 187"/>
                <a:gd name="T15" fmla="*/ 79 h 233"/>
                <a:gd name="T16" fmla="*/ 129 w 187"/>
                <a:gd name="T17" fmla="*/ 79 h 233"/>
                <a:gd name="T18" fmla="*/ 129 w 187"/>
                <a:gd name="T19" fmla="*/ 0 h 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3"/>
                <a:gd name="T32" fmla="*/ 187 w 187"/>
                <a:gd name="T33" fmla="*/ 233 h 2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3">
                  <a:moveTo>
                    <a:pt x="129" y="0"/>
                  </a:moveTo>
                  <a:lnTo>
                    <a:pt x="52" y="0"/>
                  </a:lnTo>
                  <a:lnTo>
                    <a:pt x="52" y="79"/>
                  </a:lnTo>
                  <a:lnTo>
                    <a:pt x="0" y="79"/>
                  </a:lnTo>
                  <a:lnTo>
                    <a:pt x="47" y="156"/>
                  </a:lnTo>
                  <a:lnTo>
                    <a:pt x="94" y="233"/>
                  </a:lnTo>
                  <a:lnTo>
                    <a:pt x="142" y="156"/>
                  </a:lnTo>
                  <a:lnTo>
                    <a:pt x="187" y="79"/>
                  </a:lnTo>
                  <a:lnTo>
                    <a:pt x="129" y="79"/>
                  </a:ln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0" name="Freeform 93"/>
            <p:cNvSpPr>
              <a:spLocks noChangeArrowheads="1"/>
            </p:cNvSpPr>
            <p:nvPr/>
          </p:nvSpPr>
          <p:spPr bwMode="auto">
            <a:xfrm>
              <a:off x="852487" y="42862"/>
              <a:ext cx="296862" cy="371475"/>
            </a:xfrm>
            <a:custGeom>
              <a:avLst/>
              <a:gdLst>
                <a:gd name="T0" fmla="*/ 129 w 187"/>
                <a:gd name="T1" fmla="*/ 234 h 234"/>
                <a:gd name="T2" fmla="*/ 52 w 187"/>
                <a:gd name="T3" fmla="*/ 234 h 234"/>
                <a:gd name="T4" fmla="*/ 52 w 187"/>
                <a:gd name="T5" fmla="*/ 154 h 234"/>
                <a:gd name="T6" fmla="*/ 0 w 187"/>
                <a:gd name="T7" fmla="*/ 154 h 234"/>
                <a:gd name="T8" fmla="*/ 47 w 187"/>
                <a:gd name="T9" fmla="*/ 77 h 234"/>
                <a:gd name="T10" fmla="*/ 93 w 187"/>
                <a:gd name="T11" fmla="*/ 0 h 234"/>
                <a:gd name="T12" fmla="*/ 140 w 187"/>
                <a:gd name="T13" fmla="*/ 77 h 234"/>
                <a:gd name="T14" fmla="*/ 187 w 187"/>
                <a:gd name="T15" fmla="*/ 154 h 234"/>
                <a:gd name="T16" fmla="*/ 129 w 187"/>
                <a:gd name="T17" fmla="*/ 154 h 234"/>
                <a:gd name="T18" fmla="*/ 129 w 187"/>
                <a:gd name="T19" fmla="*/ 234 h 2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7"/>
                <a:gd name="T31" fmla="*/ 0 h 234"/>
                <a:gd name="T32" fmla="*/ 187 w 187"/>
                <a:gd name="T33" fmla="*/ 234 h 2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7" h="234">
                  <a:moveTo>
                    <a:pt x="129" y="234"/>
                  </a:moveTo>
                  <a:lnTo>
                    <a:pt x="52" y="234"/>
                  </a:lnTo>
                  <a:lnTo>
                    <a:pt x="52" y="154"/>
                  </a:lnTo>
                  <a:lnTo>
                    <a:pt x="0" y="154"/>
                  </a:lnTo>
                  <a:lnTo>
                    <a:pt x="47" y="77"/>
                  </a:lnTo>
                  <a:lnTo>
                    <a:pt x="93" y="0"/>
                  </a:lnTo>
                  <a:lnTo>
                    <a:pt x="140" y="77"/>
                  </a:lnTo>
                  <a:lnTo>
                    <a:pt x="187" y="154"/>
                  </a:lnTo>
                  <a:lnTo>
                    <a:pt x="129" y="154"/>
                  </a:lnTo>
                  <a:lnTo>
                    <a:pt x="129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1" name="组合 128"/>
          <p:cNvGrpSpPr/>
          <p:nvPr/>
        </p:nvGrpSpPr>
        <p:grpSpPr bwMode="auto">
          <a:xfrm>
            <a:off x="1404074" y="2569907"/>
            <a:ext cx="835740" cy="683093"/>
            <a:chOff x="0" y="0"/>
            <a:chExt cx="1635124" cy="1336675"/>
          </a:xfrm>
          <a:solidFill>
            <a:srgbClr val="E4DC2F"/>
          </a:solidFill>
          <a:effectLst/>
        </p:grpSpPr>
        <p:sp>
          <p:nvSpPr>
            <p:cNvPr id="232" name="Freeform 11"/>
            <p:cNvSpPr>
              <a:spLocks noEditPoints="1" noChangeArrowheads="1"/>
            </p:cNvSpPr>
            <p:nvPr/>
          </p:nvSpPr>
          <p:spPr bwMode="auto">
            <a:xfrm>
              <a:off x="925512" y="0"/>
              <a:ext cx="709612" cy="711200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229 h 256"/>
                <a:gd name="T12" fmla="*/ 27 w 256"/>
                <a:gd name="T13" fmla="*/ 128 h 256"/>
                <a:gd name="T14" fmla="*/ 128 w 256"/>
                <a:gd name="T15" fmla="*/ 27 h 256"/>
                <a:gd name="T16" fmla="*/ 229 w 256"/>
                <a:gd name="T17" fmla="*/ 128 h 256"/>
                <a:gd name="T18" fmla="*/ 128 w 256"/>
                <a:gd name="T19" fmla="*/ 229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6"/>
                <a:gd name="T31" fmla="*/ 0 h 256"/>
                <a:gd name="T32" fmla="*/ 256 w 256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6" h="256">
                  <a:moveTo>
                    <a:pt x="128" y="0"/>
                  </a:moveTo>
                  <a:cubicBezTo>
                    <a:pt x="57" y="0"/>
                    <a:pt x="0" y="57"/>
                    <a:pt x="0" y="128"/>
                  </a:cubicBezTo>
                  <a:cubicBezTo>
                    <a:pt x="0" y="199"/>
                    <a:pt x="57" y="256"/>
                    <a:pt x="128" y="256"/>
                  </a:cubicBez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128" y="229"/>
                  </a:moveTo>
                  <a:cubicBezTo>
                    <a:pt x="72" y="229"/>
                    <a:pt x="27" y="183"/>
                    <a:pt x="27" y="128"/>
                  </a:cubicBezTo>
                  <a:cubicBezTo>
                    <a:pt x="27" y="72"/>
                    <a:pt x="72" y="27"/>
                    <a:pt x="128" y="27"/>
                  </a:cubicBezTo>
                  <a:cubicBezTo>
                    <a:pt x="184" y="27"/>
                    <a:pt x="229" y="72"/>
                    <a:pt x="229" y="128"/>
                  </a:cubicBezTo>
                  <a:cubicBezTo>
                    <a:pt x="229" y="183"/>
                    <a:pt x="184" y="229"/>
                    <a:pt x="128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3" name="Freeform 12"/>
            <p:cNvSpPr>
              <a:spLocks noEditPoints="1" noChangeArrowheads="1"/>
            </p:cNvSpPr>
            <p:nvPr/>
          </p:nvSpPr>
          <p:spPr bwMode="auto">
            <a:xfrm>
              <a:off x="1168400" y="147638"/>
              <a:ext cx="228600" cy="422275"/>
            </a:xfrm>
            <a:custGeom>
              <a:avLst/>
              <a:gdLst>
                <a:gd name="T0" fmla="*/ 37 w 82"/>
                <a:gd name="T1" fmla="*/ 152 h 152"/>
                <a:gd name="T2" fmla="*/ 37 w 82"/>
                <a:gd name="T3" fmla="*/ 137 h 152"/>
                <a:gd name="T4" fmla="*/ 19 w 82"/>
                <a:gd name="T5" fmla="*/ 132 h 152"/>
                <a:gd name="T6" fmla="*/ 6 w 82"/>
                <a:gd name="T7" fmla="*/ 120 h 152"/>
                <a:gd name="T8" fmla="*/ 0 w 82"/>
                <a:gd name="T9" fmla="*/ 100 h 152"/>
                <a:gd name="T10" fmla="*/ 16 w 82"/>
                <a:gd name="T11" fmla="*/ 97 h 152"/>
                <a:gd name="T12" fmla="*/ 22 w 82"/>
                <a:gd name="T13" fmla="*/ 115 h 152"/>
                <a:gd name="T14" fmla="*/ 37 w 82"/>
                <a:gd name="T15" fmla="*/ 124 h 152"/>
                <a:gd name="T16" fmla="*/ 37 w 82"/>
                <a:gd name="T17" fmla="*/ 76 h 152"/>
                <a:gd name="T18" fmla="*/ 18 w 82"/>
                <a:gd name="T19" fmla="*/ 69 h 152"/>
                <a:gd name="T20" fmla="*/ 7 w 82"/>
                <a:gd name="T21" fmla="*/ 58 h 152"/>
                <a:gd name="T22" fmla="*/ 3 w 82"/>
                <a:gd name="T23" fmla="*/ 42 h 152"/>
                <a:gd name="T24" fmla="*/ 14 w 82"/>
                <a:gd name="T25" fmla="*/ 16 h 152"/>
                <a:gd name="T26" fmla="*/ 37 w 82"/>
                <a:gd name="T27" fmla="*/ 8 h 152"/>
                <a:gd name="T28" fmla="*/ 37 w 82"/>
                <a:gd name="T29" fmla="*/ 0 h 152"/>
                <a:gd name="T30" fmla="*/ 46 w 82"/>
                <a:gd name="T31" fmla="*/ 0 h 152"/>
                <a:gd name="T32" fmla="*/ 46 w 82"/>
                <a:gd name="T33" fmla="*/ 8 h 152"/>
                <a:gd name="T34" fmla="*/ 67 w 82"/>
                <a:gd name="T35" fmla="*/ 15 h 152"/>
                <a:gd name="T36" fmla="*/ 79 w 82"/>
                <a:gd name="T37" fmla="*/ 38 h 152"/>
                <a:gd name="T38" fmla="*/ 63 w 82"/>
                <a:gd name="T39" fmla="*/ 40 h 152"/>
                <a:gd name="T40" fmla="*/ 57 w 82"/>
                <a:gd name="T41" fmla="*/ 27 h 152"/>
                <a:gd name="T42" fmla="*/ 46 w 82"/>
                <a:gd name="T43" fmla="*/ 20 h 152"/>
                <a:gd name="T44" fmla="*/ 46 w 82"/>
                <a:gd name="T45" fmla="*/ 64 h 152"/>
                <a:gd name="T46" fmla="*/ 61 w 82"/>
                <a:gd name="T47" fmla="*/ 68 h 152"/>
                <a:gd name="T48" fmla="*/ 72 w 82"/>
                <a:gd name="T49" fmla="*/ 76 h 152"/>
                <a:gd name="T50" fmla="*/ 79 w 82"/>
                <a:gd name="T51" fmla="*/ 86 h 152"/>
                <a:gd name="T52" fmla="*/ 82 w 82"/>
                <a:gd name="T53" fmla="*/ 99 h 152"/>
                <a:gd name="T54" fmla="*/ 72 w 82"/>
                <a:gd name="T55" fmla="*/ 126 h 152"/>
                <a:gd name="T56" fmla="*/ 46 w 82"/>
                <a:gd name="T57" fmla="*/ 137 h 152"/>
                <a:gd name="T58" fmla="*/ 46 w 82"/>
                <a:gd name="T59" fmla="*/ 152 h 152"/>
                <a:gd name="T60" fmla="*/ 37 w 82"/>
                <a:gd name="T61" fmla="*/ 152 h 152"/>
                <a:gd name="T62" fmla="*/ 37 w 82"/>
                <a:gd name="T63" fmla="*/ 20 h 152"/>
                <a:gd name="T64" fmla="*/ 23 w 82"/>
                <a:gd name="T65" fmla="*/ 27 h 152"/>
                <a:gd name="T66" fmla="*/ 18 w 82"/>
                <a:gd name="T67" fmla="*/ 41 h 152"/>
                <a:gd name="T68" fmla="*/ 22 w 82"/>
                <a:gd name="T69" fmla="*/ 54 h 152"/>
                <a:gd name="T70" fmla="*/ 37 w 82"/>
                <a:gd name="T71" fmla="*/ 62 h 152"/>
                <a:gd name="T72" fmla="*/ 37 w 82"/>
                <a:gd name="T73" fmla="*/ 20 h 152"/>
                <a:gd name="T74" fmla="*/ 46 w 82"/>
                <a:gd name="T75" fmla="*/ 124 h 152"/>
                <a:gd name="T76" fmla="*/ 60 w 82"/>
                <a:gd name="T77" fmla="*/ 117 h 152"/>
                <a:gd name="T78" fmla="*/ 66 w 82"/>
                <a:gd name="T79" fmla="*/ 100 h 152"/>
                <a:gd name="T80" fmla="*/ 62 w 82"/>
                <a:gd name="T81" fmla="*/ 87 h 152"/>
                <a:gd name="T82" fmla="*/ 46 w 82"/>
                <a:gd name="T83" fmla="*/ 78 h 152"/>
                <a:gd name="T84" fmla="*/ 46 w 82"/>
                <a:gd name="T85" fmla="*/ 124 h 1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52"/>
                <a:gd name="T131" fmla="*/ 82 w 82"/>
                <a:gd name="T132" fmla="*/ 152 h 1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52">
                  <a:moveTo>
                    <a:pt x="37" y="152"/>
                  </a:moveTo>
                  <a:cubicBezTo>
                    <a:pt x="37" y="137"/>
                    <a:pt x="37" y="137"/>
                    <a:pt x="37" y="137"/>
                  </a:cubicBezTo>
                  <a:cubicBezTo>
                    <a:pt x="29" y="136"/>
                    <a:pt x="23" y="134"/>
                    <a:pt x="19" y="132"/>
                  </a:cubicBezTo>
                  <a:cubicBezTo>
                    <a:pt x="14" y="129"/>
                    <a:pt x="10" y="126"/>
                    <a:pt x="6" y="120"/>
                  </a:cubicBezTo>
                  <a:cubicBezTo>
                    <a:pt x="3" y="115"/>
                    <a:pt x="1" y="108"/>
                    <a:pt x="0" y="100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106"/>
                    <a:pt x="19" y="112"/>
                    <a:pt x="22" y="115"/>
                  </a:cubicBezTo>
                  <a:cubicBezTo>
                    <a:pt x="26" y="121"/>
                    <a:pt x="31" y="124"/>
                    <a:pt x="37" y="124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1" y="75"/>
                    <a:pt x="24" y="73"/>
                    <a:pt x="18" y="69"/>
                  </a:cubicBezTo>
                  <a:cubicBezTo>
                    <a:pt x="13" y="66"/>
                    <a:pt x="10" y="63"/>
                    <a:pt x="7" y="58"/>
                  </a:cubicBezTo>
                  <a:cubicBezTo>
                    <a:pt x="4" y="53"/>
                    <a:pt x="3" y="48"/>
                    <a:pt x="3" y="42"/>
                  </a:cubicBezTo>
                  <a:cubicBezTo>
                    <a:pt x="3" y="31"/>
                    <a:pt x="7" y="22"/>
                    <a:pt x="14" y="16"/>
                  </a:cubicBezTo>
                  <a:cubicBezTo>
                    <a:pt x="20" y="11"/>
                    <a:pt x="27" y="9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5" y="8"/>
                    <a:pt x="62" y="11"/>
                    <a:pt x="67" y="15"/>
                  </a:cubicBezTo>
                  <a:cubicBezTo>
                    <a:pt x="73" y="21"/>
                    <a:pt x="77" y="28"/>
                    <a:pt x="79" y="38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2" y="34"/>
                    <a:pt x="60" y="30"/>
                    <a:pt x="57" y="27"/>
                  </a:cubicBezTo>
                  <a:cubicBezTo>
                    <a:pt x="55" y="23"/>
                    <a:pt x="51" y="21"/>
                    <a:pt x="46" y="2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3" y="66"/>
                    <a:pt x="58" y="67"/>
                    <a:pt x="61" y="68"/>
                  </a:cubicBezTo>
                  <a:cubicBezTo>
                    <a:pt x="66" y="70"/>
                    <a:pt x="69" y="73"/>
                    <a:pt x="72" y="76"/>
                  </a:cubicBezTo>
                  <a:cubicBezTo>
                    <a:pt x="75" y="79"/>
                    <a:pt x="78" y="82"/>
                    <a:pt x="79" y="86"/>
                  </a:cubicBezTo>
                  <a:cubicBezTo>
                    <a:pt x="81" y="90"/>
                    <a:pt x="82" y="95"/>
                    <a:pt x="82" y="99"/>
                  </a:cubicBezTo>
                  <a:cubicBezTo>
                    <a:pt x="82" y="110"/>
                    <a:pt x="78" y="119"/>
                    <a:pt x="72" y="126"/>
                  </a:cubicBezTo>
                  <a:cubicBezTo>
                    <a:pt x="65" y="133"/>
                    <a:pt x="56" y="136"/>
                    <a:pt x="46" y="137"/>
                  </a:cubicBezTo>
                  <a:cubicBezTo>
                    <a:pt x="46" y="152"/>
                    <a:pt x="46" y="152"/>
                    <a:pt x="46" y="152"/>
                  </a:cubicBezTo>
                  <a:lnTo>
                    <a:pt x="37" y="152"/>
                  </a:lnTo>
                  <a:close/>
                  <a:moveTo>
                    <a:pt x="37" y="20"/>
                  </a:moveTo>
                  <a:cubicBezTo>
                    <a:pt x="31" y="21"/>
                    <a:pt x="27" y="23"/>
                    <a:pt x="23" y="27"/>
                  </a:cubicBezTo>
                  <a:cubicBezTo>
                    <a:pt x="20" y="31"/>
                    <a:pt x="18" y="35"/>
                    <a:pt x="18" y="41"/>
                  </a:cubicBezTo>
                  <a:cubicBezTo>
                    <a:pt x="18" y="46"/>
                    <a:pt x="20" y="50"/>
                    <a:pt x="22" y="54"/>
                  </a:cubicBezTo>
                  <a:cubicBezTo>
                    <a:pt x="25" y="57"/>
                    <a:pt x="30" y="60"/>
                    <a:pt x="37" y="62"/>
                  </a:cubicBezTo>
                  <a:lnTo>
                    <a:pt x="37" y="20"/>
                  </a:lnTo>
                  <a:close/>
                  <a:moveTo>
                    <a:pt x="46" y="124"/>
                  </a:moveTo>
                  <a:cubicBezTo>
                    <a:pt x="52" y="124"/>
                    <a:pt x="57" y="121"/>
                    <a:pt x="60" y="117"/>
                  </a:cubicBezTo>
                  <a:cubicBezTo>
                    <a:pt x="64" y="112"/>
                    <a:pt x="66" y="107"/>
                    <a:pt x="66" y="100"/>
                  </a:cubicBezTo>
                  <a:cubicBezTo>
                    <a:pt x="66" y="95"/>
                    <a:pt x="65" y="91"/>
                    <a:pt x="62" y="87"/>
                  </a:cubicBezTo>
                  <a:cubicBezTo>
                    <a:pt x="59" y="84"/>
                    <a:pt x="54" y="81"/>
                    <a:pt x="46" y="78"/>
                  </a:cubicBezTo>
                  <a:lnTo>
                    <a:pt x="46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4" name="Freeform 13"/>
            <p:cNvSpPr>
              <a:spLocks noEditPoints="1" noChangeArrowheads="1"/>
            </p:cNvSpPr>
            <p:nvPr/>
          </p:nvSpPr>
          <p:spPr bwMode="auto">
            <a:xfrm>
              <a:off x="0" y="3175"/>
              <a:ext cx="703262" cy="703262"/>
            </a:xfrm>
            <a:custGeom>
              <a:avLst/>
              <a:gdLst>
                <a:gd name="T0" fmla="*/ 127 w 253"/>
                <a:gd name="T1" fmla="*/ 0 h 253"/>
                <a:gd name="T2" fmla="*/ 0 w 253"/>
                <a:gd name="T3" fmla="*/ 127 h 253"/>
                <a:gd name="T4" fmla="*/ 127 w 253"/>
                <a:gd name="T5" fmla="*/ 253 h 253"/>
                <a:gd name="T6" fmla="*/ 253 w 253"/>
                <a:gd name="T7" fmla="*/ 127 h 253"/>
                <a:gd name="T8" fmla="*/ 127 w 253"/>
                <a:gd name="T9" fmla="*/ 0 h 253"/>
                <a:gd name="T10" fmla="*/ 127 w 253"/>
                <a:gd name="T11" fmla="*/ 226 h 253"/>
                <a:gd name="T12" fmla="*/ 27 w 253"/>
                <a:gd name="T13" fmla="*/ 127 h 253"/>
                <a:gd name="T14" fmla="*/ 127 w 253"/>
                <a:gd name="T15" fmla="*/ 27 h 253"/>
                <a:gd name="T16" fmla="*/ 226 w 253"/>
                <a:gd name="T17" fmla="*/ 127 h 253"/>
                <a:gd name="T18" fmla="*/ 127 w 253"/>
                <a:gd name="T19" fmla="*/ 226 h 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53"/>
                <a:gd name="T32" fmla="*/ 253 w 253"/>
                <a:gd name="T33" fmla="*/ 253 h 2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53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3"/>
                    <a:pt x="127" y="253"/>
                  </a:cubicBezTo>
                  <a:cubicBezTo>
                    <a:pt x="197" y="253"/>
                    <a:pt x="253" y="197"/>
                    <a:pt x="253" y="127"/>
                  </a:cubicBezTo>
                  <a:cubicBezTo>
                    <a:pt x="253" y="57"/>
                    <a:pt x="197" y="0"/>
                    <a:pt x="127" y="0"/>
                  </a:cubicBezTo>
                  <a:close/>
                  <a:moveTo>
                    <a:pt x="127" y="226"/>
                  </a:moveTo>
                  <a:cubicBezTo>
                    <a:pt x="72" y="226"/>
                    <a:pt x="27" y="182"/>
                    <a:pt x="27" y="127"/>
                  </a:cubicBezTo>
                  <a:cubicBezTo>
                    <a:pt x="27" y="72"/>
                    <a:pt x="72" y="27"/>
                    <a:pt x="127" y="27"/>
                  </a:cubicBezTo>
                  <a:cubicBezTo>
                    <a:pt x="182" y="27"/>
                    <a:pt x="226" y="72"/>
                    <a:pt x="226" y="127"/>
                  </a:cubicBezTo>
                  <a:cubicBezTo>
                    <a:pt x="226" y="182"/>
                    <a:pt x="182" y="226"/>
                    <a:pt x="127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5" name="Freeform 14"/>
            <p:cNvSpPr>
              <a:spLocks noChangeArrowheads="1"/>
            </p:cNvSpPr>
            <p:nvPr/>
          </p:nvSpPr>
          <p:spPr bwMode="auto">
            <a:xfrm>
              <a:off x="319087" y="325438"/>
              <a:ext cx="61912" cy="63500"/>
            </a:xfrm>
            <a:custGeom>
              <a:avLst/>
              <a:gdLst>
                <a:gd name="T0" fmla="*/ 22 w 22"/>
                <a:gd name="T1" fmla="*/ 12 h 23"/>
                <a:gd name="T2" fmla="*/ 11 w 22"/>
                <a:gd name="T3" fmla="*/ 23 h 23"/>
                <a:gd name="T4" fmla="*/ 0 w 22"/>
                <a:gd name="T5" fmla="*/ 11 h 23"/>
                <a:gd name="T6" fmla="*/ 11 w 22"/>
                <a:gd name="T7" fmla="*/ 0 h 23"/>
                <a:gd name="T8" fmla="*/ 22 w 22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3"/>
                <a:gd name="T17" fmla="*/ 22 w 2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3">
                  <a:moveTo>
                    <a:pt x="22" y="12"/>
                  </a:moveTo>
                  <a:cubicBezTo>
                    <a:pt x="22" y="18"/>
                    <a:pt x="17" y="23"/>
                    <a:pt x="11" y="23"/>
                  </a:cubicBezTo>
                  <a:cubicBezTo>
                    <a:pt x="5" y="23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6" name="Freeform 15"/>
            <p:cNvSpPr>
              <a:spLocks noChangeArrowheads="1"/>
            </p:cNvSpPr>
            <p:nvPr/>
          </p:nvSpPr>
          <p:spPr bwMode="auto">
            <a:xfrm>
              <a:off x="388937" y="347663"/>
              <a:ext cx="155575" cy="25400"/>
            </a:xfrm>
            <a:custGeom>
              <a:avLst/>
              <a:gdLst>
                <a:gd name="T0" fmla="*/ 4 w 56"/>
                <a:gd name="T1" fmla="*/ 8 h 9"/>
                <a:gd name="T2" fmla="*/ 0 w 56"/>
                <a:gd name="T3" fmla="*/ 4 h 9"/>
                <a:gd name="T4" fmla="*/ 0 w 56"/>
                <a:gd name="T5" fmla="*/ 4 h 9"/>
                <a:gd name="T6" fmla="*/ 4 w 56"/>
                <a:gd name="T7" fmla="*/ 0 h 9"/>
                <a:gd name="T8" fmla="*/ 52 w 56"/>
                <a:gd name="T9" fmla="*/ 0 h 9"/>
                <a:gd name="T10" fmla="*/ 56 w 56"/>
                <a:gd name="T11" fmla="*/ 5 h 9"/>
                <a:gd name="T12" fmla="*/ 56 w 56"/>
                <a:gd name="T13" fmla="*/ 5 h 9"/>
                <a:gd name="T14" fmla="*/ 52 w 56"/>
                <a:gd name="T15" fmla="*/ 9 h 9"/>
                <a:gd name="T16" fmla="*/ 4 w 56"/>
                <a:gd name="T17" fmla="*/ 8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9"/>
                <a:gd name="T29" fmla="*/ 56 w 56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9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2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7"/>
                    <a:pt x="54" y="9"/>
                    <a:pt x="52" y="9"/>
                  </a:cubicBezTo>
                  <a:lnTo>
                    <a:pt x="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7" name="Freeform 16"/>
            <p:cNvSpPr>
              <a:spLocks noChangeArrowheads="1"/>
            </p:cNvSpPr>
            <p:nvPr/>
          </p:nvSpPr>
          <p:spPr bwMode="auto">
            <a:xfrm>
              <a:off x="339725" y="117475"/>
              <a:ext cx="26987" cy="201612"/>
            </a:xfrm>
            <a:custGeom>
              <a:avLst/>
              <a:gdLst>
                <a:gd name="T0" fmla="*/ 9 w 10"/>
                <a:gd name="T1" fmla="*/ 68 h 73"/>
                <a:gd name="T2" fmla="*/ 4 w 10"/>
                <a:gd name="T3" fmla="*/ 73 h 73"/>
                <a:gd name="T4" fmla="*/ 4 w 10"/>
                <a:gd name="T5" fmla="*/ 73 h 73"/>
                <a:gd name="T6" fmla="*/ 0 w 10"/>
                <a:gd name="T7" fmla="*/ 68 h 73"/>
                <a:gd name="T8" fmla="*/ 1 w 10"/>
                <a:gd name="T9" fmla="*/ 4 h 73"/>
                <a:gd name="T10" fmla="*/ 5 w 10"/>
                <a:gd name="T11" fmla="*/ 0 h 73"/>
                <a:gd name="T12" fmla="*/ 5 w 10"/>
                <a:gd name="T13" fmla="*/ 0 h 73"/>
                <a:gd name="T14" fmla="*/ 9 w 10"/>
                <a:gd name="T15" fmla="*/ 5 h 73"/>
                <a:gd name="T16" fmla="*/ 9 w 10"/>
                <a:gd name="T17" fmla="*/ 68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73"/>
                <a:gd name="T29" fmla="*/ 10 w 10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73">
                  <a:moveTo>
                    <a:pt x="9" y="68"/>
                  </a:moveTo>
                  <a:cubicBezTo>
                    <a:pt x="9" y="71"/>
                    <a:pt x="7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1"/>
                    <a:pt x="0" y="6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9" y="5"/>
                  </a:cubicBezTo>
                  <a:lnTo>
                    <a:pt x="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38" name="Freeform 17"/>
            <p:cNvSpPr>
              <a:spLocks noEditPoints="1" noChangeArrowheads="1"/>
            </p:cNvSpPr>
            <p:nvPr/>
          </p:nvSpPr>
          <p:spPr bwMode="auto">
            <a:xfrm>
              <a:off x="195262" y="455613"/>
              <a:ext cx="1220787" cy="881062"/>
            </a:xfrm>
            <a:custGeom>
              <a:avLst/>
              <a:gdLst>
                <a:gd name="T0" fmla="*/ 51 w 440"/>
                <a:gd name="T1" fmla="*/ 130 h 317"/>
                <a:gd name="T2" fmla="*/ 51 w 440"/>
                <a:gd name="T3" fmla="*/ 163 h 317"/>
                <a:gd name="T4" fmla="*/ 125 w 440"/>
                <a:gd name="T5" fmla="*/ 225 h 317"/>
                <a:gd name="T6" fmla="*/ 150 w 440"/>
                <a:gd name="T7" fmla="*/ 206 h 317"/>
                <a:gd name="T8" fmla="*/ 144 w 440"/>
                <a:gd name="T9" fmla="*/ 282 h 317"/>
                <a:gd name="T10" fmla="*/ 144 w 440"/>
                <a:gd name="T11" fmla="*/ 317 h 317"/>
                <a:gd name="T12" fmla="*/ 315 w 440"/>
                <a:gd name="T13" fmla="*/ 301 h 317"/>
                <a:gd name="T14" fmla="*/ 309 w 440"/>
                <a:gd name="T15" fmla="*/ 241 h 317"/>
                <a:gd name="T16" fmla="*/ 309 w 440"/>
                <a:gd name="T17" fmla="*/ 200 h 317"/>
                <a:gd name="T18" fmla="*/ 338 w 440"/>
                <a:gd name="T19" fmla="*/ 218 h 317"/>
                <a:gd name="T20" fmla="*/ 359 w 440"/>
                <a:gd name="T21" fmla="*/ 209 h 317"/>
                <a:gd name="T22" fmla="*/ 395 w 440"/>
                <a:gd name="T23" fmla="*/ 151 h 317"/>
                <a:gd name="T24" fmla="*/ 386 w 440"/>
                <a:gd name="T25" fmla="*/ 136 h 317"/>
                <a:gd name="T26" fmla="*/ 394 w 440"/>
                <a:gd name="T27" fmla="*/ 127 h 317"/>
                <a:gd name="T28" fmla="*/ 431 w 440"/>
                <a:gd name="T29" fmla="*/ 116 h 317"/>
                <a:gd name="T30" fmla="*/ 438 w 440"/>
                <a:gd name="T31" fmla="*/ 108 h 317"/>
                <a:gd name="T32" fmla="*/ 431 w 440"/>
                <a:gd name="T33" fmla="*/ 106 h 317"/>
                <a:gd name="T34" fmla="*/ 412 w 440"/>
                <a:gd name="T35" fmla="*/ 113 h 317"/>
                <a:gd name="T36" fmla="*/ 406 w 440"/>
                <a:gd name="T37" fmla="*/ 106 h 317"/>
                <a:gd name="T38" fmla="*/ 389 w 440"/>
                <a:gd name="T39" fmla="*/ 110 h 317"/>
                <a:gd name="T40" fmla="*/ 367 w 440"/>
                <a:gd name="T41" fmla="*/ 123 h 317"/>
                <a:gd name="T42" fmla="*/ 346 w 440"/>
                <a:gd name="T43" fmla="*/ 159 h 317"/>
                <a:gd name="T44" fmla="*/ 336 w 440"/>
                <a:gd name="T45" fmla="*/ 169 h 317"/>
                <a:gd name="T46" fmla="*/ 329 w 440"/>
                <a:gd name="T47" fmla="*/ 152 h 317"/>
                <a:gd name="T48" fmla="*/ 319 w 440"/>
                <a:gd name="T49" fmla="*/ 130 h 317"/>
                <a:gd name="T50" fmla="*/ 267 w 440"/>
                <a:gd name="T51" fmla="*/ 96 h 317"/>
                <a:gd name="T52" fmla="*/ 262 w 440"/>
                <a:gd name="T53" fmla="*/ 65 h 317"/>
                <a:gd name="T54" fmla="*/ 262 w 440"/>
                <a:gd name="T55" fmla="*/ 46 h 317"/>
                <a:gd name="T56" fmla="*/ 261 w 440"/>
                <a:gd name="T57" fmla="*/ 20 h 317"/>
                <a:gd name="T58" fmla="*/ 236 w 440"/>
                <a:gd name="T59" fmla="*/ 2 h 317"/>
                <a:gd name="T60" fmla="*/ 203 w 440"/>
                <a:gd name="T61" fmla="*/ 17 h 317"/>
                <a:gd name="T62" fmla="*/ 205 w 440"/>
                <a:gd name="T63" fmla="*/ 50 h 317"/>
                <a:gd name="T64" fmla="*/ 211 w 440"/>
                <a:gd name="T65" fmla="*/ 71 h 317"/>
                <a:gd name="T66" fmla="*/ 201 w 440"/>
                <a:gd name="T67" fmla="*/ 96 h 317"/>
                <a:gd name="T68" fmla="*/ 152 w 440"/>
                <a:gd name="T69" fmla="*/ 107 h 317"/>
                <a:gd name="T70" fmla="*/ 132 w 440"/>
                <a:gd name="T71" fmla="*/ 150 h 317"/>
                <a:gd name="T72" fmla="*/ 123 w 440"/>
                <a:gd name="T73" fmla="*/ 173 h 317"/>
                <a:gd name="T74" fmla="*/ 118 w 440"/>
                <a:gd name="T75" fmla="*/ 179 h 317"/>
                <a:gd name="T76" fmla="*/ 102 w 440"/>
                <a:gd name="T77" fmla="*/ 159 h 317"/>
                <a:gd name="T78" fmla="*/ 83 w 440"/>
                <a:gd name="T79" fmla="*/ 134 h 317"/>
                <a:gd name="T80" fmla="*/ 79 w 440"/>
                <a:gd name="T81" fmla="*/ 131 h 317"/>
                <a:gd name="T82" fmla="*/ 67 w 440"/>
                <a:gd name="T83" fmla="*/ 110 h 317"/>
                <a:gd name="T84" fmla="*/ 56 w 440"/>
                <a:gd name="T85" fmla="*/ 94 h 317"/>
                <a:gd name="T86" fmla="*/ 49 w 440"/>
                <a:gd name="T87" fmla="*/ 113 h 317"/>
                <a:gd name="T88" fmla="*/ 20 w 440"/>
                <a:gd name="T89" fmla="*/ 102 h 317"/>
                <a:gd name="T90" fmla="*/ 28 w 440"/>
                <a:gd name="T91" fmla="*/ 118 h 317"/>
                <a:gd name="T92" fmla="*/ 215 w 440"/>
                <a:gd name="T93" fmla="*/ 189 h 317"/>
                <a:gd name="T94" fmla="*/ 212 w 440"/>
                <a:gd name="T95" fmla="*/ 88 h 317"/>
                <a:gd name="T96" fmla="*/ 228 w 440"/>
                <a:gd name="T97" fmla="*/ 119 h 317"/>
                <a:gd name="T98" fmla="*/ 233 w 440"/>
                <a:gd name="T99" fmla="*/ 149 h 317"/>
                <a:gd name="T100" fmla="*/ 254 w 440"/>
                <a:gd name="T101" fmla="*/ 273 h 317"/>
                <a:gd name="T102" fmla="*/ 245 w 440"/>
                <a:gd name="T103" fmla="*/ 136 h 317"/>
                <a:gd name="T104" fmla="*/ 240 w 440"/>
                <a:gd name="T105" fmla="*/ 113 h 317"/>
                <a:gd name="T106" fmla="*/ 256 w 440"/>
                <a:gd name="T107" fmla="*/ 91 h 317"/>
                <a:gd name="T108" fmla="*/ 266 w 440"/>
                <a:gd name="T109" fmla="*/ 195 h 317"/>
                <a:gd name="T110" fmla="*/ 275 w 440"/>
                <a:gd name="T111" fmla="*/ 263 h 317"/>
                <a:gd name="T112" fmla="*/ 250 w 440"/>
                <a:gd name="T113" fmla="*/ 276 h 317"/>
                <a:gd name="T114" fmla="*/ 200 w 440"/>
                <a:gd name="T115" fmla="*/ 270 h 3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0"/>
                <a:gd name="T175" fmla="*/ 0 h 317"/>
                <a:gd name="T176" fmla="*/ 440 w 440"/>
                <a:gd name="T177" fmla="*/ 317 h 3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0" h="317">
                  <a:moveTo>
                    <a:pt x="28" y="118"/>
                  </a:moveTo>
                  <a:cubicBezTo>
                    <a:pt x="31" y="118"/>
                    <a:pt x="51" y="130"/>
                    <a:pt x="51" y="130"/>
                  </a:cubicBezTo>
                  <a:cubicBezTo>
                    <a:pt x="58" y="131"/>
                    <a:pt x="67" y="143"/>
                    <a:pt x="67" y="143"/>
                  </a:cubicBezTo>
                  <a:cubicBezTo>
                    <a:pt x="63" y="145"/>
                    <a:pt x="51" y="163"/>
                    <a:pt x="51" y="163"/>
                  </a:cubicBezTo>
                  <a:cubicBezTo>
                    <a:pt x="55" y="166"/>
                    <a:pt x="89" y="207"/>
                    <a:pt x="96" y="217"/>
                  </a:cubicBezTo>
                  <a:cubicBezTo>
                    <a:pt x="103" y="228"/>
                    <a:pt x="121" y="226"/>
                    <a:pt x="125" y="225"/>
                  </a:cubicBezTo>
                  <a:cubicBezTo>
                    <a:pt x="129" y="223"/>
                    <a:pt x="135" y="218"/>
                    <a:pt x="137" y="215"/>
                  </a:cubicBezTo>
                  <a:cubicBezTo>
                    <a:pt x="140" y="211"/>
                    <a:pt x="150" y="206"/>
                    <a:pt x="150" y="206"/>
                  </a:cubicBezTo>
                  <a:cubicBezTo>
                    <a:pt x="153" y="240"/>
                    <a:pt x="147" y="264"/>
                    <a:pt x="147" y="264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6" y="285"/>
                    <a:pt x="146" y="285"/>
                    <a:pt x="146" y="285"/>
                  </a:cubicBezTo>
                  <a:cubicBezTo>
                    <a:pt x="145" y="287"/>
                    <a:pt x="145" y="302"/>
                    <a:pt x="144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3"/>
                    <a:pt x="315" y="311"/>
                    <a:pt x="315" y="301"/>
                  </a:cubicBezTo>
                  <a:cubicBezTo>
                    <a:pt x="315" y="290"/>
                    <a:pt x="315" y="274"/>
                    <a:pt x="313" y="267"/>
                  </a:cubicBezTo>
                  <a:cubicBezTo>
                    <a:pt x="312" y="260"/>
                    <a:pt x="311" y="252"/>
                    <a:pt x="309" y="241"/>
                  </a:cubicBezTo>
                  <a:cubicBezTo>
                    <a:pt x="306" y="231"/>
                    <a:pt x="308" y="202"/>
                    <a:pt x="308" y="200"/>
                  </a:cubicBezTo>
                  <a:cubicBezTo>
                    <a:pt x="308" y="200"/>
                    <a:pt x="308" y="200"/>
                    <a:pt x="309" y="200"/>
                  </a:cubicBezTo>
                  <a:cubicBezTo>
                    <a:pt x="312" y="199"/>
                    <a:pt x="314" y="202"/>
                    <a:pt x="316" y="205"/>
                  </a:cubicBezTo>
                  <a:cubicBezTo>
                    <a:pt x="319" y="209"/>
                    <a:pt x="331" y="218"/>
                    <a:pt x="338" y="218"/>
                  </a:cubicBezTo>
                  <a:cubicBezTo>
                    <a:pt x="344" y="219"/>
                    <a:pt x="348" y="220"/>
                    <a:pt x="351" y="218"/>
                  </a:cubicBezTo>
                  <a:cubicBezTo>
                    <a:pt x="354" y="216"/>
                    <a:pt x="356" y="212"/>
                    <a:pt x="359" y="209"/>
                  </a:cubicBezTo>
                  <a:cubicBezTo>
                    <a:pt x="361" y="205"/>
                    <a:pt x="361" y="203"/>
                    <a:pt x="363" y="200"/>
                  </a:cubicBezTo>
                  <a:cubicBezTo>
                    <a:pt x="365" y="196"/>
                    <a:pt x="395" y="158"/>
                    <a:pt x="395" y="151"/>
                  </a:cubicBezTo>
                  <a:cubicBezTo>
                    <a:pt x="395" y="151"/>
                    <a:pt x="395" y="151"/>
                    <a:pt x="395" y="150"/>
                  </a:cubicBezTo>
                  <a:cubicBezTo>
                    <a:pt x="395" y="144"/>
                    <a:pt x="386" y="136"/>
                    <a:pt x="386" y="136"/>
                  </a:cubicBezTo>
                  <a:cubicBezTo>
                    <a:pt x="387" y="135"/>
                    <a:pt x="387" y="129"/>
                    <a:pt x="387" y="129"/>
                  </a:cubicBezTo>
                  <a:cubicBezTo>
                    <a:pt x="388" y="128"/>
                    <a:pt x="394" y="127"/>
                    <a:pt x="394" y="127"/>
                  </a:cubicBezTo>
                  <a:cubicBezTo>
                    <a:pt x="401" y="127"/>
                    <a:pt x="420" y="123"/>
                    <a:pt x="420" y="123"/>
                  </a:cubicBezTo>
                  <a:cubicBezTo>
                    <a:pt x="425" y="121"/>
                    <a:pt x="431" y="116"/>
                    <a:pt x="431" y="116"/>
                  </a:cubicBezTo>
                  <a:cubicBezTo>
                    <a:pt x="434" y="114"/>
                    <a:pt x="434" y="112"/>
                    <a:pt x="434" y="112"/>
                  </a:cubicBezTo>
                  <a:cubicBezTo>
                    <a:pt x="438" y="108"/>
                    <a:pt x="438" y="108"/>
                    <a:pt x="438" y="108"/>
                  </a:cubicBezTo>
                  <a:cubicBezTo>
                    <a:pt x="440" y="106"/>
                    <a:pt x="436" y="106"/>
                    <a:pt x="436" y="106"/>
                  </a:cubicBezTo>
                  <a:cubicBezTo>
                    <a:pt x="436" y="104"/>
                    <a:pt x="431" y="106"/>
                    <a:pt x="431" y="106"/>
                  </a:cubicBezTo>
                  <a:cubicBezTo>
                    <a:pt x="431" y="104"/>
                    <a:pt x="426" y="107"/>
                    <a:pt x="423" y="110"/>
                  </a:cubicBezTo>
                  <a:cubicBezTo>
                    <a:pt x="420" y="112"/>
                    <a:pt x="416" y="112"/>
                    <a:pt x="412" y="113"/>
                  </a:cubicBezTo>
                  <a:cubicBezTo>
                    <a:pt x="409" y="114"/>
                    <a:pt x="402" y="113"/>
                    <a:pt x="402" y="113"/>
                  </a:cubicBezTo>
                  <a:cubicBezTo>
                    <a:pt x="404" y="112"/>
                    <a:pt x="406" y="106"/>
                    <a:pt x="406" y="106"/>
                  </a:cubicBezTo>
                  <a:cubicBezTo>
                    <a:pt x="406" y="103"/>
                    <a:pt x="401" y="106"/>
                    <a:pt x="399" y="107"/>
                  </a:cubicBezTo>
                  <a:cubicBezTo>
                    <a:pt x="396" y="108"/>
                    <a:pt x="389" y="110"/>
                    <a:pt x="389" y="110"/>
                  </a:cubicBezTo>
                  <a:cubicBezTo>
                    <a:pt x="382" y="109"/>
                    <a:pt x="371" y="122"/>
                    <a:pt x="371" y="122"/>
                  </a:cubicBezTo>
                  <a:cubicBezTo>
                    <a:pt x="371" y="122"/>
                    <a:pt x="369" y="122"/>
                    <a:pt x="367" y="123"/>
                  </a:cubicBezTo>
                  <a:cubicBezTo>
                    <a:pt x="365" y="124"/>
                    <a:pt x="361" y="133"/>
                    <a:pt x="359" y="138"/>
                  </a:cubicBezTo>
                  <a:cubicBezTo>
                    <a:pt x="356" y="143"/>
                    <a:pt x="350" y="155"/>
                    <a:pt x="346" y="159"/>
                  </a:cubicBezTo>
                  <a:cubicBezTo>
                    <a:pt x="342" y="163"/>
                    <a:pt x="343" y="161"/>
                    <a:pt x="340" y="162"/>
                  </a:cubicBezTo>
                  <a:cubicBezTo>
                    <a:pt x="338" y="164"/>
                    <a:pt x="337" y="171"/>
                    <a:pt x="336" y="169"/>
                  </a:cubicBezTo>
                  <a:cubicBezTo>
                    <a:pt x="335" y="167"/>
                    <a:pt x="329" y="163"/>
                    <a:pt x="328" y="160"/>
                  </a:cubicBezTo>
                  <a:cubicBezTo>
                    <a:pt x="327" y="157"/>
                    <a:pt x="329" y="156"/>
                    <a:pt x="329" y="152"/>
                  </a:cubicBezTo>
                  <a:cubicBezTo>
                    <a:pt x="329" y="147"/>
                    <a:pt x="328" y="149"/>
                    <a:pt x="326" y="144"/>
                  </a:cubicBezTo>
                  <a:cubicBezTo>
                    <a:pt x="324" y="140"/>
                    <a:pt x="319" y="130"/>
                    <a:pt x="319" y="130"/>
                  </a:cubicBezTo>
                  <a:cubicBezTo>
                    <a:pt x="315" y="115"/>
                    <a:pt x="305" y="104"/>
                    <a:pt x="305" y="104"/>
                  </a:cubicBezTo>
                  <a:cubicBezTo>
                    <a:pt x="267" y="96"/>
                    <a:pt x="267" y="96"/>
                    <a:pt x="267" y="96"/>
                  </a:cubicBezTo>
                  <a:cubicBezTo>
                    <a:pt x="265" y="95"/>
                    <a:pt x="257" y="89"/>
                    <a:pt x="257" y="89"/>
                  </a:cubicBezTo>
                  <a:cubicBezTo>
                    <a:pt x="259" y="86"/>
                    <a:pt x="262" y="65"/>
                    <a:pt x="262" y="65"/>
                  </a:cubicBezTo>
                  <a:cubicBezTo>
                    <a:pt x="264" y="62"/>
                    <a:pt x="265" y="44"/>
                    <a:pt x="265" y="44"/>
                  </a:cubicBezTo>
                  <a:cubicBezTo>
                    <a:pt x="264" y="40"/>
                    <a:pt x="262" y="46"/>
                    <a:pt x="262" y="46"/>
                  </a:cubicBezTo>
                  <a:cubicBezTo>
                    <a:pt x="262" y="46"/>
                    <a:pt x="263" y="40"/>
                    <a:pt x="263" y="37"/>
                  </a:cubicBezTo>
                  <a:cubicBezTo>
                    <a:pt x="263" y="33"/>
                    <a:pt x="264" y="24"/>
                    <a:pt x="261" y="20"/>
                  </a:cubicBezTo>
                  <a:cubicBezTo>
                    <a:pt x="259" y="15"/>
                    <a:pt x="254" y="12"/>
                    <a:pt x="252" y="10"/>
                  </a:cubicBezTo>
                  <a:cubicBezTo>
                    <a:pt x="249" y="8"/>
                    <a:pt x="243" y="2"/>
                    <a:pt x="236" y="2"/>
                  </a:cubicBezTo>
                  <a:cubicBezTo>
                    <a:pt x="229" y="1"/>
                    <a:pt x="225" y="0"/>
                    <a:pt x="219" y="3"/>
                  </a:cubicBezTo>
                  <a:cubicBezTo>
                    <a:pt x="212" y="7"/>
                    <a:pt x="207" y="11"/>
                    <a:pt x="203" y="17"/>
                  </a:cubicBezTo>
                  <a:cubicBezTo>
                    <a:pt x="198" y="22"/>
                    <a:pt x="199" y="32"/>
                    <a:pt x="201" y="37"/>
                  </a:cubicBezTo>
                  <a:cubicBezTo>
                    <a:pt x="203" y="41"/>
                    <a:pt x="205" y="50"/>
                    <a:pt x="205" y="50"/>
                  </a:cubicBezTo>
                  <a:cubicBezTo>
                    <a:pt x="197" y="44"/>
                    <a:pt x="203" y="63"/>
                    <a:pt x="203" y="63"/>
                  </a:cubicBezTo>
                  <a:cubicBezTo>
                    <a:pt x="205" y="74"/>
                    <a:pt x="211" y="71"/>
                    <a:pt x="211" y="71"/>
                  </a:cubicBezTo>
                  <a:cubicBezTo>
                    <a:pt x="210" y="73"/>
                    <a:pt x="213" y="86"/>
                    <a:pt x="213" y="86"/>
                  </a:cubicBezTo>
                  <a:cubicBezTo>
                    <a:pt x="211" y="86"/>
                    <a:pt x="201" y="96"/>
                    <a:pt x="201" y="96"/>
                  </a:cubicBezTo>
                  <a:cubicBezTo>
                    <a:pt x="198" y="98"/>
                    <a:pt x="195" y="98"/>
                    <a:pt x="195" y="98"/>
                  </a:cubicBezTo>
                  <a:cubicBezTo>
                    <a:pt x="187" y="100"/>
                    <a:pt x="160" y="106"/>
                    <a:pt x="152" y="107"/>
                  </a:cubicBezTo>
                  <a:cubicBezTo>
                    <a:pt x="145" y="108"/>
                    <a:pt x="142" y="123"/>
                    <a:pt x="140" y="131"/>
                  </a:cubicBezTo>
                  <a:cubicBezTo>
                    <a:pt x="137" y="138"/>
                    <a:pt x="135" y="145"/>
                    <a:pt x="132" y="150"/>
                  </a:cubicBezTo>
                  <a:cubicBezTo>
                    <a:pt x="129" y="155"/>
                    <a:pt x="130" y="157"/>
                    <a:pt x="128" y="163"/>
                  </a:cubicBezTo>
                  <a:cubicBezTo>
                    <a:pt x="126" y="169"/>
                    <a:pt x="128" y="169"/>
                    <a:pt x="123" y="173"/>
                  </a:cubicBezTo>
                  <a:cubicBezTo>
                    <a:pt x="119" y="176"/>
                    <a:pt x="119" y="179"/>
                    <a:pt x="119" y="179"/>
                  </a:cubicBezTo>
                  <a:cubicBezTo>
                    <a:pt x="119" y="179"/>
                    <a:pt x="119" y="182"/>
                    <a:pt x="118" y="179"/>
                  </a:cubicBezTo>
                  <a:cubicBezTo>
                    <a:pt x="117" y="175"/>
                    <a:pt x="115" y="175"/>
                    <a:pt x="111" y="170"/>
                  </a:cubicBezTo>
                  <a:cubicBezTo>
                    <a:pt x="106" y="165"/>
                    <a:pt x="105" y="161"/>
                    <a:pt x="102" y="159"/>
                  </a:cubicBezTo>
                  <a:cubicBezTo>
                    <a:pt x="100" y="157"/>
                    <a:pt x="99" y="157"/>
                    <a:pt x="96" y="153"/>
                  </a:cubicBezTo>
                  <a:cubicBezTo>
                    <a:pt x="94" y="150"/>
                    <a:pt x="83" y="134"/>
                    <a:pt x="83" y="134"/>
                  </a:cubicBezTo>
                  <a:cubicBezTo>
                    <a:pt x="80" y="134"/>
                    <a:pt x="80" y="134"/>
                    <a:pt x="80" y="134"/>
                  </a:cubicBezTo>
                  <a:cubicBezTo>
                    <a:pt x="80" y="134"/>
                    <a:pt x="81" y="133"/>
                    <a:pt x="79" y="131"/>
                  </a:cubicBezTo>
                  <a:cubicBezTo>
                    <a:pt x="77" y="129"/>
                    <a:pt x="76" y="127"/>
                    <a:pt x="74" y="123"/>
                  </a:cubicBezTo>
                  <a:cubicBezTo>
                    <a:pt x="73" y="119"/>
                    <a:pt x="67" y="110"/>
                    <a:pt x="67" y="110"/>
                  </a:cubicBezTo>
                  <a:cubicBezTo>
                    <a:pt x="65" y="107"/>
                    <a:pt x="63" y="103"/>
                    <a:pt x="63" y="103"/>
                  </a:cubicBezTo>
                  <a:cubicBezTo>
                    <a:pt x="60" y="95"/>
                    <a:pt x="56" y="94"/>
                    <a:pt x="56" y="94"/>
                  </a:cubicBezTo>
                  <a:cubicBezTo>
                    <a:pt x="46" y="94"/>
                    <a:pt x="55" y="106"/>
                    <a:pt x="55" y="106"/>
                  </a:cubicBezTo>
                  <a:cubicBezTo>
                    <a:pt x="57" y="109"/>
                    <a:pt x="53" y="113"/>
                    <a:pt x="49" y="113"/>
                  </a:cubicBezTo>
                  <a:cubicBezTo>
                    <a:pt x="45" y="112"/>
                    <a:pt x="39" y="112"/>
                    <a:pt x="36" y="111"/>
                  </a:cubicBezTo>
                  <a:cubicBezTo>
                    <a:pt x="32" y="110"/>
                    <a:pt x="20" y="102"/>
                    <a:pt x="20" y="102"/>
                  </a:cubicBezTo>
                  <a:cubicBezTo>
                    <a:pt x="17" y="99"/>
                    <a:pt x="13" y="101"/>
                    <a:pt x="13" y="101"/>
                  </a:cubicBezTo>
                  <a:cubicBezTo>
                    <a:pt x="0" y="102"/>
                    <a:pt x="28" y="118"/>
                    <a:pt x="28" y="118"/>
                  </a:cubicBezTo>
                  <a:close/>
                  <a:moveTo>
                    <a:pt x="212" y="228"/>
                  </a:moveTo>
                  <a:cubicBezTo>
                    <a:pt x="212" y="228"/>
                    <a:pt x="216" y="210"/>
                    <a:pt x="215" y="189"/>
                  </a:cubicBezTo>
                  <a:cubicBezTo>
                    <a:pt x="215" y="189"/>
                    <a:pt x="211" y="118"/>
                    <a:pt x="210" y="112"/>
                  </a:cubicBezTo>
                  <a:cubicBezTo>
                    <a:pt x="210" y="112"/>
                    <a:pt x="206" y="93"/>
                    <a:pt x="212" y="88"/>
                  </a:cubicBezTo>
                  <a:cubicBezTo>
                    <a:pt x="212" y="88"/>
                    <a:pt x="230" y="112"/>
                    <a:pt x="238" y="113"/>
                  </a:cubicBezTo>
                  <a:cubicBezTo>
                    <a:pt x="238" y="113"/>
                    <a:pt x="230" y="115"/>
                    <a:pt x="228" y="119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8" y="128"/>
                    <a:pt x="232" y="142"/>
                    <a:pt x="233" y="149"/>
                  </a:cubicBezTo>
                  <a:cubicBezTo>
                    <a:pt x="233" y="149"/>
                    <a:pt x="242" y="234"/>
                    <a:pt x="235" y="257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6" y="255"/>
                    <a:pt x="269" y="167"/>
                    <a:pt x="245" y="136"/>
                  </a:cubicBezTo>
                  <a:cubicBezTo>
                    <a:pt x="245" y="136"/>
                    <a:pt x="242" y="119"/>
                    <a:pt x="249" y="116"/>
                  </a:cubicBezTo>
                  <a:cubicBezTo>
                    <a:pt x="249" y="116"/>
                    <a:pt x="244" y="111"/>
                    <a:pt x="240" y="113"/>
                  </a:cubicBezTo>
                  <a:cubicBezTo>
                    <a:pt x="240" y="113"/>
                    <a:pt x="253" y="102"/>
                    <a:pt x="254" y="94"/>
                  </a:cubicBez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60" y="117"/>
                    <a:pt x="261" y="130"/>
                  </a:cubicBezTo>
                  <a:cubicBezTo>
                    <a:pt x="261" y="130"/>
                    <a:pt x="265" y="189"/>
                    <a:pt x="266" y="195"/>
                  </a:cubicBezTo>
                  <a:cubicBezTo>
                    <a:pt x="268" y="201"/>
                    <a:pt x="273" y="228"/>
                    <a:pt x="273" y="234"/>
                  </a:cubicBezTo>
                  <a:cubicBezTo>
                    <a:pt x="274" y="239"/>
                    <a:pt x="277" y="258"/>
                    <a:pt x="275" y="263"/>
                  </a:cubicBezTo>
                  <a:cubicBezTo>
                    <a:pt x="274" y="269"/>
                    <a:pt x="275" y="274"/>
                    <a:pt x="275" y="274"/>
                  </a:cubicBezTo>
                  <a:cubicBezTo>
                    <a:pt x="275" y="274"/>
                    <a:pt x="258" y="278"/>
                    <a:pt x="250" y="276"/>
                  </a:cubicBezTo>
                  <a:cubicBezTo>
                    <a:pt x="250" y="276"/>
                    <a:pt x="232" y="275"/>
                    <a:pt x="228" y="276"/>
                  </a:cubicBezTo>
                  <a:cubicBezTo>
                    <a:pt x="228" y="276"/>
                    <a:pt x="202" y="273"/>
                    <a:pt x="200" y="270"/>
                  </a:cubicBezTo>
                  <a:cubicBezTo>
                    <a:pt x="200" y="270"/>
                    <a:pt x="206" y="238"/>
                    <a:pt x="21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39" name="组合 121"/>
          <p:cNvGrpSpPr/>
          <p:nvPr/>
        </p:nvGrpSpPr>
        <p:grpSpPr bwMode="auto">
          <a:xfrm>
            <a:off x="2257821" y="1527656"/>
            <a:ext cx="769594" cy="656381"/>
            <a:chOff x="0" y="0"/>
            <a:chExt cx="1504950" cy="1284287"/>
          </a:xfrm>
          <a:solidFill>
            <a:srgbClr val="E4DC2F"/>
          </a:solidFill>
          <a:effectLst/>
        </p:grpSpPr>
        <p:sp>
          <p:nvSpPr>
            <p:cNvPr id="240" name="Freeform 44"/>
            <p:cNvSpPr>
              <a:spLocks noChangeArrowheads="1"/>
            </p:cNvSpPr>
            <p:nvPr/>
          </p:nvSpPr>
          <p:spPr bwMode="auto">
            <a:xfrm>
              <a:off x="536575" y="17462"/>
              <a:ext cx="968375" cy="941387"/>
            </a:xfrm>
            <a:custGeom>
              <a:avLst/>
              <a:gdLst>
                <a:gd name="T0" fmla="*/ 175 w 349"/>
                <a:gd name="T1" fmla="*/ 0 h 339"/>
                <a:gd name="T2" fmla="*/ 0 w 349"/>
                <a:gd name="T3" fmla="*/ 175 h 339"/>
                <a:gd name="T4" fmla="*/ 16 w 349"/>
                <a:gd name="T5" fmla="*/ 246 h 339"/>
                <a:gd name="T6" fmla="*/ 57 w 349"/>
                <a:gd name="T7" fmla="*/ 246 h 339"/>
                <a:gd name="T8" fmla="*/ 38 w 349"/>
                <a:gd name="T9" fmla="*/ 175 h 339"/>
                <a:gd name="T10" fmla="*/ 175 w 349"/>
                <a:gd name="T11" fmla="*/ 37 h 339"/>
                <a:gd name="T12" fmla="*/ 312 w 349"/>
                <a:gd name="T13" fmla="*/ 175 h 339"/>
                <a:gd name="T14" fmla="*/ 230 w 349"/>
                <a:gd name="T15" fmla="*/ 300 h 339"/>
                <a:gd name="T16" fmla="*/ 232 w 349"/>
                <a:gd name="T17" fmla="*/ 300 h 339"/>
                <a:gd name="T18" fmla="*/ 232 w 349"/>
                <a:gd name="T19" fmla="*/ 339 h 339"/>
                <a:gd name="T20" fmla="*/ 349 w 349"/>
                <a:gd name="T21" fmla="*/ 175 h 339"/>
                <a:gd name="T22" fmla="*/ 175 w 349"/>
                <a:gd name="T23" fmla="*/ 0 h 3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9"/>
                <a:gd name="T37" fmla="*/ 0 h 339"/>
                <a:gd name="T38" fmla="*/ 349 w 349"/>
                <a:gd name="T39" fmla="*/ 339 h 3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9" h="339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00"/>
                    <a:pt x="6" y="224"/>
                    <a:pt x="16" y="246"/>
                  </a:cubicBezTo>
                  <a:cubicBezTo>
                    <a:pt x="57" y="246"/>
                    <a:pt x="57" y="246"/>
                    <a:pt x="57" y="246"/>
                  </a:cubicBezTo>
                  <a:cubicBezTo>
                    <a:pt x="45" y="225"/>
                    <a:pt x="38" y="201"/>
                    <a:pt x="38" y="175"/>
                  </a:cubicBezTo>
                  <a:cubicBezTo>
                    <a:pt x="38" y="99"/>
                    <a:pt x="99" y="37"/>
                    <a:pt x="175" y="37"/>
                  </a:cubicBezTo>
                  <a:cubicBezTo>
                    <a:pt x="250" y="37"/>
                    <a:pt x="312" y="99"/>
                    <a:pt x="312" y="175"/>
                  </a:cubicBezTo>
                  <a:cubicBezTo>
                    <a:pt x="312" y="231"/>
                    <a:pt x="278" y="279"/>
                    <a:pt x="230" y="300"/>
                  </a:cubicBezTo>
                  <a:cubicBezTo>
                    <a:pt x="232" y="300"/>
                    <a:pt x="232" y="300"/>
                    <a:pt x="232" y="300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300" y="315"/>
                    <a:pt x="349" y="251"/>
                    <a:pt x="349" y="175"/>
                  </a:cubicBezTo>
                  <a:cubicBezTo>
                    <a:pt x="349" y="78"/>
                    <a:pt x="271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1" name="Freeform 45"/>
            <p:cNvSpPr>
              <a:spLocks noEditPoints="1" noChangeArrowheads="1"/>
            </p:cNvSpPr>
            <p:nvPr/>
          </p:nvSpPr>
          <p:spPr bwMode="auto">
            <a:xfrm>
              <a:off x="871537" y="219075"/>
              <a:ext cx="306387" cy="536575"/>
            </a:xfrm>
            <a:custGeom>
              <a:avLst/>
              <a:gdLst>
                <a:gd name="T0" fmla="*/ 107 w 110"/>
                <a:gd name="T1" fmla="*/ 117 h 193"/>
                <a:gd name="T2" fmla="*/ 98 w 110"/>
                <a:gd name="T3" fmla="*/ 103 h 193"/>
                <a:gd name="T4" fmla="*/ 82 w 110"/>
                <a:gd name="T5" fmla="*/ 92 h 193"/>
                <a:gd name="T6" fmla="*/ 62 w 110"/>
                <a:gd name="T7" fmla="*/ 86 h 193"/>
                <a:gd name="T8" fmla="*/ 62 w 110"/>
                <a:gd name="T9" fmla="*/ 27 h 193"/>
                <a:gd name="T10" fmla="*/ 77 w 110"/>
                <a:gd name="T11" fmla="*/ 36 h 193"/>
                <a:gd name="T12" fmla="*/ 85 w 110"/>
                <a:gd name="T13" fmla="*/ 54 h 193"/>
                <a:gd name="T14" fmla="*/ 106 w 110"/>
                <a:gd name="T15" fmla="*/ 51 h 193"/>
                <a:gd name="T16" fmla="*/ 90 w 110"/>
                <a:gd name="T17" fmla="*/ 20 h 193"/>
                <a:gd name="T18" fmla="*/ 62 w 110"/>
                <a:gd name="T19" fmla="*/ 10 h 193"/>
                <a:gd name="T20" fmla="*/ 62 w 110"/>
                <a:gd name="T21" fmla="*/ 0 h 193"/>
                <a:gd name="T22" fmla="*/ 49 w 110"/>
                <a:gd name="T23" fmla="*/ 0 h 193"/>
                <a:gd name="T24" fmla="*/ 49 w 110"/>
                <a:gd name="T25" fmla="*/ 10 h 193"/>
                <a:gd name="T26" fmla="*/ 19 w 110"/>
                <a:gd name="T27" fmla="*/ 21 h 193"/>
                <a:gd name="T28" fmla="*/ 3 w 110"/>
                <a:gd name="T29" fmla="*/ 57 h 193"/>
                <a:gd name="T30" fmla="*/ 9 w 110"/>
                <a:gd name="T31" fmla="*/ 79 h 193"/>
                <a:gd name="T32" fmla="*/ 24 w 110"/>
                <a:gd name="T33" fmla="*/ 94 h 193"/>
                <a:gd name="T34" fmla="*/ 49 w 110"/>
                <a:gd name="T35" fmla="*/ 103 h 193"/>
                <a:gd name="T36" fmla="*/ 49 w 110"/>
                <a:gd name="T37" fmla="*/ 169 h 193"/>
                <a:gd name="T38" fmla="*/ 29 w 110"/>
                <a:gd name="T39" fmla="*/ 157 h 193"/>
                <a:gd name="T40" fmla="*/ 20 w 110"/>
                <a:gd name="T41" fmla="*/ 132 h 193"/>
                <a:gd name="T42" fmla="*/ 0 w 110"/>
                <a:gd name="T43" fmla="*/ 136 h 193"/>
                <a:gd name="T44" fmla="*/ 8 w 110"/>
                <a:gd name="T45" fmla="*/ 163 h 193"/>
                <a:gd name="T46" fmla="*/ 24 w 110"/>
                <a:gd name="T47" fmla="*/ 179 h 193"/>
                <a:gd name="T48" fmla="*/ 49 w 110"/>
                <a:gd name="T49" fmla="*/ 186 h 193"/>
                <a:gd name="T50" fmla="*/ 49 w 110"/>
                <a:gd name="T51" fmla="*/ 193 h 193"/>
                <a:gd name="T52" fmla="*/ 62 w 110"/>
                <a:gd name="T53" fmla="*/ 193 h 193"/>
                <a:gd name="T54" fmla="*/ 62 w 110"/>
                <a:gd name="T55" fmla="*/ 186 h 193"/>
                <a:gd name="T56" fmla="*/ 97 w 110"/>
                <a:gd name="T57" fmla="*/ 171 h 193"/>
                <a:gd name="T58" fmla="*/ 110 w 110"/>
                <a:gd name="T59" fmla="*/ 135 h 193"/>
                <a:gd name="T60" fmla="*/ 107 w 110"/>
                <a:gd name="T61" fmla="*/ 117 h 193"/>
                <a:gd name="T62" fmla="*/ 49 w 110"/>
                <a:gd name="T63" fmla="*/ 84 h 193"/>
                <a:gd name="T64" fmla="*/ 30 w 110"/>
                <a:gd name="T65" fmla="*/ 72 h 193"/>
                <a:gd name="T66" fmla="*/ 24 w 110"/>
                <a:gd name="T67" fmla="*/ 55 h 193"/>
                <a:gd name="T68" fmla="*/ 31 w 110"/>
                <a:gd name="T69" fmla="*/ 37 h 193"/>
                <a:gd name="T70" fmla="*/ 49 w 110"/>
                <a:gd name="T71" fmla="*/ 27 h 193"/>
                <a:gd name="T72" fmla="*/ 49 w 110"/>
                <a:gd name="T73" fmla="*/ 84 h 193"/>
                <a:gd name="T74" fmla="*/ 81 w 110"/>
                <a:gd name="T75" fmla="*/ 158 h 193"/>
                <a:gd name="T76" fmla="*/ 62 w 110"/>
                <a:gd name="T77" fmla="*/ 169 h 193"/>
                <a:gd name="T78" fmla="*/ 62 w 110"/>
                <a:gd name="T79" fmla="*/ 106 h 193"/>
                <a:gd name="T80" fmla="*/ 84 w 110"/>
                <a:gd name="T81" fmla="*/ 118 h 193"/>
                <a:gd name="T82" fmla="*/ 89 w 110"/>
                <a:gd name="T83" fmla="*/ 136 h 193"/>
                <a:gd name="T84" fmla="*/ 81 w 110"/>
                <a:gd name="T85" fmla="*/ 158 h 1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0"/>
                <a:gd name="T130" fmla="*/ 0 h 193"/>
                <a:gd name="T131" fmla="*/ 110 w 110"/>
                <a:gd name="T132" fmla="*/ 193 h 1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0" h="193">
                  <a:moveTo>
                    <a:pt x="107" y="117"/>
                  </a:moveTo>
                  <a:cubicBezTo>
                    <a:pt x="105" y="111"/>
                    <a:pt x="102" y="107"/>
                    <a:pt x="98" y="103"/>
                  </a:cubicBezTo>
                  <a:cubicBezTo>
                    <a:pt x="94" y="99"/>
                    <a:pt x="88" y="95"/>
                    <a:pt x="82" y="92"/>
                  </a:cubicBezTo>
                  <a:cubicBezTo>
                    <a:pt x="79" y="91"/>
                    <a:pt x="72" y="89"/>
                    <a:pt x="62" y="86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8" y="29"/>
                    <a:pt x="74" y="31"/>
                    <a:pt x="77" y="36"/>
                  </a:cubicBezTo>
                  <a:cubicBezTo>
                    <a:pt x="81" y="40"/>
                    <a:pt x="84" y="46"/>
                    <a:pt x="85" y="54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4" y="38"/>
                    <a:pt x="99" y="28"/>
                    <a:pt x="90" y="20"/>
                  </a:cubicBezTo>
                  <a:cubicBezTo>
                    <a:pt x="83" y="15"/>
                    <a:pt x="73" y="11"/>
                    <a:pt x="62" y="1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36" y="11"/>
                    <a:pt x="26" y="15"/>
                    <a:pt x="19" y="21"/>
                  </a:cubicBezTo>
                  <a:cubicBezTo>
                    <a:pt x="8" y="30"/>
                    <a:pt x="3" y="42"/>
                    <a:pt x="3" y="57"/>
                  </a:cubicBezTo>
                  <a:cubicBezTo>
                    <a:pt x="3" y="65"/>
                    <a:pt x="5" y="72"/>
                    <a:pt x="9" y="79"/>
                  </a:cubicBezTo>
                  <a:cubicBezTo>
                    <a:pt x="12" y="85"/>
                    <a:pt x="17" y="90"/>
                    <a:pt x="24" y="94"/>
                  </a:cubicBezTo>
                  <a:cubicBezTo>
                    <a:pt x="32" y="99"/>
                    <a:pt x="41" y="102"/>
                    <a:pt x="49" y="103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41" y="168"/>
                    <a:pt x="35" y="164"/>
                    <a:pt x="29" y="157"/>
                  </a:cubicBezTo>
                  <a:cubicBezTo>
                    <a:pt x="25" y="151"/>
                    <a:pt x="22" y="143"/>
                    <a:pt x="20" y="13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7"/>
                    <a:pt x="3" y="156"/>
                    <a:pt x="8" y="163"/>
                  </a:cubicBezTo>
                  <a:cubicBezTo>
                    <a:pt x="12" y="171"/>
                    <a:pt x="18" y="176"/>
                    <a:pt x="24" y="179"/>
                  </a:cubicBezTo>
                  <a:cubicBezTo>
                    <a:pt x="31" y="183"/>
                    <a:pt x="39" y="185"/>
                    <a:pt x="49" y="186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76" y="185"/>
                    <a:pt x="88" y="180"/>
                    <a:pt x="97" y="171"/>
                  </a:cubicBezTo>
                  <a:cubicBezTo>
                    <a:pt x="106" y="161"/>
                    <a:pt x="110" y="149"/>
                    <a:pt x="110" y="135"/>
                  </a:cubicBezTo>
                  <a:cubicBezTo>
                    <a:pt x="110" y="129"/>
                    <a:pt x="109" y="123"/>
                    <a:pt x="107" y="117"/>
                  </a:cubicBezTo>
                  <a:close/>
                  <a:moveTo>
                    <a:pt x="49" y="84"/>
                  </a:moveTo>
                  <a:cubicBezTo>
                    <a:pt x="40" y="81"/>
                    <a:pt x="34" y="77"/>
                    <a:pt x="30" y="72"/>
                  </a:cubicBezTo>
                  <a:cubicBezTo>
                    <a:pt x="26" y="68"/>
                    <a:pt x="24" y="62"/>
                    <a:pt x="24" y="55"/>
                  </a:cubicBezTo>
                  <a:cubicBezTo>
                    <a:pt x="24" y="48"/>
                    <a:pt x="26" y="42"/>
                    <a:pt x="31" y="37"/>
                  </a:cubicBezTo>
                  <a:cubicBezTo>
                    <a:pt x="35" y="31"/>
                    <a:pt x="42" y="28"/>
                    <a:pt x="49" y="27"/>
                  </a:cubicBezTo>
                  <a:lnTo>
                    <a:pt x="49" y="84"/>
                  </a:lnTo>
                  <a:close/>
                  <a:moveTo>
                    <a:pt x="81" y="158"/>
                  </a:moveTo>
                  <a:cubicBezTo>
                    <a:pt x="76" y="164"/>
                    <a:pt x="70" y="168"/>
                    <a:pt x="62" y="169"/>
                  </a:cubicBezTo>
                  <a:cubicBezTo>
                    <a:pt x="62" y="106"/>
                    <a:pt x="62" y="106"/>
                    <a:pt x="62" y="106"/>
                  </a:cubicBezTo>
                  <a:cubicBezTo>
                    <a:pt x="73" y="110"/>
                    <a:pt x="80" y="114"/>
                    <a:pt x="84" y="118"/>
                  </a:cubicBezTo>
                  <a:cubicBezTo>
                    <a:pt x="87" y="123"/>
                    <a:pt x="89" y="129"/>
                    <a:pt x="89" y="136"/>
                  </a:cubicBezTo>
                  <a:cubicBezTo>
                    <a:pt x="89" y="145"/>
                    <a:pt x="87" y="152"/>
                    <a:pt x="81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2" name="Freeform 46"/>
            <p:cNvSpPr>
              <a:spLocks noEditPoints="1" noChangeArrowheads="1"/>
            </p:cNvSpPr>
            <p:nvPr/>
          </p:nvSpPr>
          <p:spPr bwMode="auto">
            <a:xfrm>
              <a:off x="1182687" y="1074737"/>
              <a:ext cx="184150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3" name="Freeform 47"/>
            <p:cNvSpPr>
              <a:spLocks noEditPoints="1" noChangeArrowheads="1"/>
            </p:cNvSpPr>
            <p:nvPr/>
          </p:nvSpPr>
          <p:spPr bwMode="auto">
            <a:xfrm>
              <a:off x="347662" y="1074737"/>
              <a:ext cx="182562" cy="209550"/>
            </a:xfrm>
            <a:custGeom>
              <a:avLst/>
              <a:gdLst>
                <a:gd name="T0" fmla="*/ 33 w 66"/>
                <a:gd name="T1" fmla="*/ 0 h 75"/>
                <a:gd name="T2" fmla="*/ 0 w 66"/>
                <a:gd name="T3" fmla="*/ 38 h 75"/>
                <a:gd name="T4" fmla="*/ 33 w 66"/>
                <a:gd name="T5" fmla="*/ 75 h 75"/>
                <a:gd name="T6" fmla="*/ 66 w 66"/>
                <a:gd name="T7" fmla="*/ 38 h 75"/>
                <a:gd name="T8" fmla="*/ 33 w 66"/>
                <a:gd name="T9" fmla="*/ 0 h 75"/>
                <a:gd name="T10" fmla="*/ 33 w 66"/>
                <a:gd name="T11" fmla="*/ 56 h 75"/>
                <a:gd name="T12" fmla="*/ 16 w 66"/>
                <a:gd name="T13" fmla="*/ 38 h 75"/>
                <a:gd name="T14" fmla="*/ 33 w 66"/>
                <a:gd name="T15" fmla="*/ 19 h 75"/>
                <a:gd name="T16" fmla="*/ 50 w 66"/>
                <a:gd name="T17" fmla="*/ 38 h 75"/>
                <a:gd name="T18" fmla="*/ 33 w 66"/>
                <a:gd name="T19" fmla="*/ 56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75"/>
                <a:gd name="T32" fmla="*/ 66 w 66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75">
                  <a:moveTo>
                    <a:pt x="33" y="0"/>
                  </a:moveTo>
                  <a:cubicBezTo>
                    <a:pt x="15" y="0"/>
                    <a:pt x="0" y="17"/>
                    <a:pt x="0" y="38"/>
                  </a:cubicBezTo>
                  <a:cubicBezTo>
                    <a:pt x="0" y="58"/>
                    <a:pt x="15" y="75"/>
                    <a:pt x="33" y="75"/>
                  </a:cubicBezTo>
                  <a:cubicBezTo>
                    <a:pt x="51" y="75"/>
                    <a:pt x="66" y="58"/>
                    <a:pt x="66" y="38"/>
                  </a:cubicBezTo>
                  <a:cubicBezTo>
                    <a:pt x="66" y="17"/>
                    <a:pt x="51" y="0"/>
                    <a:pt x="33" y="0"/>
                  </a:cubicBezTo>
                  <a:close/>
                  <a:moveTo>
                    <a:pt x="33" y="56"/>
                  </a:moveTo>
                  <a:cubicBezTo>
                    <a:pt x="24" y="56"/>
                    <a:pt x="16" y="48"/>
                    <a:pt x="16" y="38"/>
                  </a:cubicBezTo>
                  <a:cubicBezTo>
                    <a:pt x="16" y="27"/>
                    <a:pt x="24" y="19"/>
                    <a:pt x="33" y="19"/>
                  </a:cubicBezTo>
                  <a:cubicBezTo>
                    <a:pt x="42" y="19"/>
                    <a:pt x="50" y="27"/>
                    <a:pt x="50" y="38"/>
                  </a:cubicBezTo>
                  <a:cubicBezTo>
                    <a:pt x="50" y="48"/>
                    <a:pt x="42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4" name="Freeform 48"/>
            <p:cNvSpPr>
              <a:spLocks noEditPoints="1" noChangeArrowheads="1"/>
            </p:cNvSpPr>
            <p:nvPr/>
          </p:nvSpPr>
          <p:spPr bwMode="auto">
            <a:xfrm>
              <a:off x="261937" y="684212"/>
              <a:ext cx="1239837" cy="515937"/>
            </a:xfrm>
            <a:custGeom>
              <a:avLst/>
              <a:gdLst>
                <a:gd name="T0" fmla="*/ 0 w 447"/>
                <a:gd name="T1" fmla="*/ 132 h 186"/>
                <a:gd name="T2" fmla="*/ 22 w 447"/>
                <a:gd name="T3" fmla="*/ 176 h 186"/>
                <a:gd name="T4" fmla="*/ 65 w 447"/>
                <a:gd name="T5" fmla="*/ 130 h 186"/>
                <a:gd name="T6" fmla="*/ 104 w 447"/>
                <a:gd name="T7" fmla="*/ 185 h 186"/>
                <a:gd name="T8" fmla="*/ 323 w 447"/>
                <a:gd name="T9" fmla="*/ 185 h 186"/>
                <a:gd name="T10" fmla="*/ 371 w 447"/>
                <a:gd name="T11" fmla="*/ 128 h 186"/>
                <a:gd name="T12" fmla="*/ 405 w 447"/>
                <a:gd name="T13" fmla="*/ 186 h 186"/>
                <a:gd name="T14" fmla="*/ 427 w 447"/>
                <a:gd name="T15" fmla="*/ 184 h 186"/>
                <a:gd name="T16" fmla="*/ 443 w 447"/>
                <a:gd name="T17" fmla="*/ 135 h 186"/>
                <a:gd name="T18" fmla="*/ 434 w 447"/>
                <a:gd name="T19" fmla="*/ 119 h 186"/>
                <a:gd name="T20" fmla="*/ 350 w 447"/>
                <a:gd name="T21" fmla="*/ 71 h 186"/>
                <a:gd name="T22" fmla="*/ 275 w 447"/>
                <a:gd name="T23" fmla="*/ 19 h 186"/>
                <a:gd name="T24" fmla="*/ 271 w 447"/>
                <a:gd name="T25" fmla="*/ 17 h 186"/>
                <a:gd name="T26" fmla="*/ 266 w 447"/>
                <a:gd name="T27" fmla="*/ 15 h 186"/>
                <a:gd name="T28" fmla="*/ 260 w 447"/>
                <a:gd name="T29" fmla="*/ 13 h 186"/>
                <a:gd name="T30" fmla="*/ 255 w 447"/>
                <a:gd name="T31" fmla="*/ 11 h 186"/>
                <a:gd name="T32" fmla="*/ 85 w 447"/>
                <a:gd name="T33" fmla="*/ 2 h 186"/>
                <a:gd name="T34" fmla="*/ 57 w 447"/>
                <a:gd name="T35" fmla="*/ 15 h 186"/>
                <a:gd name="T36" fmla="*/ 19 w 447"/>
                <a:gd name="T37" fmla="*/ 68 h 186"/>
                <a:gd name="T38" fmla="*/ 11 w 447"/>
                <a:gd name="T39" fmla="*/ 92 h 186"/>
                <a:gd name="T40" fmla="*/ 0 w 447"/>
                <a:gd name="T41" fmla="*/ 132 h 186"/>
                <a:gd name="T42" fmla="*/ 187 w 447"/>
                <a:gd name="T43" fmla="*/ 14 h 186"/>
                <a:gd name="T44" fmla="*/ 302 w 447"/>
                <a:gd name="T45" fmla="*/ 61 h 186"/>
                <a:gd name="T46" fmla="*/ 301 w 447"/>
                <a:gd name="T47" fmla="*/ 77 h 186"/>
                <a:gd name="T48" fmla="*/ 190 w 447"/>
                <a:gd name="T49" fmla="*/ 73 h 186"/>
                <a:gd name="T50" fmla="*/ 180 w 447"/>
                <a:gd name="T51" fmla="*/ 21 h 186"/>
                <a:gd name="T52" fmla="*/ 187 w 447"/>
                <a:gd name="T53" fmla="*/ 14 h 186"/>
                <a:gd name="T54" fmla="*/ 76 w 447"/>
                <a:gd name="T55" fmla="*/ 29 h 186"/>
                <a:gd name="T56" fmla="*/ 99 w 447"/>
                <a:gd name="T57" fmla="*/ 14 h 186"/>
                <a:gd name="T58" fmla="*/ 155 w 447"/>
                <a:gd name="T59" fmla="*/ 13 h 186"/>
                <a:gd name="T60" fmla="*/ 162 w 447"/>
                <a:gd name="T61" fmla="*/ 18 h 186"/>
                <a:gd name="T62" fmla="*/ 165 w 447"/>
                <a:gd name="T63" fmla="*/ 73 h 186"/>
                <a:gd name="T64" fmla="*/ 63 w 447"/>
                <a:gd name="T65" fmla="*/ 70 h 186"/>
                <a:gd name="T66" fmla="*/ 76 w 447"/>
                <a:gd name="T67" fmla="*/ 29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7"/>
                <a:gd name="T103" fmla="*/ 0 h 186"/>
                <a:gd name="T104" fmla="*/ 447 w 447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7" h="186">
                  <a:moveTo>
                    <a:pt x="0" y="132"/>
                  </a:moveTo>
                  <a:cubicBezTo>
                    <a:pt x="0" y="180"/>
                    <a:pt x="22" y="176"/>
                    <a:pt x="22" y="176"/>
                  </a:cubicBezTo>
                  <a:cubicBezTo>
                    <a:pt x="25" y="122"/>
                    <a:pt x="65" y="130"/>
                    <a:pt x="65" y="130"/>
                  </a:cubicBezTo>
                  <a:cubicBezTo>
                    <a:pt x="103" y="129"/>
                    <a:pt x="104" y="185"/>
                    <a:pt x="104" y="185"/>
                  </a:cubicBezTo>
                  <a:cubicBezTo>
                    <a:pt x="323" y="185"/>
                    <a:pt x="323" y="185"/>
                    <a:pt x="323" y="185"/>
                  </a:cubicBezTo>
                  <a:cubicBezTo>
                    <a:pt x="328" y="117"/>
                    <a:pt x="371" y="128"/>
                    <a:pt x="371" y="128"/>
                  </a:cubicBezTo>
                  <a:cubicBezTo>
                    <a:pt x="410" y="130"/>
                    <a:pt x="405" y="186"/>
                    <a:pt x="405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47" y="182"/>
                    <a:pt x="443" y="135"/>
                    <a:pt x="443" y="135"/>
                  </a:cubicBezTo>
                  <a:cubicBezTo>
                    <a:pt x="442" y="128"/>
                    <a:pt x="434" y="119"/>
                    <a:pt x="434" y="119"/>
                  </a:cubicBezTo>
                  <a:cubicBezTo>
                    <a:pt x="418" y="86"/>
                    <a:pt x="350" y="71"/>
                    <a:pt x="350" y="71"/>
                  </a:cubicBezTo>
                  <a:cubicBezTo>
                    <a:pt x="275" y="19"/>
                    <a:pt x="275" y="19"/>
                    <a:pt x="275" y="19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66" y="15"/>
                    <a:pt x="266" y="15"/>
                    <a:pt x="266" y="15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5" y="11"/>
                    <a:pt x="255" y="11"/>
                    <a:pt x="255" y="11"/>
                  </a:cubicBezTo>
                  <a:cubicBezTo>
                    <a:pt x="218" y="0"/>
                    <a:pt x="85" y="2"/>
                    <a:pt x="85" y="2"/>
                  </a:cubicBezTo>
                  <a:cubicBezTo>
                    <a:pt x="63" y="2"/>
                    <a:pt x="57" y="15"/>
                    <a:pt x="57" y="15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4" y="73"/>
                    <a:pt x="12" y="83"/>
                    <a:pt x="11" y="92"/>
                  </a:cubicBezTo>
                  <a:cubicBezTo>
                    <a:pt x="0" y="107"/>
                    <a:pt x="0" y="132"/>
                    <a:pt x="0" y="132"/>
                  </a:cubicBezTo>
                  <a:close/>
                  <a:moveTo>
                    <a:pt x="187" y="14"/>
                  </a:moveTo>
                  <a:cubicBezTo>
                    <a:pt x="280" y="14"/>
                    <a:pt x="302" y="61"/>
                    <a:pt x="302" y="61"/>
                  </a:cubicBezTo>
                  <a:cubicBezTo>
                    <a:pt x="310" y="78"/>
                    <a:pt x="301" y="77"/>
                    <a:pt x="301" y="77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80" y="12"/>
                    <a:pt x="187" y="14"/>
                    <a:pt x="187" y="14"/>
                  </a:cubicBezTo>
                  <a:close/>
                  <a:moveTo>
                    <a:pt x="76" y="29"/>
                  </a:moveTo>
                  <a:cubicBezTo>
                    <a:pt x="85" y="12"/>
                    <a:pt x="99" y="14"/>
                    <a:pt x="99" y="14"/>
                  </a:cubicBezTo>
                  <a:cubicBezTo>
                    <a:pt x="99" y="14"/>
                    <a:pt x="148" y="12"/>
                    <a:pt x="155" y="13"/>
                  </a:cubicBezTo>
                  <a:cubicBezTo>
                    <a:pt x="162" y="14"/>
                    <a:pt x="162" y="18"/>
                    <a:pt x="162" y="18"/>
                  </a:cubicBezTo>
                  <a:cubicBezTo>
                    <a:pt x="165" y="73"/>
                    <a:pt x="165" y="73"/>
                    <a:pt x="165" y="73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0" y="52"/>
                    <a:pt x="76" y="29"/>
                    <a:pt x="7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5" name="Freeform 49"/>
            <p:cNvSpPr>
              <a:spLocks noChangeArrowheads="1"/>
            </p:cNvSpPr>
            <p:nvPr/>
          </p:nvSpPr>
          <p:spPr bwMode="auto">
            <a:xfrm>
              <a:off x="0" y="0"/>
              <a:ext cx="717550" cy="1284287"/>
            </a:xfrm>
            <a:custGeom>
              <a:avLst/>
              <a:gdLst>
                <a:gd name="T0" fmla="*/ 6 w 258"/>
                <a:gd name="T1" fmla="*/ 120 h 462"/>
                <a:gd name="T2" fmla="*/ 13 w 258"/>
                <a:gd name="T3" fmla="*/ 87 h 462"/>
                <a:gd name="T4" fmla="*/ 50 w 258"/>
                <a:gd name="T5" fmla="*/ 69 h 462"/>
                <a:gd name="T6" fmla="*/ 61 w 258"/>
                <a:gd name="T7" fmla="*/ 58 h 462"/>
                <a:gd name="T8" fmla="*/ 58 w 258"/>
                <a:gd name="T9" fmla="*/ 61 h 462"/>
                <a:gd name="T10" fmla="*/ 79 w 258"/>
                <a:gd name="T11" fmla="*/ 125 h 462"/>
                <a:gd name="T12" fmla="*/ 73 w 258"/>
                <a:gd name="T13" fmla="*/ 84 h 462"/>
                <a:gd name="T14" fmla="*/ 61 w 258"/>
                <a:gd name="T15" fmla="*/ 59 h 462"/>
                <a:gd name="T16" fmla="*/ 63 w 258"/>
                <a:gd name="T17" fmla="*/ 57 h 462"/>
                <a:gd name="T18" fmla="*/ 61 w 258"/>
                <a:gd name="T19" fmla="*/ 47 h 462"/>
                <a:gd name="T20" fmla="*/ 62 w 258"/>
                <a:gd name="T21" fmla="*/ 31 h 462"/>
                <a:gd name="T22" fmla="*/ 106 w 258"/>
                <a:gd name="T23" fmla="*/ 29 h 462"/>
                <a:gd name="T24" fmla="*/ 90 w 258"/>
                <a:gd name="T25" fmla="*/ 67 h 462"/>
                <a:gd name="T26" fmla="*/ 87 w 258"/>
                <a:gd name="T27" fmla="*/ 73 h 462"/>
                <a:gd name="T28" fmla="*/ 86 w 258"/>
                <a:gd name="T29" fmla="*/ 88 h 462"/>
                <a:gd name="T30" fmla="*/ 94 w 258"/>
                <a:gd name="T31" fmla="*/ 144 h 462"/>
                <a:gd name="T32" fmla="*/ 89 w 258"/>
                <a:gd name="T33" fmla="*/ 194 h 462"/>
                <a:gd name="T34" fmla="*/ 85 w 258"/>
                <a:gd name="T35" fmla="*/ 198 h 462"/>
                <a:gd name="T36" fmla="*/ 106 w 258"/>
                <a:gd name="T37" fmla="*/ 190 h 462"/>
                <a:gd name="T38" fmla="*/ 105 w 258"/>
                <a:gd name="T39" fmla="*/ 181 h 462"/>
                <a:gd name="T40" fmla="*/ 105 w 258"/>
                <a:gd name="T41" fmla="*/ 171 h 462"/>
                <a:gd name="T42" fmla="*/ 104 w 258"/>
                <a:gd name="T43" fmla="*/ 153 h 462"/>
                <a:gd name="T44" fmla="*/ 102 w 258"/>
                <a:gd name="T45" fmla="*/ 141 h 462"/>
                <a:gd name="T46" fmla="*/ 89 w 258"/>
                <a:gd name="T47" fmla="*/ 88 h 462"/>
                <a:gd name="T48" fmla="*/ 87 w 258"/>
                <a:gd name="T49" fmla="*/ 73 h 462"/>
                <a:gd name="T50" fmla="*/ 122 w 258"/>
                <a:gd name="T51" fmla="*/ 93 h 462"/>
                <a:gd name="T52" fmla="*/ 136 w 258"/>
                <a:gd name="T53" fmla="*/ 100 h 462"/>
                <a:gd name="T54" fmla="*/ 155 w 258"/>
                <a:gd name="T55" fmla="*/ 107 h 462"/>
                <a:gd name="T56" fmla="*/ 221 w 258"/>
                <a:gd name="T57" fmla="*/ 90 h 462"/>
                <a:gd name="T58" fmla="*/ 232 w 258"/>
                <a:gd name="T59" fmla="*/ 85 h 462"/>
                <a:gd name="T60" fmla="*/ 231 w 258"/>
                <a:gd name="T61" fmla="*/ 93 h 462"/>
                <a:gd name="T62" fmla="*/ 252 w 258"/>
                <a:gd name="T63" fmla="*/ 89 h 462"/>
                <a:gd name="T64" fmla="*/ 256 w 258"/>
                <a:gd name="T65" fmla="*/ 96 h 462"/>
                <a:gd name="T66" fmla="*/ 252 w 258"/>
                <a:gd name="T67" fmla="*/ 102 h 462"/>
                <a:gd name="T68" fmla="*/ 221 w 258"/>
                <a:gd name="T69" fmla="*/ 113 h 462"/>
                <a:gd name="T70" fmla="*/ 214 w 258"/>
                <a:gd name="T71" fmla="*/ 122 h 462"/>
                <a:gd name="T72" fmla="*/ 175 w 258"/>
                <a:gd name="T73" fmla="*/ 133 h 462"/>
                <a:gd name="T74" fmla="*/ 124 w 258"/>
                <a:gd name="T75" fmla="*/ 178 h 462"/>
                <a:gd name="T76" fmla="*/ 124 w 258"/>
                <a:gd name="T77" fmla="*/ 238 h 462"/>
                <a:gd name="T78" fmla="*/ 106 w 258"/>
                <a:gd name="T79" fmla="*/ 219 h 462"/>
                <a:gd name="T80" fmla="*/ 91 w 258"/>
                <a:gd name="T81" fmla="*/ 305 h 462"/>
                <a:gd name="T82" fmla="*/ 86 w 258"/>
                <a:gd name="T83" fmla="*/ 335 h 462"/>
                <a:gd name="T84" fmla="*/ 77 w 258"/>
                <a:gd name="T85" fmla="*/ 367 h 462"/>
                <a:gd name="T86" fmla="*/ 75 w 258"/>
                <a:gd name="T87" fmla="*/ 398 h 462"/>
                <a:gd name="T88" fmla="*/ 87 w 258"/>
                <a:gd name="T89" fmla="*/ 417 h 462"/>
                <a:gd name="T90" fmla="*/ 103 w 258"/>
                <a:gd name="T91" fmla="*/ 431 h 462"/>
                <a:gd name="T92" fmla="*/ 65 w 258"/>
                <a:gd name="T93" fmla="*/ 426 h 462"/>
                <a:gd name="T94" fmla="*/ 65 w 258"/>
                <a:gd name="T95" fmla="*/ 452 h 462"/>
                <a:gd name="T96" fmla="*/ 38 w 258"/>
                <a:gd name="T97" fmla="*/ 443 h 462"/>
                <a:gd name="T98" fmla="*/ 35 w 258"/>
                <a:gd name="T99" fmla="*/ 428 h 462"/>
                <a:gd name="T100" fmla="*/ 26 w 258"/>
                <a:gd name="T101" fmla="*/ 415 h 462"/>
                <a:gd name="T102" fmla="*/ 26 w 258"/>
                <a:gd name="T103" fmla="*/ 392 h 462"/>
                <a:gd name="T104" fmla="*/ 25 w 258"/>
                <a:gd name="T105" fmla="*/ 339 h 462"/>
                <a:gd name="T106" fmla="*/ 30 w 258"/>
                <a:gd name="T107" fmla="*/ 299 h 462"/>
                <a:gd name="T108" fmla="*/ 18 w 258"/>
                <a:gd name="T109" fmla="*/ 258 h 462"/>
                <a:gd name="T110" fmla="*/ 5 w 258"/>
                <a:gd name="T111" fmla="*/ 238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462"/>
                <a:gd name="T170" fmla="*/ 258 w 258"/>
                <a:gd name="T171" fmla="*/ 462 h 4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462">
                  <a:moveTo>
                    <a:pt x="1" y="159"/>
                  </a:moveTo>
                  <a:cubicBezTo>
                    <a:pt x="3" y="147"/>
                    <a:pt x="7" y="131"/>
                    <a:pt x="6" y="120"/>
                  </a:cubicBezTo>
                  <a:cubicBezTo>
                    <a:pt x="6" y="109"/>
                    <a:pt x="9" y="110"/>
                    <a:pt x="10" y="107"/>
                  </a:cubicBezTo>
                  <a:cubicBezTo>
                    <a:pt x="11" y="105"/>
                    <a:pt x="14" y="88"/>
                    <a:pt x="13" y="87"/>
                  </a:cubicBezTo>
                  <a:cubicBezTo>
                    <a:pt x="13" y="87"/>
                    <a:pt x="12" y="80"/>
                    <a:pt x="26" y="77"/>
                  </a:cubicBezTo>
                  <a:cubicBezTo>
                    <a:pt x="41" y="74"/>
                    <a:pt x="48" y="71"/>
                    <a:pt x="50" y="69"/>
                  </a:cubicBezTo>
                  <a:cubicBezTo>
                    <a:pt x="53" y="66"/>
                    <a:pt x="57" y="61"/>
                    <a:pt x="58" y="61"/>
                  </a:cubicBezTo>
                  <a:cubicBezTo>
                    <a:pt x="58" y="61"/>
                    <a:pt x="59" y="59"/>
                    <a:pt x="61" y="58"/>
                  </a:cubicBezTo>
                  <a:cubicBezTo>
                    <a:pt x="61" y="58"/>
                    <a:pt x="61" y="59"/>
                    <a:pt x="61" y="59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7" y="62"/>
                    <a:pt x="58" y="67"/>
                    <a:pt x="58" y="67"/>
                  </a:cubicBezTo>
                  <a:cubicBezTo>
                    <a:pt x="65" y="75"/>
                    <a:pt x="79" y="125"/>
                    <a:pt x="79" y="125"/>
                  </a:cubicBezTo>
                  <a:cubicBezTo>
                    <a:pt x="78" y="120"/>
                    <a:pt x="78" y="90"/>
                    <a:pt x="78" y="90"/>
                  </a:cubicBezTo>
                  <a:cubicBezTo>
                    <a:pt x="76" y="90"/>
                    <a:pt x="73" y="84"/>
                    <a:pt x="73" y="84"/>
                  </a:cubicBezTo>
                  <a:cubicBezTo>
                    <a:pt x="71" y="83"/>
                    <a:pt x="80" y="77"/>
                    <a:pt x="80" y="77"/>
                  </a:cubicBezTo>
                  <a:cubicBezTo>
                    <a:pt x="60" y="62"/>
                    <a:pt x="60" y="59"/>
                    <a:pt x="61" y="59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2" y="57"/>
                    <a:pt x="63" y="57"/>
                  </a:cubicBezTo>
                  <a:cubicBezTo>
                    <a:pt x="63" y="57"/>
                    <a:pt x="64" y="49"/>
                    <a:pt x="63" y="49"/>
                  </a:cubicBezTo>
                  <a:cubicBezTo>
                    <a:pt x="63" y="49"/>
                    <a:pt x="61" y="48"/>
                    <a:pt x="61" y="47"/>
                  </a:cubicBezTo>
                  <a:cubicBezTo>
                    <a:pt x="61" y="47"/>
                    <a:pt x="63" y="48"/>
                    <a:pt x="63" y="47"/>
                  </a:cubicBezTo>
                  <a:cubicBezTo>
                    <a:pt x="63" y="47"/>
                    <a:pt x="59" y="35"/>
                    <a:pt x="62" y="31"/>
                  </a:cubicBezTo>
                  <a:cubicBezTo>
                    <a:pt x="62" y="31"/>
                    <a:pt x="64" y="13"/>
                    <a:pt x="75" y="12"/>
                  </a:cubicBezTo>
                  <a:cubicBezTo>
                    <a:pt x="75" y="12"/>
                    <a:pt x="103" y="0"/>
                    <a:pt x="106" y="29"/>
                  </a:cubicBezTo>
                  <a:cubicBezTo>
                    <a:pt x="106" y="29"/>
                    <a:pt x="104" y="40"/>
                    <a:pt x="102" y="42"/>
                  </a:cubicBezTo>
                  <a:cubicBezTo>
                    <a:pt x="102" y="42"/>
                    <a:pt x="103" y="56"/>
                    <a:pt x="90" y="67"/>
                  </a:cubicBezTo>
                  <a:cubicBezTo>
                    <a:pt x="90" y="67"/>
                    <a:pt x="88" y="69"/>
                    <a:pt x="86" y="68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9" y="79"/>
                    <a:pt x="86" y="88"/>
                  </a:cubicBezTo>
                  <a:cubicBezTo>
                    <a:pt x="86" y="88"/>
                    <a:pt x="86" y="96"/>
                    <a:pt x="88" y="101"/>
                  </a:cubicBezTo>
                  <a:cubicBezTo>
                    <a:pt x="88" y="101"/>
                    <a:pt x="94" y="130"/>
                    <a:pt x="94" y="144"/>
                  </a:cubicBezTo>
                  <a:cubicBezTo>
                    <a:pt x="95" y="158"/>
                    <a:pt x="94" y="185"/>
                    <a:pt x="94" y="185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5" y="198"/>
                    <a:pt x="104" y="199"/>
                    <a:pt x="107" y="195"/>
                  </a:cubicBezTo>
                  <a:cubicBezTo>
                    <a:pt x="107" y="195"/>
                    <a:pt x="104" y="191"/>
                    <a:pt x="106" y="190"/>
                  </a:cubicBezTo>
                  <a:cubicBezTo>
                    <a:pt x="107" y="188"/>
                    <a:pt x="108" y="187"/>
                    <a:pt x="107" y="185"/>
                  </a:cubicBezTo>
                  <a:cubicBezTo>
                    <a:pt x="107" y="183"/>
                    <a:pt x="105" y="183"/>
                    <a:pt x="105" y="181"/>
                  </a:cubicBezTo>
                  <a:cubicBezTo>
                    <a:pt x="105" y="180"/>
                    <a:pt x="106" y="177"/>
                    <a:pt x="106" y="176"/>
                  </a:cubicBezTo>
                  <a:cubicBezTo>
                    <a:pt x="105" y="174"/>
                    <a:pt x="105" y="173"/>
                    <a:pt x="105" y="171"/>
                  </a:cubicBezTo>
                  <a:cubicBezTo>
                    <a:pt x="106" y="169"/>
                    <a:pt x="106" y="166"/>
                    <a:pt x="106" y="164"/>
                  </a:cubicBezTo>
                  <a:cubicBezTo>
                    <a:pt x="106" y="162"/>
                    <a:pt x="104" y="156"/>
                    <a:pt x="104" y="153"/>
                  </a:cubicBezTo>
                  <a:cubicBezTo>
                    <a:pt x="103" y="151"/>
                    <a:pt x="103" y="146"/>
                    <a:pt x="103" y="144"/>
                  </a:cubicBezTo>
                  <a:cubicBezTo>
                    <a:pt x="102" y="142"/>
                    <a:pt x="102" y="144"/>
                    <a:pt x="102" y="141"/>
                  </a:cubicBezTo>
                  <a:cubicBezTo>
                    <a:pt x="101" y="138"/>
                    <a:pt x="102" y="121"/>
                    <a:pt x="98" y="113"/>
                  </a:cubicBezTo>
                  <a:cubicBezTo>
                    <a:pt x="94" y="106"/>
                    <a:pt x="89" y="92"/>
                    <a:pt x="89" y="88"/>
                  </a:cubicBezTo>
                  <a:cubicBezTo>
                    <a:pt x="89" y="83"/>
                    <a:pt x="87" y="74"/>
                    <a:pt x="88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112" y="75"/>
                    <a:pt x="117" y="86"/>
                  </a:cubicBezTo>
                  <a:cubicBezTo>
                    <a:pt x="117" y="86"/>
                    <a:pt x="120" y="92"/>
                    <a:pt x="122" y="93"/>
                  </a:cubicBezTo>
                  <a:cubicBezTo>
                    <a:pt x="125" y="95"/>
                    <a:pt x="125" y="96"/>
                    <a:pt x="127" y="99"/>
                  </a:cubicBezTo>
                  <a:cubicBezTo>
                    <a:pt x="129" y="101"/>
                    <a:pt x="133" y="97"/>
                    <a:pt x="136" y="100"/>
                  </a:cubicBezTo>
                  <a:cubicBezTo>
                    <a:pt x="139" y="103"/>
                    <a:pt x="144" y="106"/>
                    <a:pt x="146" y="106"/>
                  </a:cubicBezTo>
                  <a:cubicBezTo>
                    <a:pt x="148" y="106"/>
                    <a:pt x="153" y="108"/>
                    <a:pt x="155" y="107"/>
                  </a:cubicBezTo>
                  <a:cubicBezTo>
                    <a:pt x="158" y="107"/>
                    <a:pt x="206" y="104"/>
                    <a:pt x="216" y="98"/>
                  </a:cubicBezTo>
                  <a:cubicBezTo>
                    <a:pt x="216" y="98"/>
                    <a:pt x="219" y="94"/>
                    <a:pt x="221" y="90"/>
                  </a:cubicBezTo>
                  <a:cubicBezTo>
                    <a:pt x="223" y="87"/>
                    <a:pt x="225" y="86"/>
                    <a:pt x="227" y="85"/>
                  </a:cubicBezTo>
                  <a:cubicBezTo>
                    <a:pt x="228" y="83"/>
                    <a:pt x="232" y="82"/>
                    <a:pt x="232" y="85"/>
                  </a:cubicBezTo>
                  <a:cubicBezTo>
                    <a:pt x="232" y="85"/>
                    <a:pt x="229" y="89"/>
                    <a:pt x="228" y="90"/>
                  </a:cubicBezTo>
                  <a:cubicBezTo>
                    <a:pt x="228" y="90"/>
                    <a:pt x="226" y="93"/>
                    <a:pt x="231" y="93"/>
                  </a:cubicBezTo>
                  <a:cubicBezTo>
                    <a:pt x="231" y="93"/>
                    <a:pt x="237" y="94"/>
                    <a:pt x="241" y="92"/>
                  </a:cubicBezTo>
                  <a:cubicBezTo>
                    <a:pt x="246" y="91"/>
                    <a:pt x="252" y="89"/>
                    <a:pt x="252" y="89"/>
                  </a:cubicBezTo>
                  <a:cubicBezTo>
                    <a:pt x="252" y="89"/>
                    <a:pt x="255" y="89"/>
                    <a:pt x="254" y="92"/>
                  </a:cubicBezTo>
                  <a:cubicBezTo>
                    <a:pt x="254" y="92"/>
                    <a:pt x="258" y="94"/>
                    <a:pt x="256" y="96"/>
                  </a:cubicBezTo>
                  <a:cubicBezTo>
                    <a:pt x="256" y="96"/>
                    <a:pt x="258" y="97"/>
                    <a:pt x="255" y="99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2" y="102"/>
                    <a:pt x="252" y="104"/>
                    <a:pt x="250" y="105"/>
                  </a:cubicBezTo>
                  <a:cubicBezTo>
                    <a:pt x="250" y="105"/>
                    <a:pt x="234" y="115"/>
                    <a:pt x="221" y="113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5" y="126"/>
                    <a:pt x="215" y="126"/>
                    <a:pt x="215" y="126"/>
                  </a:cubicBezTo>
                  <a:cubicBezTo>
                    <a:pt x="215" y="126"/>
                    <a:pt x="184" y="131"/>
                    <a:pt x="175" y="133"/>
                  </a:cubicBezTo>
                  <a:cubicBezTo>
                    <a:pt x="175" y="133"/>
                    <a:pt x="134" y="137"/>
                    <a:pt x="123" y="130"/>
                  </a:cubicBezTo>
                  <a:cubicBezTo>
                    <a:pt x="123" y="130"/>
                    <a:pt x="123" y="175"/>
                    <a:pt x="124" y="178"/>
                  </a:cubicBezTo>
                  <a:cubicBezTo>
                    <a:pt x="124" y="178"/>
                    <a:pt x="129" y="236"/>
                    <a:pt x="130" y="237"/>
                  </a:cubicBezTo>
                  <a:cubicBezTo>
                    <a:pt x="130" y="237"/>
                    <a:pt x="133" y="246"/>
                    <a:pt x="124" y="238"/>
                  </a:cubicBezTo>
                  <a:cubicBezTo>
                    <a:pt x="124" y="238"/>
                    <a:pt x="111" y="223"/>
                    <a:pt x="111" y="219"/>
                  </a:cubicBezTo>
                  <a:cubicBezTo>
                    <a:pt x="111" y="219"/>
                    <a:pt x="106" y="218"/>
                    <a:pt x="106" y="219"/>
                  </a:cubicBezTo>
                  <a:cubicBezTo>
                    <a:pt x="106" y="219"/>
                    <a:pt x="102" y="252"/>
                    <a:pt x="101" y="258"/>
                  </a:cubicBezTo>
                  <a:cubicBezTo>
                    <a:pt x="99" y="264"/>
                    <a:pt x="91" y="300"/>
                    <a:pt x="91" y="305"/>
                  </a:cubicBezTo>
                  <a:cubicBezTo>
                    <a:pt x="92" y="310"/>
                    <a:pt x="90" y="316"/>
                    <a:pt x="89" y="319"/>
                  </a:cubicBezTo>
                  <a:cubicBezTo>
                    <a:pt x="88" y="322"/>
                    <a:pt x="87" y="332"/>
                    <a:pt x="86" y="335"/>
                  </a:cubicBezTo>
                  <a:cubicBezTo>
                    <a:pt x="86" y="338"/>
                    <a:pt x="82" y="352"/>
                    <a:pt x="79" y="356"/>
                  </a:cubicBezTo>
                  <a:cubicBezTo>
                    <a:pt x="79" y="356"/>
                    <a:pt x="77" y="362"/>
                    <a:pt x="77" y="367"/>
                  </a:cubicBezTo>
                  <a:cubicBezTo>
                    <a:pt x="77" y="372"/>
                    <a:pt x="79" y="377"/>
                    <a:pt x="79" y="380"/>
                  </a:cubicBezTo>
                  <a:cubicBezTo>
                    <a:pt x="78" y="382"/>
                    <a:pt x="78" y="397"/>
                    <a:pt x="75" y="398"/>
                  </a:cubicBezTo>
                  <a:cubicBezTo>
                    <a:pt x="75" y="398"/>
                    <a:pt x="77" y="407"/>
                    <a:pt x="79" y="408"/>
                  </a:cubicBezTo>
                  <a:cubicBezTo>
                    <a:pt x="80" y="409"/>
                    <a:pt x="85" y="415"/>
                    <a:pt x="87" y="417"/>
                  </a:cubicBezTo>
                  <a:cubicBezTo>
                    <a:pt x="87" y="417"/>
                    <a:pt x="96" y="423"/>
                    <a:pt x="99" y="424"/>
                  </a:cubicBezTo>
                  <a:cubicBezTo>
                    <a:pt x="99" y="424"/>
                    <a:pt x="110" y="426"/>
                    <a:pt x="103" y="431"/>
                  </a:cubicBezTo>
                  <a:cubicBezTo>
                    <a:pt x="103" y="431"/>
                    <a:pt x="90" y="435"/>
                    <a:pt x="79" y="432"/>
                  </a:cubicBezTo>
                  <a:cubicBezTo>
                    <a:pt x="79" y="432"/>
                    <a:pt x="66" y="428"/>
                    <a:pt x="65" y="426"/>
                  </a:cubicBezTo>
                  <a:cubicBezTo>
                    <a:pt x="65" y="426"/>
                    <a:pt x="58" y="424"/>
                    <a:pt x="56" y="426"/>
                  </a:cubicBezTo>
                  <a:cubicBezTo>
                    <a:pt x="56" y="426"/>
                    <a:pt x="69" y="446"/>
                    <a:pt x="65" y="452"/>
                  </a:cubicBezTo>
                  <a:cubicBezTo>
                    <a:pt x="65" y="452"/>
                    <a:pt x="51" y="462"/>
                    <a:pt x="39" y="448"/>
                  </a:cubicBezTo>
                  <a:cubicBezTo>
                    <a:pt x="39" y="448"/>
                    <a:pt x="38" y="445"/>
                    <a:pt x="38" y="443"/>
                  </a:cubicBezTo>
                  <a:cubicBezTo>
                    <a:pt x="38" y="441"/>
                    <a:pt x="37" y="438"/>
                    <a:pt x="35" y="438"/>
                  </a:cubicBezTo>
                  <a:cubicBezTo>
                    <a:pt x="35" y="438"/>
                    <a:pt x="33" y="430"/>
                    <a:pt x="35" y="428"/>
                  </a:cubicBezTo>
                  <a:cubicBezTo>
                    <a:pt x="35" y="428"/>
                    <a:pt x="32" y="424"/>
                    <a:pt x="30" y="422"/>
                  </a:cubicBezTo>
                  <a:cubicBezTo>
                    <a:pt x="28" y="420"/>
                    <a:pt x="26" y="419"/>
                    <a:pt x="26" y="415"/>
                  </a:cubicBezTo>
                  <a:cubicBezTo>
                    <a:pt x="27" y="412"/>
                    <a:pt x="28" y="413"/>
                    <a:pt x="28" y="410"/>
                  </a:cubicBezTo>
                  <a:cubicBezTo>
                    <a:pt x="29" y="406"/>
                    <a:pt x="27" y="398"/>
                    <a:pt x="26" y="392"/>
                  </a:cubicBezTo>
                  <a:cubicBezTo>
                    <a:pt x="25" y="386"/>
                    <a:pt x="24" y="376"/>
                    <a:pt x="25" y="368"/>
                  </a:cubicBezTo>
                  <a:cubicBezTo>
                    <a:pt x="25" y="360"/>
                    <a:pt x="24" y="343"/>
                    <a:pt x="25" y="339"/>
                  </a:cubicBezTo>
                  <a:cubicBezTo>
                    <a:pt x="26" y="334"/>
                    <a:pt x="27" y="326"/>
                    <a:pt x="28" y="320"/>
                  </a:cubicBezTo>
                  <a:cubicBezTo>
                    <a:pt x="29" y="313"/>
                    <a:pt x="30" y="305"/>
                    <a:pt x="30" y="299"/>
                  </a:cubicBezTo>
                  <a:cubicBezTo>
                    <a:pt x="30" y="294"/>
                    <a:pt x="29" y="267"/>
                    <a:pt x="27" y="265"/>
                  </a:cubicBezTo>
                  <a:cubicBezTo>
                    <a:pt x="27" y="265"/>
                    <a:pt x="19" y="261"/>
                    <a:pt x="18" y="258"/>
                  </a:cubicBezTo>
                  <a:cubicBezTo>
                    <a:pt x="18" y="258"/>
                    <a:pt x="11" y="256"/>
                    <a:pt x="11" y="238"/>
                  </a:cubicBezTo>
                  <a:cubicBezTo>
                    <a:pt x="5" y="238"/>
                    <a:pt x="5" y="238"/>
                    <a:pt x="5" y="238"/>
                  </a:cubicBezTo>
                  <a:cubicBezTo>
                    <a:pt x="5" y="238"/>
                    <a:pt x="0" y="170"/>
                    <a:pt x="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6" name="Freeform 50"/>
            <p:cNvSpPr>
              <a:spLocks noChangeArrowheads="1"/>
            </p:cNvSpPr>
            <p:nvPr/>
          </p:nvSpPr>
          <p:spPr bwMode="auto">
            <a:xfrm>
              <a:off x="169862" y="1619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47" name="组合 116"/>
          <p:cNvGrpSpPr/>
          <p:nvPr/>
        </p:nvGrpSpPr>
        <p:grpSpPr bwMode="auto">
          <a:xfrm>
            <a:off x="1359514" y="1562001"/>
            <a:ext cx="707263" cy="587690"/>
            <a:chOff x="0" y="0"/>
            <a:chExt cx="1382712" cy="1149350"/>
          </a:xfrm>
          <a:solidFill>
            <a:srgbClr val="E4DC2F"/>
          </a:solidFill>
          <a:effectLst/>
        </p:grpSpPr>
        <p:sp>
          <p:nvSpPr>
            <p:cNvPr id="248" name="Freeform 94"/>
            <p:cNvSpPr>
              <a:spLocks noEditPoints="1" noChangeArrowheads="1"/>
            </p:cNvSpPr>
            <p:nvPr/>
          </p:nvSpPr>
          <p:spPr bwMode="auto">
            <a:xfrm>
              <a:off x="0" y="38100"/>
              <a:ext cx="962025" cy="962025"/>
            </a:xfrm>
            <a:custGeom>
              <a:avLst/>
              <a:gdLst>
                <a:gd name="T0" fmla="*/ 0 w 347"/>
                <a:gd name="T1" fmla="*/ 173 h 346"/>
                <a:gd name="T2" fmla="*/ 347 w 347"/>
                <a:gd name="T3" fmla="*/ 173 h 346"/>
                <a:gd name="T4" fmla="*/ 316 w 347"/>
                <a:gd name="T5" fmla="*/ 237 h 346"/>
                <a:gd name="T6" fmla="*/ 290 w 347"/>
                <a:gd name="T7" fmla="*/ 277 h 346"/>
                <a:gd name="T8" fmla="*/ 237 w 347"/>
                <a:gd name="T9" fmla="*/ 291 h 346"/>
                <a:gd name="T10" fmla="*/ 239 w 347"/>
                <a:gd name="T11" fmla="*/ 225 h 346"/>
                <a:gd name="T12" fmla="*/ 207 w 347"/>
                <a:gd name="T13" fmla="*/ 225 h 346"/>
                <a:gd name="T14" fmla="*/ 207 w 347"/>
                <a:gd name="T15" fmla="*/ 177 h 346"/>
                <a:gd name="T16" fmla="*/ 265 w 347"/>
                <a:gd name="T17" fmla="*/ 176 h 346"/>
                <a:gd name="T18" fmla="*/ 306 w 347"/>
                <a:gd name="T19" fmla="*/ 194 h 346"/>
                <a:gd name="T20" fmla="*/ 318 w 347"/>
                <a:gd name="T21" fmla="*/ 200 h 346"/>
                <a:gd name="T22" fmla="*/ 308 w 347"/>
                <a:gd name="T23" fmla="*/ 164 h 346"/>
                <a:gd name="T24" fmla="*/ 304 w 347"/>
                <a:gd name="T25" fmla="*/ 151 h 346"/>
                <a:gd name="T26" fmla="*/ 287 w 347"/>
                <a:gd name="T27" fmla="*/ 144 h 346"/>
                <a:gd name="T28" fmla="*/ 269 w 347"/>
                <a:gd name="T29" fmla="*/ 150 h 346"/>
                <a:gd name="T30" fmla="*/ 253 w 347"/>
                <a:gd name="T31" fmla="*/ 148 h 346"/>
                <a:gd name="T32" fmla="*/ 240 w 347"/>
                <a:gd name="T33" fmla="*/ 138 h 346"/>
                <a:gd name="T34" fmla="*/ 219 w 347"/>
                <a:gd name="T35" fmla="*/ 154 h 346"/>
                <a:gd name="T36" fmla="*/ 234 w 347"/>
                <a:gd name="T37" fmla="*/ 128 h 346"/>
                <a:gd name="T38" fmla="*/ 225 w 347"/>
                <a:gd name="T39" fmla="*/ 117 h 346"/>
                <a:gd name="T40" fmla="*/ 252 w 347"/>
                <a:gd name="T41" fmla="*/ 108 h 346"/>
                <a:gd name="T42" fmla="*/ 277 w 347"/>
                <a:gd name="T43" fmla="*/ 79 h 346"/>
                <a:gd name="T44" fmla="*/ 255 w 347"/>
                <a:gd name="T45" fmla="*/ 95 h 346"/>
                <a:gd name="T46" fmla="*/ 258 w 347"/>
                <a:gd name="T47" fmla="*/ 70 h 346"/>
                <a:gd name="T48" fmla="*/ 282 w 347"/>
                <a:gd name="T49" fmla="*/ 61 h 346"/>
                <a:gd name="T50" fmla="*/ 316 w 347"/>
                <a:gd name="T51" fmla="*/ 236 h 346"/>
                <a:gd name="T52" fmla="*/ 145 w 347"/>
                <a:gd name="T53" fmla="*/ 296 h 346"/>
                <a:gd name="T54" fmla="*/ 99 w 347"/>
                <a:gd name="T55" fmla="*/ 311 h 346"/>
                <a:gd name="T56" fmla="*/ 87 w 347"/>
                <a:gd name="T57" fmla="*/ 273 h 346"/>
                <a:gd name="T58" fmla="*/ 72 w 347"/>
                <a:gd name="T59" fmla="*/ 219 h 346"/>
                <a:gd name="T60" fmla="*/ 38 w 347"/>
                <a:gd name="T61" fmla="*/ 177 h 346"/>
                <a:gd name="T62" fmla="*/ 114 w 347"/>
                <a:gd name="T63" fmla="*/ 29 h 346"/>
                <a:gd name="T64" fmla="*/ 112 w 347"/>
                <a:gd name="T65" fmla="*/ 57 h 346"/>
                <a:gd name="T66" fmla="*/ 132 w 347"/>
                <a:gd name="T67" fmla="*/ 82 h 346"/>
                <a:gd name="T68" fmla="*/ 102 w 347"/>
                <a:gd name="T69" fmla="*/ 69 h 346"/>
                <a:gd name="T70" fmla="*/ 79 w 347"/>
                <a:gd name="T71" fmla="*/ 92 h 346"/>
                <a:gd name="T72" fmla="*/ 105 w 347"/>
                <a:gd name="T73" fmla="*/ 107 h 346"/>
                <a:gd name="T74" fmla="*/ 143 w 347"/>
                <a:gd name="T75" fmla="*/ 110 h 346"/>
                <a:gd name="T76" fmla="*/ 112 w 347"/>
                <a:gd name="T77" fmla="*/ 143 h 346"/>
                <a:gd name="T78" fmla="*/ 87 w 347"/>
                <a:gd name="T79" fmla="*/ 176 h 346"/>
                <a:gd name="T80" fmla="*/ 63 w 347"/>
                <a:gd name="T81" fmla="*/ 176 h 346"/>
                <a:gd name="T82" fmla="*/ 68 w 347"/>
                <a:gd name="T83" fmla="*/ 204 h 346"/>
                <a:gd name="T84" fmla="*/ 94 w 347"/>
                <a:gd name="T85" fmla="*/ 220 h 346"/>
                <a:gd name="T86" fmla="*/ 166 w 347"/>
                <a:gd name="T87" fmla="*/ 251 h 346"/>
                <a:gd name="T88" fmla="*/ 198 w 347"/>
                <a:gd name="T89" fmla="*/ 42 h 346"/>
                <a:gd name="T90" fmla="*/ 163 w 347"/>
                <a:gd name="T91" fmla="*/ 90 h 346"/>
                <a:gd name="T92" fmla="*/ 142 w 347"/>
                <a:gd name="T93" fmla="*/ 36 h 346"/>
                <a:gd name="T94" fmla="*/ 173 w 347"/>
                <a:gd name="T95" fmla="*/ 17 h 346"/>
                <a:gd name="T96" fmla="*/ 198 w 347"/>
                <a:gd name="T97" fmla="*/ 42 h 3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7"/>
                <a:gd name="T148" fmla="*/ 0 h 346"/>
                <a:gd name="T149" fmla="*/ 347 w 347"/>
                <a:gd name="T150" fmla="*/ 346 h 3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7" h="346">
                  <a:moveTo>
                    <a:pt x="173" y="0"/>
                  </a:moveTo>
                  <a:cubicBezTo>
                    <a:pt x="78" y="0"/>
                    <a:pt x="0" y="78"/>
                    <a:pt x="0" y="173"/>
                  </a:cubicBezTo>
                  <a:cubicBezTo>
                    <a:pt x="0" y="269"/>
                    <a:pt x="78" y="346"/>
                    <a:pt x="173" y="346"/>
                  </a:cubicBezTo>
                  <a:cubicBezTo>
                    <a:pt x="269" y="346"/>
                    <a:pt x="347" y="269"/>
                    <a:pt x="347" y="173"/>
                  </a:cubicBezTo>
                  <a:cubicBezTo>
                    <a:pt x="347" y="78"/>
                    <a:pt x="269" y="0"/>
                    <a:pt x="173" y="0"/>
                  </a:cubicBezTo>
                  <a:close/>
                  <a:moveTo>
                    <a:pt x="316" y="237"/>
                  </a:moveTo>
                  <a:cubicBezTo>
                    <a:pt x="309" y="238"/>
                    <a:pt x="301" y="247"/>
                    <a:pt x="295" y="258"/>
                  </a:cubicBezTo>
                  <a:cubicBezTo>
                    <a:pt x="289" y="267"/>
                    <a:pt x="290" y="271"/>
                    <a:pt x="290" y="277"/>
                  </a:cubicBezTo>
                  <a:cubicBezTo>
                    <a:pt x="276" y="293"/>
                    <a:pt x="259" y="306"/>
                    <a:pt x="240" y="315"/>
                  </a:cubicBezTo>
                  <a:cubicBezTo>
                    <a:pt x="238" y="310"/>
                    <a:pt x="237" y="299"/>
                    <a:pt x="237" y="291"/>
                  </a:cubicBezTo>
                  <a:cubicBezTo>
                    <a:pt x="237" y="279"/>
                    <a:pt x="247" y="274"/>
                    <a:pt x="247" y="270"/>
                  </a:cubicBezTo>
                  <a:cubicBezTo>
                    <a:pt x="247" y="265"/>
                    <a:pt x="240" y="238"/>
                    <a:pt x="239" y="225"/>
                  </a:cubicBezTo>
                  <a:cubicBezTo>
                    <a:pt x="239" y="225"/>
                    <a:pt x="225" y="228"/>
                    <a:pt x="221" y="228"/>
                  </a:cubicBezTo>
                  <a:cubicBezTo>
                    <a:pt x="216" y="228"/>
                    <a:pt x="212" y="225"/>
                    <a:pt x="207" y="225"/>
                  </a:cubicBezTo>
                  <a:cubicBezTo>
                    <a:pt x="202" y="225"/>
                    <a:pt x="198" y="217"/>
                    <a:pt x="194" y="207"/>
                  </a:cubicBezTo>
                  <a:cubicBezTo>
                    <a:pt x="191" y="197"/>
                    <a:pt x="207" y="177"/>
                    <a:pt x="207" y="177"/>
                  </a:cubicBezTo>
                  <a:cubicBezTo>
                    <a:pt x="207" y="177"/>
                    <a:pt x="217" y="169"/>
                    <a:pt x="225" y="166"/>
                  </a:cubicBezTo>
                  <a:cubicBezTo>
                    <a:pt x="234" y="163"/>
                    <a:pt x="240" y="166"/>
                    <a:pt x="265" y="176"/>
                  </a:cubicBezTo>
                  <a:cubicBezTo>
                    <a:pt x="265" y="176"/>
                    <a:pt x="291" y="177"/>
                    <a:pt x="300" y="179"/>
                  </a:cubicBezTo>
                  <a:cubicBezTo>
                    <a:pt x="308" y="181"/>
                    <a:pt x="306" y="189"/>
                    <a:pt x="306" y="194"/>
                  </a:cubicBezTo>
                  <a:cubicBezTo>
                    <a:pt x="306" y="199"/>
                    <a:pt x="308" y="212"/>
                    <a:pt x="308" y="212"/>
                  </a:cubicBezTo>
                  <a:cubicBezTo>
                    <a:pt x="318" y="200"/>
                    <a:pt x="318" y="200"/>
                    <a:pt x="318" y="200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4" y="184"/>
                    <a:pt x="309" y="171"/>
                    <a:pt x="308" y="164"/>
                  </a:cubicBezTo>
                  <a:cubicBezTo>
                    <a:pt x="306" y="158"/>
                    <a:pt x="300" y="163"/>
                    <a:pt x="285" y="154"/>
                  </a:cubicBezTo>
                  <a:cubicBezTo>
                    <a:pt x="285" y="154"/>
                    <a:pt x="295" y="153"/>
                    <a:pt x="304" y="151"/>
                  </a:cubicBezTo>
                  <a:cubicBezTo>
                    <a:pt x="314" y="149"/>
                    <a:pt x="321" y="156"/>
                    <a:pt x="312" y="141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8" y="148"/>
                    <a:pt x="277" y="160"/>
                    <a:pt x="269" y="150"/>
                  </a:cubicBezTo>
                  <a:cubicBezTo>
                    <a:pt x="269" y="150"/>
                    <a:pt x="267" y="151"/>
                    <a:pt x="261" y="153"/>
                  </a:cubicBezTo>
                  <a:cubicBezTo>
                    <a:pt x="253" y="148"/>
                    <a:pt x="253" y="148"/>
                    <a:pt x="253" y="148"/>
                  </a:cubicBezTo>
                  <a:cubicBezTo>
                    <a:pt x="253" y="148"/>
                    <a:pt x="241" y="153"/>
                    <a:pt x="243" y="143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1"/>
                    <a:pt x="224" y="154"/>
                    <a:pt x="219" y="154"/>
                  </a:cubicBezTo>
                  <a:cubicBezTo>
                    <a:pt x="214" y="154"/>
                    <a:pt x="217" y="141"/>
                    <a:pt x="217" y="141"/>
                  </a:cubicBezTo>
                  <a:cubicBezTo>
                    <a:pt x="217" y="141"/>
                    <a:pt x="229" y="140"/>
                    <a:pt x="234" y="128"/>
                  </a:cubicBezTo>
                  <a:cubicBezTo>
                    <a:pt x="239" y="117"/>
                    <a:pt x="240" y="117"/>
                    <a:pt x="240" y="117"/>
                  </a:cubicBezTo>
                  <a:cubicBezTo>
                    <a:pt x="240" y="117"/>
                    <a:pt x="240" y="117"/>
                    <a:pt x="225" y="117"/>
                  </a:cubicBezTo>
                  <a:cubicBezTo>
                    <a:pt x="211" y="117"/>
                    <a:pt x="225" y="100"/>
                    <a:pt x="230" y="100"/>
                  </a:cubicBezTo>
                  <a:cubicBezTo>
                    <a:pt x="235" y="100"/>
                    <a:pt x="242" y="108"/>
                    <a:pt x="252" y="108"/>
                  </a:cubicBezTo>
                  <a:cubicBezTo>
                    <a:pt x="252" y="108"/>
                    <a:pt x="265" y="115"/>
                    <a:pt x="275" y="108"/>
                  </a:cubicBezTo>
                  <a:cubicBezTo>
                    <a:pt x="285" y="102"/>
                    <a:pt x="278" y="92"/>
                    <a:pt x="277" y="79"/>
                  </a:cubicBezTo>
                  <a:cubicBezTo>
                    <a:pt x="275" y="65"/>
                    <a:pt x="267" y="77"/>
                    <a:pt x="265" y="90"/>
                  </a:cubicBezTo>
                  <a:cubicBezTo>
                    <a:pt x="263" y="103"/>
                    <a:pt x="255" y="95"/>
                    <a:pt x="255" y="95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4" y="82"/>
                    <a:pt x="252" y="70"/>
                    <a:pt x="258" y="70"/>
                  </a:cubicBezTo>
                  <a:cubicBezTo>
                    <a:pt x="265" y="70"/>
                    <a:pt x="270" y="52"/>
                    <a:pt x="270" y="52"/>
                  </a:cubicBezTo>
                  <a:cubicBezTo>
                    <a:pt x="270" y="52"/>
                    <a:pt x="275" y="55"/>
                    <a:pt x="282" y="61"/>
                  </a:cubicBezTo>
                  <a:cubicBezTo>
                    <a:pt x="311" y="89"/>
                    <a:pt x="330" y="129"/>
                    <a:pt x="330" y="173"/>
                  </a:cubicBezTo>
                  <a:cubicBezTo>
                    <a:pt x="330" y="196"/>
                    <a:pt x="325" y="217"/>
                    <a:pt x="316" y="236"/>
                  </a:cubicBezTo>
                  <a:cubicBezTo>
                    <a:pt x="316" y="236"/>
                    <a:pt x="316" y="237"/>
                    <a:pt x="316" y="237"/>
                  </a:cubicBezTo>
                  <a:close/>
                  <a:moveTo>
                    <a:pt x="145" y="296"/>
                  </a:moveTo>
                  <a:cubicBezTo>
                    <a:pt x="134" y="309"/>
                    <a:pt x="131" y="318"/>
                    <a:pt x="129" y="323"/>
                  </a:cubicBezTo>
                  <a:cubicBezTo>
                    <a:pt x="118" y="320"/>
                    <a:pt x="108" y="316"/>
                    <a:pt x="99" y="311"/>
                  </a:cubicBezTo>
                  <a:cubicBezTo>
                    <a:pt x="99" y="310"/>
                    <a:pt x="99" y="309"/>
                    <a:pt x="99" y="307"/>
                  </a:cubicBezTo>
                  <a:cubicBezTo>
                    <a:pt x="99" y="298"/>
                    <a:pt x="99" y="291"/>
                    <a:pt x="87" y="273"/>
                  </a:cubicBezTo>
                  <a:cubicBezTo>
                    <a:pt x="76" y="255"/>
                    <a:pt x="84" y="245"/>
                    <a:pt x="91" y="242"/>
                  </a:cubicBezTo>
                  <a:cubicBezTo>
                    <a:pt x="97" y="238"/>
                    <a:pt x="97" y="228"/>
                    <a:pt x="72" y="219"/>
                  </a:cubicBezTo>
                  <a:cubicBezTo>
                    <a:pt x="67" y="216"/>
                    <a:pt x="61" y="207"/>
                    <a:pt x="46" y="209"/>
                  </a:cubicBezTo>
                  <a:cubicBezTo>
                    <a:pt x="31" y="210"/>
                    <a:pt x="40" y="189"/>
                    <a:pt x="38" y="177"/>
                  </a:cubicBezTo>
                  <a:cubicBezTo>
                    <a:pt x="36" y="168"/>
                    <a:pt x="29" y="163"/>
                    <a:pt x="18" y="158"/>
                  </a:cubicBezTo>
                  <a:cubicBezTo>
                    <a:pt x="23" y="100"/>
                    <a:pt x="61" y="50"/>
                    <a:pt x="114" y="29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2" y="44"/>
                    <a:pt x="112" y="57"/>
                  </a:cubicBezTo>
                  <a:cubicBezTo>
                    <a:pt x="114" y="62"/>
                    <a:pt x="112" y="57"/>
                    <a:pt x="133" y="70"/>
                  </a:cubicBezTo>
                  <a:cubicBezTo>
                    <a:pt x="141" y="75"/>
                    <a:pt x="133" y="77"/>
                    <a:pt x="132" y="82"/>
                  </a:cubicBezTo>
                  <a:cubicBezTo>
                    <a:pt x="130" y="87"/>
                    <a:pt x="123" y="82"/>
                    <a:pt x="114" y="75"/>
                  </a:cubicBezTo>
                  <a:cubicBezTo>
                    <a:pt x="114" y="75"/>
                    <a:pt x="114" y="75"/>
                    <a:pt x="102" y="69"/>
                  </a:cubicBezTo>
                  <a:cubicBezTo>
                    <a:pt x="94" y="74"/>
                    <a:pt x="102" y="69"/>
                    <a:pt x="94" y="84"/>
                  </a:cubicBezTo>
                  <a:cubicBezTo>
                    <a:pt x="94" y="84"/>
                    <a:pt x="87" y="85"/>
                    <a:pt x="79" y="92"/>
                  </a:cubicBezTo>
                  <a:cubicBezTo>
                    <a:pt x="71" y="98"/>
                    <a:pt x="86" y="105"/>
                    <a:pt x="100" y="121"/>
                  </a:cubicBezTo>
                  <a:cubicBezTo>
                    <a:pt x="105" y="126"/>
                    <a:pt x="104" y="112"/>
                    <a:pt x="105" y="107"/>
                  </a:cubicBezTo>
                  <a:cubicBezTo>
                    <a:pt x="107" y="102"/>
                    <a:pt x="110" y="100"/>
                    <a:pt x="125" y="98"/>
                  </a:cubicBezTo>
                  <a:cubicBezTo>
                    <a:pt x="130" y="98"/>
                    <a:pt x="133" y="107"/>
                    <a:pt x="143" y="110"/>
                  </a:cubicBezTo>
                  <a:cubicBezTo>
                    <a:pt x="153" y="113"/>
                    <a:pt x="142" y="120"/>
                    <a:pt x="125" y="138"/>
                  </a:cubicBezTo>
                  <a:cubicBezTo>
                    <a:pt x="121" y="143"/>
                    <a:pt x="112" y="143"/>
                    <a:pt x="112" y="143"/>
                  </a:cubicBezTo>
                  <a:cubicBezTo>
                    <a:pt x="112" y="143"/>
                    <a:pt x="104" y="151"/>
                    <a:pt x="97" y="156"/>
                  </a:cubicBezTo>
                  <a:cubicBezTo>
                    <a:pt x="91" y="161"/>
                    <a:pt x="89" y="164"/>
                    <a:pt x="87" y="176"/>
                  </a:cubicBezTo>
                  <a:cubicBezTo>
                    <a:pt x="86" y="187"/>
                    <a:pt x="81" y="182"/>
                    <a:pt x="76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3" y="176"/>
                    <a:pt x="56" y="184"/>
                    <a:pt x="54" y="197"/>
                  </a:cubicBezTo>
                  <a:cubicBezTo>
                    <a:pt x="54" y="197"/>
                    <a:pt x="61" y="204"/>
                    <a:pt x="68" y="204"/>
                  </a:cubicBezTo>
                  <a:cubicBezTo>
                    <a:pt x="74" y="204"/>
                    <a:pt x="84" y="210"/>
                    <a:pt x="84" y="210"/>
                  </a:cubicBezTo>
                  <a:cubicBezTo>
                    <a:pt x="84" y="210"/>
                    <a:pt x="86" y="220"/>
                    <a:pt x="94" y="220"/>
                  </a:cubicBezTo>
                  <a:cubicBezTo>
                    <a:pt x="102" y="220"/>
                    <a:pt x="119" y="219"/>
                    <a:pt x="127" y="228"/>
                  </a:cubicBezTo>
                  <a:cubicBezTo>
                    <a:pt x="135" y="238"/>
                    <a:pt x="142" y="240"/>
                    <a:pt x="166" y="251"/>
                  </a:cubicBezTo>
                  <a:cubicBezTo>
                    <a:pt x="191" y="263"/>
                    <a:pt x="163" y="274"/>
                    <a:pt x="145" y="296"/>
                  </a:cubicBezTo>
                  <a:close/>
                  <a:moveTo>
                    <a:pt x="198" y="42"/>
                  </a:moveTo>
                  <a:cubicBezTo>
                    <a:pt x="194" y="52"/>
                    <a:pt x="193" y="62"/>
                    <a:pt x="181" y="69"/>
                  </a:cubicBezTo>
                  <a:cubicBezTo>
                    <a:pt x="170" y="75"/>
                    <a:pt x="163" y="90"/>
                    <a:pt x="163" y="90"/>
                  </a:cubicBezTo>
                  <a:cubicBezTo>
                    <a:pt x="145" y="93"/>
                    <a:pt x="150" y="59"/>
                    <a:pt x="148" y="52"/>
                  </a:cubicBezTo>
                  <a:cubicBezTo>
                    <a:pt x="146" y="46"/>
                    <a:pt x="150" y="39"/>
                    <a:pt x="142" y="36"/>
                  </a:cubicBezTo>
                  <a:cubicBezTo>
                    <a:pt x="134" y="33"/>
                    <a:pt x="129" y="33"/>
                    <a:pt x="131" y="23"/>
                  </a:cubicBezTo>
                  <a:cubicBezTo>
                    <a:pt x="145" y="19"/>
                    <a:pt x="159" y="17"/>
                    <a:pt x="173" y="17"/>
                  </a:cubicBezTo>
                  <a:cubicBezTo>
                    <a:pt x="182" y="17"/>
                    <a:pt x="190" y="18"/>
                    <a:pt x="198" y="19"/>
                  </a:cubicBezTo>
                  <a:cubicBezTo>
                    <a:pt x="198" y="22"/>
                    <a:pt x="200" y="34"/>
                    <a:pt x="19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9" name="Freeform 95"/>
            <p:cNvSpPr>
              <a:spLocks noChangeArrowheads="1"/>
            </p:cNvSpPr>
            <p:nvPr/>
          </p:nvSpPr>
          <p:spPr bwMode="auto">
            <a:xfrm>
              <a:off x="1135062" y="26987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0" name="Freeform 96"/>
            <p:cNvSpPr>
              <a:spLocks noChangeArrowheads="1"/>
            </p:cNvSpPr>
            <p:nvPr/>
          </p:nvSpPr>
          <p:spPr bwMode="auto">
            <a:xfrm>
              <a:off x="193675" y="371475"/>
              <a:ext cx="225425" cy="76200"/>
            </a:xfrm>
            <a:custGeom>
              <a:avLst/>
              <a:gdLst>
                <a:gd name="T0" fmla="*/ 80 w 81"/>
                <a:gd name="T1" fmla="*/ 24 h 27"/>
                <a:gd name="T2" fmla="*/ 0 w 81"/>
                <a:gd name="T3" fmla="*/ 0 h 27"/>
                <a:gd name="T4" fmla="*/ 0 w 81"/>
                <a:gd name="T5" fmla="*/ 1 h 27"/>
                <a:gd name="T6" fmla="*/ 1 w 81"/>
                <a:gd name="T7" fmla="*/ 3 h 27"/>
                <a:gd name="T8" fmla="*/ 80 w 81"/>
                <a:gd name="T9" fmla="*/ 27 h 27"/>
                <a:gd name="T10" fmla="*/ 81 w 81"/>
                <a:gd name="T11" fmla="*/ 26 h 27"/>
                <a:gd name="T12" fmla="*/ 80 w 81"/>
                <a:gd name="T13" fmla="*/ 2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27"/>
                <a:gd name="T23" fmla="*/ 81 w 8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27">
                  <a:moveTo>
                    <a:pt x="80" y="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1" y="26"/>
                    <a:pt x="81" y="26"/>
                  </a:cubicBezTo>
                  <a:cubicBezTo>
                    <a:pt x="81" y="25"/>
                    <a:pt x="80" y="24"/>
                    <a:pt x="8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1" name="Freeform 97"/>
            <p:cNvSpPr>
              <a:spLocks noChangeArrowheads="1"/>
            </p:cNvSpPr>
            <p:nvPr/>
          </p:nvSpPr>
          <p:spPr bwMode="auto">
            <a:xfrm>
              <a:off x="987425" y="32226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2" name="Freeform 98"/>
            <p:cNvSpPr>
              <a:spLocks noChangeArrowheads="1"/>
            </p:cNvSpPr>
            <p:nvPr/>
          </p:nvSpPr>
          <p:spPr bwMode="auto">
            <a:xfrm>
              <a:off x="307975" y="0"/>
              <a:ext cx="1074737" cy="1149350"/>
            </a:xfrm>
            <a:custGeom>
              <a:avLst/>
              <a:gdLst>
                <a:gd name="T0" fmla="*/ 187 w 387"/>
                <a:gd name="T1" fmla="*/ 285 h 414"/>
                <a:gd name="T2" fmla="*/ 188 w 387"/>
                <a:gd name="T3" fmla="*/ 381 h 414"/>
                <a:gd name="T4" fmla="*/ 216 w 387"/>
                <a:gd name="T5" fmla="*/ 351 h 414"/>
                <a:gd name="T6" fmla="*/ 225 w 387"/>
                <a:gd name="T7" fmla="*/ 414 h 414"/>
                <a:gd name="T8" fmla="*/ 357 w 387"/>
                <a:gd name="T9" fmla="*/ 414 h 414"/>
                <a:gd name="T10" fmla="*/ 378 w 387"/>
                <a:gd name="T11" fmla="*/ 381 h 414"/>
                <a:gd name="T12" fmla="*/ 376 w 387"/>
                <a:gd name="T13" fmla="*/ 192 h 414"/>
                <a:gd name="T14" fmla="*/ 365 w 387"/>
                <a:gd name="T15" fmla="*/ 140 h 414"/>
                <a:gd name="T16" fmla="*/ 306 w 387"/>
                <a:gd name="T17" fmla="*/ 110 h 414"/>
                <a:gd name="T18" fmla="*/ 289 w 387"/>
                <a:gd name="T19" fmla="*/ 93 h 414"/>
                <a:gd name="T20" fmla="*/ 293 w 387"/>
                <a:gd name="T21" fmla="*/ 97 h 414"/>
                <a:gd name="T22" fmla="*/ 259 w 387"/>
                <a:gd name="T23" fmla="*/ 200 h 414"/>
                <a:gd name="T24" fmla="*/ 269 w 387"/>
                <a:gd name="T25" fmla="*/ 134 h 414"/>
                <a:gd name="T26" fmla="*/ 289 w 387"/>
                <a:gd name="T27" fmla="*/ 93 h 414"/>
                <a:gd name="T28" fmla="*/ 285 w 387"/>
                <a:gd name="T29" fmla="*/ 92 h 414"/>
                <a:gd name="T30" fmla="*/ 288 w 387"/>
                <a:gd name="T31" fmla="*/ 75 h 414"/>
                <a:gd name="T32" fmla="*/ 287 w 387"/>
                <a:gd name="T33" fmla="*/ 49 h 414"/>
                <a:gd name="T34" fmla="*/ 217 w 387"/>
                <a:gd name="T35" fmla="*/ 46 h 414"/>
                <a:gd name="T36" fmla="*/ 242 w 387"/>
                <a:gd name="T37" fmla="*/ 107 h 414"/>
                <a:gd name="T38" fmla="*/ 247 w 387"/>
                <a:gd name="T39" fmla="*/ 116 h 414"/>
                <a:gd name="T40" fmla="*/ 248 w 387"/>
                <a:gd name="T41" fmla="*/ 141 h 414"/>
                <a:gd name="T42" fmla="*/ 235 w 387"/>
                <a:gd name="T43" fmla="*/ 230 h 414"/>
                <a:gd name="T44" fmla="*/ 244 w 387"/>
                <a:gd name="T45" fmla="*/ 310 h 414"/>
                <a:gd name="T46" fmla="*/ 250 w 387"/>
                <a:gd name="T47" fmla="*/ 318 h 414"/>
                <a:gd name="T48" fmla="*/ 217 w 387"/>
                <a:gd name="T49" fmla="*/ 304 h 414"/>
                <a:gd name="T50" fmla="*/ 217 w 387"/>
                <a:gd name="T51" fmla="*/ 291 h 414"/>
                <a:gd name="T52" fmla="*/ 217 w 387"/>
                <a:gd name="T53" fmla="*/ 274 h 414"/>
                <a:gd name="T54" fmla="*/ 220 w 387"/>
                <a:gd name="T55" fmla="*/ 246 h 414"/>
                <a:gd name="T56" fmla="*/ 223 w 387"/>
                <a:gd name="T57" fmla="*/ 225 h 414"/>
                <a:gd name="T58" fmla="*/ 244 w 387"/>
                <a:gd name="T59" fmla="*/ 140 h 414"/>
                <a:gd name="T60" fmla="*/ 199 w 387"/>
                <a:gd name="T61" fmla="*/ 137 h 414"/>
                <a:gd name="T62" fmla="*/ 182 w 387"/>
                <a:gd name="T63" fmla="*/ 158 h 414"/>
                <a:gd name="T64" fmla="*/ 152 w 387"/>
                <a:gd name="T65" fmla="*/ 170 h 414"/>
                <a:gd name="T66" fmla="*/ 40 w 387"/>
                <a:gd name="T67" fmla="*/ 157 h 414"/>
                <a:gd name="T68" fmla="*/ 16 w 387"/>
                <a:gd name="T69" fmla="*/ 144 h 414"/>
                <a:gd name="T70" fmla="*/ 12 w 387"/>
                <a:gd name="T71" fmla="*/ 152 h 414"/>
                <a:gd name="T72" fmla="*/ 9 w 387"/>
                <a:gd name="T73" fmla="*/ 178 h 414"/>
                <a:gd name="T74" fmla="*/ 29 w 387"/>
                <a:gd name="T75" fmla="*/ 193 h 414"/>
                <a:gd name="T76" fmla="*/ 42 w 387"/>
                <a:gd name="T77" fmla="*/ 202 h 414"/>
                <a:gd name="T78" fmla="*/ 188 w 387"/>
                <a:gd name="T79" fmla="*/ 207 h 4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7"/>
                <a:gd name="T121" fmla="*/ 0 h 414"/>
                <a:gd name="T122" fmla="*/ 387 w 387"/>
                <a:gd name="T123" fmla="*/ 414 h 4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7" h="414">
                  <a:moveTo>
                    <a:pt x="188" y="207"/>
                  </a:moveTo>
                  <a:cubicBezTo>
                    <a:pt x="188" y="207"/>
                    <a:pt x="189" y="279"/>
                    <a:pt x="187" y="285"/>
                  </a:cubicBezTo>
                  <a:cubicBezTo>
                    <a:pt x="187" y="285"/>
                    <a:pt x="179" y="377"/>
                    <a:pt x="177" y="380"/>
                  </a:cubicBezTo>
                  <a:cubicBezTo>
                    <a:pt x="177" y="380"/>
                    <a:pt x="173" y="394"/>
                    <a:pt x="188" y="381"/>
                  </a:cubicBezTo>
                  <a:cubicBezTo>
                    <a:pt x="188" y="381"/>
                    <a:pt x="208" y="357"/>
                    <a:pt x="208" y="351"/>
                  </a:cubicBezTo>
                  <a:cubicBezTo>
                    <a:pt x="208" y="351"/>
                    <a:pt x="216" y="349"/>
                    <a:pt x="216" y="351"/>
                  </a:cubicBezTo>
                  <a:cubicBezTo>
                    <a:pt x="216" y="351"/>
                    <a:pt x="222" y="404"/>
                    <a:pt x="225" y="413"/>
                  </a:cubicBezTo>
                  <a:cubicBezTo>
                    <a:pt x="225" y="413"/>
                    <a:pt x="225" y="414"/>
                    <a:pt x="225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57" y="414"/>
                    <a:pt x="357" y="414"/>
                  </a:cubicBezTo>
                  <a:cubicBezTo>
                    <a:pt x="357" y="414"/>
                    <a:pt x="369" y="410"/>
                    <a:pt x="369" y="381"/>
                  </a:cubicBezTo>
                  <a:cubicBezTo>
                    <a:pt x="378" y="381"/>
                    <a:pt x="378" y="381"/>
                    <a:pt x="378" y="381"/>
                  </a:cubicBezTo>
                  <a:cubicBezTo>
                    <a:pt x="378" y="381"/>
                    <a:pt x="387" y="272"/>
                    <a:pt x="384" y="254"/>
                  </a:cubicBezTo>
                  <a:cubicBezTo>
                    <a:pt x="382" y="236"/>
                    <a:pt x="375" y="210"/>
                    <a:pt x="376" y="192"/>
                  </a:cubicBezTo>
                  <a:cubicBezTo>
                    <a:pt x="377" y="175"/>
                    <a:pt x="371" y="176"/>
                    <a:pt x="370" y="172"/>
                  </a:cubicBezTo>
                  <a:cubicBezTo>
                    <a:pt x="369" y="168"/>
                    <a:pt x="364" y="141"/>
                    <a:pt x="365" y="140"/>
                  </a:cubicBezTo>
                  <a:cubicBezTo>
                    <a:pt x="365" y="139"/>
                    <a:pt x="367" y="128"/>
                    <a:pt x="344" y="123"/>
                  </a:cubicBezTo>
                  <a:cubicBezTo>
                    <a:pt x="320" y="118"/>
                    <a:pt x="309" y="114"/>
                    <a:pt x="306" y="110"/>
                  </a:cubicBezTo>
                  <a:cubicBezTo>
                    <a:pt x="302" y="106"/>
                    <a:pt x="295" y="97"/>
                    <a:pt x="293" y="97"/>
                  </a:cubicBezTo>
                  <a:cubicBezTo>
                    <a:pt x="293" y="97"/>
                    <a:pt x="291" y="95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93" y="97"/>
                    <a:pt x="293" y="97"/>
                    <a:pt x="293" y="97"/>
                  </a:cubicBezTo>
                  <a:cubicBezTo>
                    <a:pt x="295" y="99"/>
                    <a:pt x="294" y="107"/>
                    <a:pt x="294" y="107"/>
                  </a:cubicBezTo>
                  <a:cubicBezTo>
                    <a:pt x="281" y="120"/>
                    <a:pt x="259" y="200"/>
                    <a:pt x="259" y="200"/>
                  </a:cubicBezTo>
                  <a:cubicBezTo>
                    <a:pt x="261" y="192"/>
                    <a:pt x="261" y="144"/>
                    <a:pt x="261" y="144"/>
                  </a:cubicBezTo>
                  <a:cubicBezTo>
                    <a:pt x="265" y="144"/>
                    <a:pt x="269" y="134"/>
                    <a:pt x="269" y="134"/>
                  </a:cubicBezTo>
                  <a:cubicBezTo>
                    <a:pt x="272" y="132"/>
                    <a:pt x="259" y="124"/>
                    <a:pt x="259" y="124"/>
                  </a:cubicBezTo>
                  <a:cubicBezTo>
                    <a:pt x="290" y="99"/>
                    <a:pt x="290" y="94"/>
                    <a:pt x="289" y="93"/>
                  </a:cubicBezTo>
                  <a:cubicBezTo>
                    <a:pt x="289" y="93"/>
                    <a:pt x="289" y="93"/>
                    <a:pt x="289" y="93"/>
                  </a:cubicBezTo>
                  <a:cubicBezTo>
                    <a:pt x="288" y="92"/>
                    <a:pt x="286" y="92"/>
                    <a:pt x="285" y="92"/>
                  </a:cubicBezTo>
                  <a:cubicBezTo>
                    <a:pt x="285" y="92"/>
                    <a:pt x="283" y="79"/>
                    <a:pt x="285" y="78"/>
                  </a:cubicBezTo>
                  <a:cubicBezTo>
                    <a:pt x="285" y="78"/>
                    <a:pt x="289" y="77"/>
                    <a:pt x="288" y="75"/>
                  </a:cubicBezTo>
                  <a:cubicBezTo>
                    <a:pt x="288" y="75"/>
                    <a:pt x="286" y="77"/>
                    <a:pt x="285" y="74"/>
                  </a:cubicBezTo>
                  <a:cubicBezTo>
                    <a:pt x="285" y="74"/>
                    <a:pt x="292" y="55"/>
                    <a:pt x="287" y="49"/>
                  </a:cubicBezTo>
                  <a:cubicBezTo>
                    <a:pt x="287" y="49"/>
                    <a:pt x="283" y="20"/>
                    <a:pt x="267" y="18"/>
                  </a:cubicBezTo>
                  <a:cubicBezTo>
                    <a:pt x="267" y="18"/>
                    <a:pt x="221" y="0"/>
                    <a:pt x="217" y="46"/>
                  </a:cubicBezTo>
                  <a:cubicBezTo>
                    <a:pt x="217" y="46"/>
                    <a:pt x="219" y="64"/>
                    <a:pt x="222" y="67"/>
                  </a:cubicBezTo>
                  <a:cubicBezTo>
                    <a:pt x="222" y="67"/>
                    <a:pt x="221" y="90"/>
                    <a:pt x="242" y="107"/>
                  </a:cubicBezTo>
                  <a:cubicBezTo>
                    <a:pt x="242" y="107"/>
                    <a:pt x="246" y="110"/>
                    <a:pt x="248" y="108"/>
                  </a:cubicBezTo>
                  <a:cubicBezTo>
                    <a:pt x="247" y="116"/>
                    <a:pt x="247" y="116"/>
                    <a:pt x="247" y="116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255" y="123"/>
                    <a:pt x="243" y="126"/>
                    <a:pt x="248" y="141"/>
                  </a:cubicBezTo>
                  <a:cubicBezTo>
                    <a:pt x="248" y="141"/>
                    <a:pt x="249" y="153"/>
                    <a:pt x="246" y="161"/>
                  </a:cubicBezTo>
                  <a:cubicBezTo>
                    <a:pt x="246" y="161"/>
                    <a:pt x="235" y="208"/>
                    <a:pt x="235" y="230"/>
                  </a:cubicBezTo>
                  <a:cubicBezTo>
                    <a:pt x="234" y="252"/>
                    <a:pt x="236" y="296"/>
                    <a:pt x="236" y="296"/>
                  </a:cubicBezTo>
                  <a:cubicBezTo>
                    <a:pt x="244" y="310"/>
                    <a:pt x="244" y="310"/>
                    <a:pt x="244" y="310"/>
                  </a:cubicBezTo>
                  <a:cubicBezTo>
                    <a:pt x="250" y="305"/>
                    <a:pt x="250" y="305"/>
                    <a:pt x="250" y="305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50" y="318"/>
                    <a:pt x="219" y="319"/>
                    <a:pt x="215" y="312"/>
                  </a:cubicBezTo>
                  <a:cubicBezTo>
                    <a:pt x="215" y="312"/>
                    <a:pt x="219" y="306"/>
                    <a:pt x="217" y="304"/>
                  </a:cubicBezTo>
                  <a:cubicBezTo>
                    <a:pt x="215" y="301"/>
                    <a:pt x="213" y="299"/>
                    <a:pt x="214" y="296"/>
                  </a:cubicBezTo>
                  <a:cubicBezTo>
                    <a:pt x="215" y="294"/>
                    <a:pt x="217" y="293"/>
                    <a:pt x="217" y="291"/>
                  </a:cubicBezTo>
                  <a:cubicBezTo>
                    <a:pt x="217" y="288"/>
                    <a:pt x="216" y="284"/>
                    <a:pt x="217" y="282"/>
                  </a:cubicBezTo>
                  <a:cubicBezTo>
                    <a:pt x="218" y="279"/>
                    <a:pt x="218" y="277"/>
                    <a:pt x="217" y="274"/>
                  </a:cubicBezTo>
                  <a:cubicBezTo>
                    <a:pt x="217" y="271"/>
                    <a:pt x="215" y="265"/>
                    <a:pt x="216" y="262"/>
                  </a:cubicBezTo>
                  <a:cubicBezTo>
                    <a:pt x="217" y="259"/>
                    <a:pt x="219" y="250"/>
                    <a:pt x="220" y="246"/>
                  </a:cubicBezTo>
                  <a:cubicBezTo>
                    <a:pt x="220" y="241"/>
                    <a:pt x="221" y="234"/>
                    <a:pt x="222" y="231"/>
                  </a:cubicBezTo>
                  <a:cubicBezTo>
                    <a:pt x="222" y="228"/>
                    <a:pt x="223" y="230"/>
                    <a:pt x="223" y="225"/>
                  </a:cubicBezTo>
                  <a:cubicBezTo>
                    <a:pt x="224" y="221"/>
                    <a:pt x="223" y="194"/>
                    <a:pt x="229" y="182"/>
                  </a:cubicBezTo>
                  <a:cubicBezTo>
                    <a:pt x="235" y="170"/>
                    <a:pt x="244" y="148"/>
                    <a:pt x="244" y="140"/>
                  </a:cubicBezTo>
                  <a:cubicBezTo>
                    <a:pt x="244" y="132"/>
                    <a:pt x="247" y="118"/>
                    <a:pt x="245" y="116"/>
                  </a:cubicBezTo>
                  <a:cubicBezTo>
                    <a:pt x="237" y="118"/>
                    <a:pt x="206" y="123"/>
                    <a:pt x="199" y="137"/>
                  </a:cubicBezTo>
                  <a:cubicBezTo>
                    <a:pt x="199" y="137"/>
                    <a:pt x="194" y="146"/>
                    <a:pt x="190" y="149"/>
                  </a:cubicBezTo>
                  <a:cubicBezTo>
                    <a:pt x="186" y="152"/>
                    <a:pt x="186" y="154"/>
                    <a:pt x="182" y="158"/>
                  </a:cubicBezTo>
                  <a:cubicBezTo>
                    <a:pt x="179" y="162"/>
                    <a:pt x="174" y="156"/>
                    <a:pt x="168" y="160"/>
                  </a:cubicBezTo>
                  <a:cubicBezTo>
                    <a:pt x="163" y="164"/>
                    <a:pt x="155" y="170"/>
                    <a:pt x="152" y="170"/>
                  </a:cubicBezTo>
                  <a:cubicBezTo>
                    <a:pt x="148" y="170"/>
                    <a:pt x="141" y="172"/>
                    <a:pt x="137" y="172"/>
                  </a:cubicBezTo>
                  <a:cubicBezTo>
                    <a:pt x="133" y="171"/>
                    <a:pt x="55" y="167"/>
                    <a:pt x="40" y="157"/>
                  </a:cubicBezTo>
                  <a:cubicBezTo>
                    <a:pt x="40" y="157"/>
                    <a:pt x="33" y="154"/>
                    <a:pt x="30" y="149"/>
                  </a:cubicBezTo>
                  <a:cubicBezTo>
                    <a:pt x="26" y="143"/>
                    <a:pt x="18" y="147"/>
                    <a:pt x="16" y="144"/>
                  </a:cubicBezTo>
                  <a:cubicBezTo>
                    <a:pt x="13" y="141"/>
                    <a:pt x="8" y="143"/>
                    <a:pt x="9" y="148"/>
                  </a:cubicBezTo>
                  <a:cubicBezTo>
                    <a:pt x="9" y="148"/>
                    <a:pt x="11" y="150"/>
                    <a:pt x="12" y="152"/>
                  </a:cubicBezTo>
                  <a:cubicBezTo>
                    <a:pt x="11" y="152"/>
                    <a:pt x="10" y="151"/>
                    <a:pt x="9" y="151"/>
                  </a:cubicBezTo>
                  <a:cubicBezTo>
                    <a:pt x="4" y="149"/>
                    <a:pt x="0" y="175"/>
                    <a:pt x="9" y="178"/>
                  </a:cubicBezTo>
                  <a:cubicBezTo>
                    <a:pt x="9" y="178"/>
                    <a:pt x="11" y="185"/>
                    <a:pt x="32" y="181"/>
                  </a:cubicBezTo>
                  <a:cubicBezTo>
                    <a:pt x="29" y="193"/>
                    <a:pt x="29" y="193"/>
                    <a:pt x="29" y="193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202"/>
                    <a:pt x="42" y="202"/>
                    <a:pt x="42" y="202"/>
                  </a:cubicBezTo>
                  <a:cubicBezTo>
                    <a:pt x="42" y="202"/>
                    <a:pt x="90" y="210"/>
                    <a:pt x="106" y="213"/>
                  </a:cubicBezTo>
                  <a:cubicBezTo>
                    <a:pt x="106" y="213"/>
                    <a:pt x="171" y="220"/>
                    <a:pt x="188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3" name="Freeform 99"/>
            <p:cNvSpPr>
              <a:spLocks noChangeArrowheads="1"/>
            </p:cNvSpPr>
            <p:nvPr/>
          </p:nvSpPr>
          <p:spPr bwMode="auto">
            <a:xfrm>
              <a:off x="987425" y="322262"/>
              <a:ext cx="6350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4" name="组合 115"/>
          <p:cNvGrpSpPr/>
          <p:nvPr/>
        </p:nvGrpSpPr>
        <p:grpSpPr bwMode="auto">
          <a:xfrm>
            <a:off x="3407557" y="5743097"/>
            <a:ext cx="616947" cy="529175"/>
            <a:chOff x="0" y="0"/>
            <a:chExt cx="1208088" cy="1035050"/>
          </a:xfrm>
          <a:solidFill>
            <a:srgbClr val="E4DC2F"/>
          </a:solidFill>
          <a:effectLst/>
        </p:grpSpPr>
        <p:sp>
          <p:nvSpPr>
            <p:cNvPr id="255" name="Freeform 52"/>
            <p:cNvSpPr>
              <a:spLocks noEditPoints="1" noChangeArrowheads="1"/>
            </p:cNvSpPr>
            <p:nvPr/>
          </p:nvSpPr>
          <p:spPr bwMode="auto">
            <a:xfrm>
              <a:off x="42863" y="0"/>
              <a:ext cx="1165225" cy="1035050"/>
            </a:xfrm>
            <a:custGeom>
              <a:avLst/>
              <a:gdLst>
                <a:gd name="T0" fmla="*/ 326 w 420"/>
                <a:gd name="T1" fmla="*/ 0 h 373"/>
                <a:gd name="T2" fmla="*/ 140 w 420"/>
                <a:gd name="T3" fmla="*/ 48 h 373"/>
                <a:gd name="T4" fmla="*/ 0 w 420"/>
                <a:gd name="T5" fmla="*/ 93 h 373"/>
                <a:gd name="T6" fmla="*/ 70 w 420"/>
                <a:gd name="T7" fmla="*/ 187 h 373"/>
                <a:gd name="T8" fmla="*/ 0 w 420"/>
                <a:gd name="T9" fmla="*/ 279 h 373"/>
                <a:gd name="T10" fmla="*/ 142 w 420"/>
                <a:gd name="T11" fmla="*/ 323 h 373"/>
                <a:gd name="T12" fmla="*/ 90 w 420"/>
                <a:gd name="T13" fmla="*/ 195 h 373"/>
                <a:gd name="T14" fmla="*/ 114 w 420"/>
                <a:gd name="T15" fmla="*/ 167 h 373"/>
                <a:gd name="T16" fmla="*/ 294 w 420"/>
                <a:gd name="T17" fmla="*/ 373 h 373"/>
                <a:gd name="T18" fmla="*/ 23 w 420"/>
                <a:gd name="T19" fmla="*/ 278 h 373"/>
                <a:gd name="T20" fmla="*/ 69 w 420"/>
                <a:gd name="T21" fmla="*/ 214 h 373"/>
                <a:gd name="T22" fmla="*/ 395 w 420"/>
                <a:gd name="T23" fmla="*/ 88 h 373"/>
                <a:gd name="T24" fmla="*/ 331 w 420"/>
                <a:gd name="T25" fmla="*/ 127 h 373"/>
                <a:gd name="T26" fmla="*/ 353 w 420"/>
                <a:gd name="T27" fmla="*/ 96 h 373"/>
                <a:gd name="T28" fmla="*/ 340 w 420"/>
                <a:gd name="T29" fmla="*/ 77 h 373"/>
                <a:gd name="T30" fmla="*/ 338 w 420"/>
                <a:gd name="T31" fmla="*/ 52 h 373"/>
                <a:gd name="T32" fmla="*/ 344 w 420"/>
                <a:gd name="T33" fmla="*/ 45 h 373"/>
                <a:gd name="T34" fmla="*/ 326 w 420"/>
                <a:gd name="T35" fmla="*/ 37 h 373"/>
                <a:gd name="T36" fmla="*/ 305 w 420"/>
                <a:gd name="T37" fmla="*/ 61 h 373"/>
                <a:gd name="T38" fmla="*/ 326 w 420"/>
                <a:gd name="T39" fmla="*/ 82 h 373"/>
                <a:gd name="T40" fmla="*/ 313 w 420"/>
                <a:gd name="T41" fmla="*/ 95 h 373"/>
                <a:gd name="T42" fmla="*/ 315 w 420"/>
                <a:gd name="T43" fmla="*/ 116 h 373"/>
                <a:gd name="T44" fmla="*/ 296 w 420"/>
                <a:gd name="T45" fmla="*/ 121 h 373"/>
                <a:gd name="T46" fmla="*/ 326 w 420"/>
                <a:gd name="T47" fmla="*/ 74 h 373"/>
                <a:gd name="T48" fmla="*/ 317 w 420"/>
                <a:gd name="T49" fmla="*/ 53 h 373"/>
                <a:gd name="T50" fmla="*/ 331 w 420"/>
                <a:gd name="T51" fmla="*/ 111 h 373"/>
                <a:gd name="T52" fmla="*/ 343 w 420"/>
                <a:gd name="T53" fmla="*/ 97 h 373"/>
                <a:gd name="T54" fmla="*/ 131 w 420"/>
                <a:gd name="T55" fmla="*/ 273 h 373"/>
                <a:gd name="T56" fmla="*/ 131 w 420"/>
                <a:gd name="T57" fmla="*/ 273 h 373"/>
                <a:gd name="T58" fmla="*/ 23 w 420"/>
                <a:gd name="T59" fmla="*/ 99 h 373"/>
                <a:gd name="T60" fmla="*/ 31 w 420"/>
                <a:gd name="T61" fmla="*/ 67 h 373"/>
                <a:gd name="T62" fmla="*/ 131 w 420"/>
                <a:gd name="T63" fmla="*/ 99 h 373"/>
                <a:gd name="T64" fmla="*/ 69 w 420"/>
                <a:gd name="T65" fmla="*/ 122 h 373"/>
                <a:gd name="T66" fmla="*/ 154 w 420"/>
                <a:gd name="T67" fmla="*/ 63 h 373"/>
                <a:gd name="T68" fmla="*/ 231 w 420"/>
                <a:gd name="T69" fmla="*/ 138 h 373"/>
                <a:gd name="T70" fmla="*/ 215 w 420"/>
                <a:gd name="T71" fmla="*/ 119 h 373"/>
                <a:gd name="T72" fmla="*/ 213 w 420"/>
                <a:gd name="T73" fmla="*/ 87 h 373"/>
                <a:gd name="T74" fmla="*/ 220 w 420"/>
                <a:gd name="T75" fmla="*/ 79 h 373"/>
                <a:gd name="T76" fmla="*/ 197 w 420"/>
                <a:gd name="T77" fmla="*/ 67 h 373"/>
                <a:gd name="T78" fmla="*/ 172 w 420"/>
                <a:gd name="T79" fmla="*/ 99 h 373"/>
                <a:gd name="T80" fmla="*/ 197 w 420"/>
                <a:gd name="T81" fmla="*/ 125 h 373"/>
                <a:gd name="T82" fmla="*/ 181 w 420"/>
                <a:gd name="T83" fmla="*/ 141 h 373"/>
                <a:gd name="T84" fmla="*/ 184 w 420"/>
                <a:gd name="T85" fmla="*/ 167 h 373"/>
                <a:gd name="T86" fmla="*/ 130 w 420"/>
                <a:gd name="T87" fmla="*/ 154 h 373"/>
                <a:gd name="T88" fmla="*/ 183 w 420"/>
                <a:gd name="T89" fmla="*/ 98 h 373"/>
                <a:gd name="T90" fmla="*/ 197 w 420"/>
                <a:gd name="T91" fmla="*/ 114 h 373"/>
                <a:gd name="T92" fmla="*/ 204 w 420"/>
                <a:gd name="T93" fmla="*/ 126 h 373"/>
                <a:gd name="T94" fmla="*/ 219 w 420"/>
                <a:gd name="T95" fmla="*/ 146 h 373"/>
                <a:gd name="T96" fmla="*/ 294 w 420"/>
                <a:gd name="T97" fmla="*/ 148 h 3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0"/>
                <a:gd name="T148" fmla="*/ 0 h 373"/>
                <a:gd name="T149" fmla="*/ 420 w 420"/>
                <a:gd name="T150" fmla="*/ 373 h 3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0" h="373">
                  <a:moveTo>
                    <a:pt x="381" y="156"/>
                  </a:moveTo>
                  <a:cubicBezTo>
                    <a:pt x="401" y="140"/>
                    <a:pt x="414" y="116"/>
                    <a:pt x="414" y="88"/>
                  </a:cubicBezTo>
                  <a:cubicBezTo>
                    <a:pt x="414" y="39"/>
                    <a:pt x="375" y="0"/>
                    <a:pt x="326" y="0"/>
                  </a:cubicBezTo>
                  <a:cubicBezTo>
                    <a:pt x="294" y="0"/>
                    <a:pt x="266" y="16"/>
                    <a:pt x="251" y="42"/>
                  </a:cubicBezTo>
                  <a:cubicBezTo>
                    <a:pt x="236" y="32"/>
                    <a:pt x="218" y="27"/>
                    <a:pt x="200" y="27"/>
                  </a:cubicBezTo>
                  <a:cubicBezTo>
                    <a:pt x="177" y="27"/>
                    <a:pt x="156" y="35"/>
                    <a:pt x="14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34"/>
                    <a:pt x="26" y="167"/>
                    <a:pt x="61" y="175"/>
                  </a:cubicBezTo>
                  <a:cubicBezTo>
                    <a:pt x="65" y="179"/>
                    <a:pt x="68" y="183"/>
                    <a:pt x="70" y="187"/>
                  </a:cubicBezTo>
                  <a:cubicBezTo>
                    <a:pt x="69" y="190"/>
                    <a:pt x="67" y="193"/>
                    <a:pt x="66" y="195"/>
                  </a:cubicBezTo>
                  <a:cubicBezTo>
                    <a:pt x="29" y="201"/>
                    <a:pt x="0" y="236"/>
                    <a:pt x="0" y="278"/>
                  </a:cubicBezTo>
                  <a:cubicBezTo>
                    <a:pt x="0" y="278"/>
                    <a:pt x="0" y="278"/>
                    <a:pt x="0" y="279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42" y="323"/>
                    <a:pt x="142" y="323"/>
                    <a:pt x="142" y="323"/>
                  </a:cubicBezTo>
                  <a:cubicBezTo>
                    <a:pt x="154" y="323"/>
                    <a:pt x="154" y="323"/>
                    <a:pt x="154" y="323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4" y="237"/>
                    <a:pt x="126" y="202"/>
                    <a:pt x="90" y="195"/>
                  </a:cubicBezTo>
                  <a:cubicBezTo>
                    <a:pt x="88" y="193"/>
                    <a:pt x="87" y="190"/>
                    <a:pt x="86" y="187"/>
                  </a:cubicBezTo>
                  <a:cubicBezTo>
                    <a:pt x="87" y="182"/>
                    <a:pt x="91" y="178"/>
                    <a:pt x="95" y="175"/>
                  </a:cubicBezTo>
                  <a:cubicBezTo>
                    <a:pt x="101" y="173"/>
                    <a:pt x="108" y="170"/>
                    <a:pt x="114" y="167"/>
                  </a:cubicBezTo>
                  <a:cubicBezTo>
                    <a:pt x="125" y="191"/>
                    <a:pt x="147" y="209"/>
                    <a:pt x="172" y="216"/>
                  </a:cubicBezTo>
                  <a:cubicBezTo>
                    <a:pt x="170" y="226"/>
                    <a:pt x="168" y="236"/>
                    <a:pt x="168" y="247"/>
                  </a:cubicBezTo>
                  <a:cubicBezTo>
                    <a:pt x="168" y="316"/>
                    <a:pt x="225" y="373"/>
                    <a:pt x="294" y="373"/>
                  </a:cubicBezTo>
                  <a:cubicBezTo>
                    <a:pt x="364" y="373"/>
                    <a:pt x="420" y="316"/>
                    <a:pt x="420" y="247"/>
                  </a:cubicBezTo>
                  <a:cubicBezTo>
                    <a:pt x="420" y="211"/>
                    <a:pt x="405" y="179"/>
                    <a:pt x="381" y="156"/>
                  </a:cubicBezTo>
                  <a:close/>
                  <a:moveTo>
                    <a:pt x="23" y="278"/>
                  </a:moveTo>
                  <a:cubicBezTo>
                    <a:pt x="23" y="273"/>
                    <a:pt x="23" y="273"/>
                    <a:pt x="23" y="27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43"/>
                    <a:pt x="43" y="218"/>
                    <a:pt x="69" y="214"/>
                  </a:cubicBezTo>
                  <a:cubicBezTo>
                    <a:pt x="68" y="225"/>
                    <a:pt x="62" y="254"/>
                    <a:pt x="23" y="278"/>
                  </a:cubicBezTo>
                  <a:close/>
                  <a:moveTo>
                    <a:pt x="326" y="18"/>
                  </a:moveTo>
                  <a:cubicBezTo>
                    <a:pt x="364" y="18"/>
                    <a:pt x="395" y="50"/>
                    <a:pt x="395" y="88"/>
                  </a:cubicBezTo>
                  <a:cubicBezTo>
                    <a:pt x="395" y="111"/>
                    <a:pt x="384" y="131"/>
                    <a:pt x="368" y="143"/>
                  </a:cubicBezTo>
                  <a:cubicBezTo>
                    <a:pt x="366" y="144"/>
                    <a:pt x="366" y="144"/>
                    <a:pt x="366" y="144"/>
                  </a:cubicBezTo>
                  <a:cubicBezTo>
                    <a:pt x="356" y="137"/>
                    <a:pt x="344" y="131"/>
                    <a:pt x="331" y="127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8" y="118"/>
                    <a:pt x="343" y="116"/>
                    <a:pt x="347" y="112"/>
                  </a:cubicBezTo>
                  <a:cubicBezTo>
                    <a:pt x="351" y="108"/>
                    <a:pt x="353" y="103"/>
                    <a:pt x="353" y="96"/>
                  </a:cubicBezTo>
                  <a:cubicBezTo>
                    <a:pt x="353" y="93"/>
                    <a:pt x="352" y="91"/>
                    <a:pt x="351" y="88"/>
                  </a:cubicBezTo>
                  <a:cubicBezTo>
                    <a:pt x="350" y="86"/>
                    <a:pt x="349" y="84"/>
                    <a:pt x="347" y="82"/>
                  </a:cubicBezTo>
                  <a:cubicBezTo>
                    <a:pt x="345" y="80"/>
                    <a:pt x="343" y="79"/>
                    <a:pt x="340" y="77"/>
                  </a:cubicBezTo>
                  <a:cubicBezTo>
                    <a:pt x="339" y="77"/>
                    <a:pt x="336" y="76"/>
                    <a:pt x="331" y="75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4" y="49"/>
                    <a:pt x="336" y="50"/>
                    <a:pt x="338" y="52"/>
                  </a:cubicBezTo>
                  <a:cubicBezTo>
                    <a:pt x="340" y="54"/>
                    <a:pt x="341" y="57"/>
                    <a:pt x="342" y="60"/>
                  </a:cubicBezTo>
                  <a:cubicBezTo>
                    <a:pt x="351" y="59"/>
                    <a:pt x="351" y="59"/>
                    <a:pt x="351" y="59"/>
                  </a:cubicBezTo>
                  <a:cubicBezTo>
                    <a:pt x="350" y="53"/>
                    <a:pt x="348" y="49"/>
                    <a:pt x="344" y="45"/>
                  </a:cubicBezTo>
                  <a:cubicBezTo>
                    <a:pt x="341" y="43"/>
                    <a:pt x="336" y="41"/>
                    <a:pt x="331" y="41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26" y="37"/>
                    <a:pt x="326" y="37"/>
                    <a:pt x="326" y="37"/>
                  </a:cubicBezTo>
                  <a:cubicBezTo>
                    <a:pt x="326" y="41"/>
                    <a:pt x="326" y="41"/>
                    <a:pt x="326" y="41"/>
                  </a:cubicBezTo>
                  <a:cubicBezTo>
                    <a:pt x="320" y="41"/>
                    <a:pt x="315" y="43"/>
                    <a:pt x="312" y="46"/>
                  </a:cubicBezTo>
                  <a:cubicBezTo>
                    <a:pt x="308" y="50"/>
                    <a:pt x="305" y="55"/>
                    <a:pt x="305" y="61"/>
                  </a:cubicBezTo>
                  <a:cubicBezTo>
                    <a:pt x="305" y="65"/>
                    <a:pt x="306" y="68"/>
                    <a:pt x="308" y="71"/>
                  </a:cubicBezTo>
                  <a:cubicBezTo>
                    <a:pt x="309" y="74"/>
                    <a:pt x="311" y="76"/>
                    <a:pt x="314" y="78"/>
                  </a:cubicBezTo>
                  <a:cubicBezTo>
                    <a:pt x="318" y="80"/>
                    <a:pt x="322" y="82"/>
                    <a:pt x="326" y="82"/>
                  </a:cubicBezTo>
                  <a:cubicBezTo>
                    <a:pt x="326" y="111"/>
                    <a:pt x="326" y="111"/>
                    <a:pt x="326" y="111"/>
                  </a:cubicBezTo>
                  <a:cubicBezTo>
                    <a:pt x="322" y="111"/>
                    <a:pt x="319" y="109"/>
                    <a:pt x="317" y="106"/>
                  </a:cubicBezTo>
                  <a:cubicBezTo>
                    <a:pt x="315" y="103"/>
                    <a:pt x="314" y="100"/>
                    <a:pt x="313" y="95"/>
                  </a:cubicBezTo>
                  <a:cubicBezTo>
                    <a:pt x="304" y="97"/>
                    <a:pt x="304" y="97"/>
                    <a:pt x="304" y="97"/>
                  </a:cubicBezTo>
                  <a:cubicBezTo>
                    <a:pt x="304" y="101"/>
                    <a:pt x="305" y="105"/>
                    <a:pt x="307" y="109"/>
                  </a:cubicBezTo>
                  <a:cubicBezTo>
                    <a:pt x="309" y="112"/>
                    <a:pt x="312" y="114"/>
                    <a:pt x="315" y="116"/>
                  </a:cubicBezTo>
                  <a:cubicBezTo>
                    <a:pt x="318" y="117"/>
                    <a:pt x="321" y="118"/>
                    <a:pt x="326" y="119"/>
                  </a:cubicBezTo>
                  <a:cubicBezTo>
                    <a:pt x="326" y="125"/>
                    <a:pt x="326" y="125"/>
                    <a:pt x="326" y="125"/>
                  </a:cubicBezTo>
                  <a:cubicBezTo>
                    <a:pt x="316" y="123"/>
                    <a:pt x="306" y="121"/>
                    <a:pt x="296" y="121"/>
                  </a:cubicBezTo>
                  <a:cubicBezTo>
                    <a:pt x="296" y="94"/>
                    <a:pt x="284" y="70"/>
                    <a:pt x="266" y="53"/>
                  </a:cubicBezTo>
                  <a:cubicBezTo>
                    <a:pt x="278" y="32"/>
                    <a:pt x="300" y="18"/>
                    <a:pt x="326" y="18"/>
                  </a:cubicBezTo>
                  <a:close/>
                  <a:moveTo>
                    <a:pt x="326" y="74"/>
                  </a:moveTo>
                  <a:cubicBezTo>
                    <a:pt x="322" y="72"/>
                    <a:pt x="319" y="71"/>
                    <a:pt x="317" y="69"/>
                  </a:cubicBezTo>
                  <a:cubicBezTo>
                    <a:pt x="315" y="66"/>
                    <a:pt x="314" y="64"/>
                    <a:pt x="314" y="61"/>
                  </a:cubicBezTo>
                  <a:cubicBezTo>
                    <a:pt x="314" y="58"/>
                    <a:pt x="315" y="55"/>
                    <a:pt x="317" y="53"/>
                  </a:cubicBezTo>
                  <a:cubicBezTo>
                    <a:pt x="320" y="50"/>
                    <a:pt x="322" y="49"/>
                    <a:pt x="326" y="48"/>
                  </a:cubicBezTo>
                  <a:lnTo>
                    <a:pt x="326" y="74"/>
                  </a:lnTo>
                  <a:close/>
                  <a:moveTo>
                    <a:pt x="331" y="111"/>
                  </a:moveTo>
                  <a:cubicBezTo>
                    <a:pt x="331" y="84"/>
                    <a:pt x="331" y="84"/>
                    <a:pt x="331" y="84"/>
                  </a:cubicBezTo>
                  <a:cubicBezTo>
                    <a:pt x="336" y="85"/>
                    <a:pt x="339" y="87"/>
                    <a:pt x="341" y="89"/>
                  </a:cubicBezTo>
                  <a:cubicBezTo>
                    <a:pt x="343" y="91"/>
                    <a:pt x="343" y="94"/>
                    <a:pt x="343" y="97"/>
                  </a:cubicBezTo>
                  <a:cubicBezTo>
                    <a:pt x="343" y="101"/>
                    <a:pt x="342" y="104"/>
                    <a:pt x="340" y="107"/>
                  </a:cubicBezTo>
                  <a:cubicBezTo>
                    <a:pt x="338" y="109"/>
                    <a:pt x="335" y="111"/>
                    <a:pt x="331" y="111"/>
                  </a:cubicBezTo>
                  <a:close/>
                  <a:moveTo>
                    <a:pt x="131" y="273"/>
                  </a:moveTo>
                  <a:cubicBezTo>
                    <a:pt x="131" y="275"/>
                    <a:pt x="131" y="275"/>
                    <a:pt x="131" y="275"/>
                  </a:cubicBezTo>
                  <a:cubicBezTo>
                    <a:pt x="115" y="265"/>
                    <a:pt x="83" y="240"/>
                    <a:pt x="85" y="214"/>
                  </a:cubicBezTo>
                  <a:cubicBezTo>
                    <a:pt x="111" y="218"/>
                    <a:pt x="131" y="243"/>
                    <a:pt x="131" y="273"/>
                  </a:cubicBezTo>
                  <a:close/>
                  <a:moveTo>
                    <a:pt x="69" y="122"/>
                  </a:moveTo>
                  <a:cubicBezTo>
                    <a:pt x="53" y="114"/>
                    <a:pt x="38" y="124"/>
                    <a:pt x="31" y="129"/>
                  </a:cubicBezTo>
                  <a:cubicBezTo>
                    <a:pt x="26" y="120"/>
                    <a:pt x="23" y="110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1" y="104"/>
                    <a:pt x="130" y="109"/>
                    <a:pt x="129" y="114"/>
                  </a:cubicBezTo>
                  <a:cubicBezTo>
                    <a:pt x="120" y="114"/>
                    <a:pt x="104" y="122"/>
                    <a:pt x="98" y="125"/>
                  </a:cubicBezTo>
                  <a:cubicBezTo>
                    <a:pt x="91" y="130"/>
                    <a:pt x="91" y="132"/>
                    <a:pt x="69" y="122"/>
                  </a:cubicBezTo>
                  <a:close/>
                  <a:moveTo>
                    <a:pt x="130" y="154"/>
                  </a:moveTo>
                  <a:cubicBezTo>
                    <a:pt x="145" y="139"/>
                    <a:pt x="154" y="117"/>
                    <a:pt x="154" y="9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67" y="53"/>
                    <a:pt x="183" y="48"/>
                    <a:pt x="200" y="48"/>
                  </a:cubicBezTo>
                  <a:cubicBezTo>
                    <a:pt x="241" y="48"/>
                    <a:pt x="275" y="81"/>
                    <a:pt x="276" y="123"/>
                  </a:cubicBezTo>
                  <a:cubicBezTo>
                    <a:pt x="259" y="125"/>
                    <a:pt x="244" y="130"/>
                    <a:pt x="231" y="138"/>
                  </a:cubicBezTo>
                  <a:cubicBezTo>
                    <a:pt x="230" y="136"/>
                    <a:pt x="230" y="134"/>
                    <a:pt x="229" y="132"/>
                  </a:cubicBezTo>
                  <a:cubicBezTo>
                    <a:pt x="228" y="129"/>
                    <a:pt x="226" y="126"/>
                    <a:pt x="224" y="124"/>
                  </a:cubicBezTo>
                  <a:cubicBezTo>
                    <a:pt x="222" y="122"/>
                    <a:pt x="219" y="120"/>
                    <a:pt x="215" y="119"/>
                  </a:cubicBezTo>
                  <a:cubicBezTo>
                    <a:pt x="214" y="118"/>
                    <a:pt x="210" y="117"/>
                    <a:pt x="204" y="115"/>
                  </a:cubicBezTo>
                  <a:cubicBezTo>
                    <a:pt x="204" y="82"/>
                    <a:pt x="204" y="82"/>
                    <a:pt x="204" y="82"/>
                  </a:cubicBezTo>
                  <a:cubicBezTo>
                    <a:pt x="208" y="83"/>
                    <a:pt x="211" y="85"/>
                    <a:pt x="213" y="87"/>
                  </a:cubicBezTo>
                  <a:cubicBezTo>
                    <a:pt x="215" y="90"/>
                    <a:pt x="216" y="93"/>
                    <a:pt x="217" y="97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28" y="88"/>
                    <a:pt x="225" y="83"/>
                    <a:pt x="220" y="79"/>
                  </a:cubicBezTo>
                  <a:cubicBezTo>
                    <a:pt x="216" y="75"/>
                    <a:pt x="211" y="73"/>
                    <a:pt x="204" y="73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73"/>
                    <a:pt x="197" y="73"/>
                    <a:pt x="197" y="73"/>
                  </a:cubicBezTo>
                  <a:cubicBezTo>
                    <a:pt x="190" y="74"/>
                    <a:pt x="184" y="76"/>
                    <a:pt x="180" y="79"/>
                  </a:cubicBezTo>
                  <a:cubicBezTo>
                    <a:pt x="175" y="84"/>
                    <a:pt x="172" y="91"/>
                    <a:pt x="172" y="99"/>
                  </a:cubicBezTo>
                  <a:cubicBezTo>
                    <a:pt x="172" y="103"/>
                    <a:pt x="173" y="107"/>
                    <a:pt x="175" y="111"/>
                  </a:cubicBezTo>
                  <a:cubicBezTo>
                    <a:pt x="177" y="114"/>
                    <a:pt x="179" y="117"/>
                    <a:pt x="183" y="119"/>
                  </a:cubicBezTo>
                  <a:cubicBezTo>
                    <a:pt x="188" y="122"/>
                    <a:pt x="193" y="124"/>
                    <a:pt x="197" y="125"/>
                  </a:cubicBezTo>
                  <a:cubicBezTo>
                    <a:pt x="197" y="161"/>
                    <a:pt x="197" y="161"/>
                    <a:pt x="197" y="161"/>
                  </a:cubicBezTo>
                  <a:cubicBezTo>
                    <a:pt x="193" y="160"/>
                    <a:pt x="189" y="158"/>
                    <a:pt x="186" y="154"/>
                  </a:cubicBezTo>
                  <a:cubicBezTo>
                    <a:pt x="184" y="151"/>
                    <a:pt x="182" y="147"/>
                    <a:pt x="181" y="141"/>
                  </a:cubicBezTo>
                  <a:cubicBezTo>
                    <a:pt x="170" y="143"/>
                    <a:pt x="170" y="143"/>
                    <a:pt x="170" y="143"/>
                  </a:cubicBezTo>
                  <a:cubicBezTo>
                    <a:pt x="170" y="149"/>
                    <a:pt x="172" y="154"/>
                    <a:pt x="174" y="158"/>
                  </a:cubicBezTo>
                  <a:cubicBezTo>
                    <a:pt x="177" y="162"/>
                    <a:pt x="180" y="165"/>
                    <a:pt x="184" y="167"/>
                  </a:cubicBezTo>
                  <a:cubicBezTo>
                    <a:pt x="186" y="168"/>
                    <a:pt x="190" y="169"/>
                    <a:pt x="195" y="170"/>
                  </a:cubicBezTo>
                  <a:cubicBezTo>
                    <a:pt x="188" y="178"/>
                    <a:pt x="183" y="187"/>
                    <a:pt x="179" y="197"/>
                  </a:cubicBezTo>
                  <a:cubicBezTo>
                    <a:pt x="157" y="190"/>
                    <a:pt x="139" y="175"/>
                    <a:pt x="130" y="154"/>
                  </a:cubicBezTo>
                  <a:close/>
                  <a:moveTo>
                    <a:pt x="197" y="114"/>
                  </a:moveTo>
                  <a:cubicBezTo>
                    <a:pt x="192" y="112"/>
                    <a:pt x="189" y="110"/>
                    <a:pt x="186" y="108"/>
                  </a:cubicBezTo>
                  <a:cubicBezTo>
                    <a:pt x="184" y="105"/>
                    <a:pt x="183" y="102"/>
                    <a:pt x="183" y="98"/>
                  </a:cubicBezTo>
                  <a:cubicBezTo>
                    <a:pt x="183" y="94"/>
                    <a:pt x="184" y="90"/>
                    <a:pt x="187" y="88"/>
                  </a:cubicBezTo>
                  <a:cubicBezTo>
                    <a:pt x="189" y="85"/>
                    <a:pt x="193" y="83"/>
                    <a:pt x="197" y="82"/>
                  </a:cubicBezTo>
                  <a:lnTo>
                    <a:pt x="197" y="114"/>
                  </a:lnTo>
                  <a:close/>
                  <a:moveTo>
                    <a:pt x="219" y="146"/>
                  </a:moveTo>
                  <a:cubicBezTo>
                    <a:pt x="214" y="150"/>
                    <a:pt x="209" y="155"/>
                    <a:pt x="204" y="159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10" y="128"/>
                    <a:pt x="214" y="130"/>
                    <a:pt x="216" y="133"/>
                  </a:cubicBezTo>
                  <a:cubicBezTo>
                    <a:pt x="218" y="136"/>
                    <a:pt x="219" y="139"/>
                    <a:pt x="219" y="143"/>
                  </a:cubicBezTo>
                  <a:cubicBezTo>
                    <a:pt x="219" y="144"/>
                    <a:pt x="219" y="145"/>
                    <a:pt x="219" y="146"/>
                  </a:cubicBezTo>
                  <a:close/>
                  <a:moveTo>
                    <a:pt x="294" y="346"/>
                  </a:moveTo>
                  <a:cubicBezTo>
                    <a:pt x="240" y="346"/>
                    <a:pt x="195" y="302"/>
                    <a:pt x="195" y="247"/>
                  </a:cubicBezTo>
                  <a:cubicBezTo>
                    <a:pt x="195" y="192"/>
                    <a:pt x="240" y="148"/>
                    <a:pt x="294" y="148"/>
                  </a:cubicBezTo>
                  <a:cubicBezTo>
                    <a:pt x="349" y="148"/>
                    <a:pt x="393" y="192"/>
                    <a:pt x="393" y="247"/>
                  </a:cubicBezTo>
                  <a:cubicBezTo>
                    <a:pt x="393" y="302"/>
                    <a:pt x="349" y="346"/>
                    <a:pt x="294" y="3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6" name="Freeform 53"/>
            <p:cNvSpPr>
              <a:spLocks noEditPoints="1" noChangeArrowheads="1"/>
            </p:cNvSpPr>
            <p:nvPr/>
          </p:nvSpPr>
          <p:spPr bwMode="auto">
            <a:xfrm>
              <a:off x="749300" y="482600"/>
              <a:ext cx="222250" cy="414337"/>
            </a:xfrm>
            <a:custGeom>
              <a:avLst/>
              <a:gdLst>
                <a:gd name="T0" fmla="*/ 71 w 80"/>
                <a:gd name="T1" fmla="*/ 74 h 149"/>
                <a:gd name="T2" fmla="*/ 60 w 80"/>
                <a:gd name="T3" fmla="*/ 66 h 149"/>
                <a:gd name="T4" fmla="*/ 45 w 80"/>
                <a:gd name="T5" fmla="*/ 62 h 149"/>
                <a:gd name="T6" fmla="*/ 45 w 80"/>
                <a:gd name="T7" fmla="*/ 19 h 149"/>
                <a:gd name="T8" fmla="*/ 56 w 80"/>
                <a:gd name="T9" fmla="*/ 26 h 149"/>
                <a:gd name="T10" fmla="*/ 62 w 80"/>
                <a:gd name="T11" fmla="*/ 39 h 149"/>
                <a:gd name="T12" fmla="*/ 77 w 80"/>
                <a:gd name="T13" fmla="*/ 37 h 149"/>
                <a:gd name="T14" fmla="*/ 65 w 80"/>
                <a:gd name="T15" fmla="*/ 14 h 149"/>
                <a:gd name="T16" fmla="*/ 45 w 80"/>
                <a:gd name="T17" fmla="*/ 7 h 149"/>
                <a:gd name="T18" fmla="*/ 45 w 80"/>
                <a:gd name="T19" fmla="*/ 0 h 149"/>
                <a:gd name="T20" fmla="*/ 36 w 80"/>
                <a:gd name="T21" fmla="*/ 0 h 149"/>
                <a:gd name="T22" fmla="*/ 36 w 80"/>
                <a:gd name="T23" fmla="*/ 7 h 149"/>
                <a:gd name="T24" fmla="*/ 14 w 80"/>
                <a:gd name="T25" fmla="*/ 15 h 149"/>
                <a:gd name="T26" fmla="*/ 3 w 80"/>
                <a:gd name="T27" fmla="*/ 41 h 149"/>
                <a:gd name="T28" fmla="*/ 7 w 80"/>
                <a:gd name="T29" fmla="*/ 56 h 149"/>
                <a:gd name="T30" fmla="*/ 17 w 80"/>
                <a:gd name="T31" fmla="*/ 67 h 149"/>
                <a:gd name="T32" fmla="*/ 36 w 80"/>
                <a:gd name="T33" fmla="*/ 74 h 149"/>
                <a:gd name="T34" fmla="*/ 36 w 80"/>
                <a:gd name="T35" fmla="*/ 122 h 149"/>
                <a:gd name="T36" fmla="*/ 21 w 80"/>
                <a:gd name="T37" fmla="*/ 113 h 149"/>
                <a:gd name="T38" fmla="*/ 15 w 80"/>
                <a:gd name="T39" fmla="*/ 95 h 149"/>
                <a:gd name="T40" fmla="*/ 0 w 80"/>
                <a:gd name="T41" fmla="*/ 98 h 149"/>
                <a:gd name="T42" fmla="*/ 6 w 80"/>
                <a:gd name="T43" fmla="*/ 118 h 149"/>
                <a:gd name="T44" fmla="*/ 18 w 80"/>
                <a:gd name="T45" fmla="*/ 129 h 149"/>
                <a:gd name="T46" fmla="*/ 36 w 80"/>
                <a:gd name="T47" fmla="*/ 134 h 149"/>
                <a:gd name="T48" fmla="*/ 36 w 80"/>
                <a:gd name="T49" fmla="*/ 149 h 149"/>
                <a:gd name="T50" fmla="*/ 45 w 80"/>
                <a:gd name="T51" fmla="*/ 149 h 149"/>
                <a:gd name="T52" fmla="*/ 45 w 80"/>
                <a:gd name="T53" fmla="*/ 134 h 149"/>
                <a:gd name="T54" fmla="*/ 70 w 80"/>
                <a:gd name="T55" fmla="*/ 123 h 149"/>
                <a:gd name="T56" fmla="*/ 80 w 80"/>
                <a:gd name="T57" fmla="*/ 97 h 149"/>
                <a:gd name="T58" fmla="*/ 78 w 80"/>
                <a:gd name="T59" fmla="*/ 84 h 149"/>
                <a:gd name="T60" fmla="*/ 71 w 80"/>
                <a:gd name="T61" fmla="*/ 74 h 149"/>
                <a:gd name="T62" fmla="*/ 36 w 80"/>
                <a:gd name="T63" fmla="*/ 60 h 149"/>
                <a:gd name="T64" fmla="*/ 22 w 80"/>
                <a:gd name="T65" fmla="*/ 52 h 149"/>
                <a:gd name="T66" fmla="*/ 18 w 80"/>
                <a:gd name="T67" fmla="*/ 39 h 149"/>
                <a:gd name="T68" fmla="*/ 23 w 80"/>
                <a:gd name="T69" fmla="*/ 26 h 149"/>
                <a:gd name="T70" fmla="*/ 36 w 80"/>
                <a:gd name="T71" fmla="*/ 19 h 149"/>
                <a:gd name="T72" fmla="*/ 36 w 80"/>
                <a:gd name="T73" fmla="*/ 60 h 149"/>
                <a:gd name="T74" fmla="*/ 59 w 80"/>
                <a:gd name="T75" fmla="*/ 114 h 149"/>
                <a:gd name="T76" fmla="*/ 45 w 80"/>
                <a:gd name="T77" fmla="*/ 122 h 149"/>
                <a:gd name="T78" fmla="*/ 45 w 80"/>
                <a:gd name="T79" fmla="*/ 77 h 149"/>
                <a:gd name="T80" fmla="*/ 61 w 80"/>
                <a:gd name="T81" fmla="*/ 85 h 149"/>
                <a:gd name="T82" fmla="*/ 65 w 80"/>
                <a:gd name="T83" fmla="*/ 98 h 149"/>
                <a:gd name="T84" fmla="*/ 59 w 80"/>
                <a:gd name="T85" fmla="*/ 114 h 1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"/>
                <a:gd name="T130" fmla="*/ 0 h 149"/>
                <a:gd name="T131" fmla="*/ 80 w 80"/>
                <a:gd name="T132" fmla="*/ 149 h 1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" h="149">
                  <a:moveTo>
                    <a:pt x="71" y="74"/>
                  </a:moveTo>
                  <a:cubicBezTo>
                    <a:pt x="68" y="71"/>
                    <a:pt x="64" y="69"/>
                    <a:pt x="60" y="66"/>
                  </a:cubicBezTo>
                  <a:cubicBezTo>
                    <a:pt x="57" y="65"/>
                    <a:pt x="52" y="64"/>
                    <a:pt x="45" y="6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50" y="20"/>
                    <a:pt x="54" y="22"/>
                    <a:pt x="56" y="26"/>
                  </a:cubicBezTo>
                  <a:cubicBezTo>
                    <a:pt x="59" y="29"/>
                    <a:pt x="61" y="33"/>
                    <a:pt x="62" y="39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27"/>
                    <a:pt x="72" y="20"/>
                    <a:pt x="65" y="14"/>
                  </a:cubicBezTo>
                  <a:cubicBezTo>
                    <a:pt x="60" y="10"/>
                    <a:pt x="53" y="8"/>
                    <a:pt x="45" y="7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6" y="8"/>
                    <a:pt x="19" y="11"/>
                    <a:pt x="14" y="15"/>
                  </a:cubicBezTo>
                  <a:cubicBezTo>
                    <a:pt x="6" y="21"/>
                    <a:pt x="3" y="30"/>
                    <a:pt x="3" y="41"/>
                  </a:cubicBezTo>
                  <a:cubicBezTo>
                    <a:pt x="3" y="46"/>
                    <a:pt x="4" y="52"/>
                    <a:pt x="7" y="56"/>
                  </a:cubicBezTo>
                  <a:cubicBezTo>
                    <a:pt x="9" y="61"/>
                    <a:pt x="13" y="65"/>
                    <a:pt x="17" y="67"/>
                  </a:cubicBezTo>
                  <a:cubicBezTo>
                    <a:pt x="24" y="71"/>
                    <a:pt x="30" y="73"/>
                    <a:pt x="36" y="74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0" y="121"/>
                    <a:pt x="25" y="118"/>
                    <a:pt x="21" y="113"/>
                  </a:cubicBezTo>
                  <a:cubicBezTo>
                    <a:pt x="18" y="109"/>
                    <a:pt x="16" y="103"/>
                    <a:pt x="15" y="9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6"/>
                    <a:pt x="3" y="112"/>
                    <a:pt x="6" y="118"/>
                  </a:cubicBezTo>
                  <a:cubicBezTo>
                    <a:pt x="9" y="123"/>
                    <a:pt x="13" y="127"/>
                    <a:pt x="18" y="129"/>
                  </a:cubicBezTo>
                  <a:cubicBezTo>
                    <a:pt x="23" y="132"/>
                    <a:pt x="29" y="133"/>
                    <a:pt x="36" y="134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55" y="133"/>
                    <a:pt x="64" y="130"/>
                    <a:pt x="70" y="123"/>
                  </a:cubicBezTo>
                  <a:cubicBezTo>
                    <a:pt x="77" y="116"/>
                    <a:pt x="80" y="108"/>
                    <a:pt x="80" y="97"/>
                  </a:cubicBezTo>
                  <a:cubicBezTo>
                    <a:pt x="80" y="93"/>
                    <a:pt x="79" y="88"/>
                    <a:pt x="78" y="84"/>
                  </a:cubicBezTo>
                  <a:cubicBezTo>
                    <a:pt x="76" y="80"/>
                    <a:pt x="74" y="77"/>
                    <a:pt x="71" y="74"/>
                  </a:cubicBezTo>
                  <a:close/>
                  <a:moveTo>
                    <a:pt x="36" y="60"/>
                  </a:moveTo>
                  <a:cubicBezTo>
                    <a:pt x="29" y="58"/>
                    <a:pt x="25" y="55"/>
                    <a:pt x="22" y="52"/>
                  </a:cubicBezTo>
                  <a:cubicBezTo>
                    <a:pt x="19" y="49"/>
                    <a:pt x="18" y="44"/>
                    <a:pt x="18" y="39"/>
                  </a:cubicBezTo>
                  <a:cubicBezTo>
                    <a:pt x="18" y="34"/>
                    <a:pt x="19" y="30"/>
                    <a:pt x="23" y="26"/>
                  </a:cubicBezTo>
                  <a:cubicBezTo>
                    <a:pt x="26" y="22"/>
                    <a:pt x="30" y="20"/>
                    <a:pt x="36" y="19"/>
                  </a:cubicBezTo>
                  <a:lnTo>
                    <a:pt x="36" y="60"/>
                  </a:lnTo>
                  <a:close/>
                  <a:moveTo>
                    <a:pt x="59" y="114"/>
                  </a:moveTo>
                  <a:cubicBezTo>
                    <a:pt x="55" y="118"/>
                    <a:pt x="51" y="121"/>
                    <a:pt x="45" y="122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3" y="79"/>
                    <a:pt x="58" y="82"/>
                    <a:pt x="61" y="85"/>
                  </a:cubicBezTo>
                  <a:cubicBezTo>
                    <a:pt x="63" y="89"/>
                    <a:pt x="65" y="93"/>
                    <a:pt x="65" y="98"/>
                  </a:cubicBezTo>
                  <a:cubicBezTo>
                    <a:pt x="65" y="105"/>
                    <a:pt x="63" y="110"/>
                    <a:pt x="5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7" name="Freeform 54"/>
            <p:cNvSpPr>
              <a:spLocks noChangeArrowheads="1"/>
            </p:cNvSpPr>
            <p:nvPr/>
          </p:nvSpPr>
          <p:spPr bwMode="auto">
            <a:xfrm>
              <a:off x="0" y="927100"/>
              <a:ext cx="506412" cy="100012"/>
            </a:xfrm>
            <a:custGeom>
              <a:avLst/>
              <a:gdLst>
                <a:gd name="T0" fmla="*/ 170 w 182"/>
                <a:gd name="T1" fmla="*/ 0 h 36"/>
                <a:gd name="T2" fmla="*/ 12 w 182"/>
                <a:gd name="T3" fmla="*/ 0 h 36"/>
                <a:gd name="T4" fmla="*/ 0 w 182"/>
                <a:gd name="T5" fmla="*/ 18 h 36"/>
                <a:gd name="T6" fmla="*/ 12 w 182"/>
                <a:gd name="T7" fmla="*/ 36 h 36"/>
                <a:gd name="T8" fmla="*/ 170 w 182"/>
                <a:gd name="T9" fmla="*/ 36 h 36"/>
                <a:gd name="T10" fmla="*/ 182 w 182"/>
                <a:gd name="T11" fmla="*/ 18 h 36"/>
                <a:gd name="T12" fmla="*/ 170 w 18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7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8" name="Freeform 55"/>
            <p:cNvSpPr>
              <a:spLocks noChangeArrowheads="1"/>
            </p:cNvSpPr>
            <p:nvPr/>
          </p:nvSpPr>
          <p:spPr bwMode="auto">
            <a:xfrm>
              <a:off x="0" y="1587"/>
              <a:ext cx="506412" cy="100012"/>
            </a:xfrm>
            <a:custGeom>
              <a:avLst/>
              <a:gdLst>
                <a:gd name="T0" fmla="*/ 12 w 182"/>
                <a:gd name="T1" fmla="*/ 36 h 36"/>
                <a:gd name="T2" fmla="*/ 170 w 182"/>
                <a:gd name="T3" fmla="*/ 36 h 36"/>
                <a:gd name="T4" fmla="*/ 182 w 182"/>
                <a:gd name="T5" fmla="*/ 18 h 36"/>
                <a:gd name="T6" fmla="*/ 170 w 182"/>
                <a:gd name="T7" fmla="*/ 0 h 36"/>
                <a:gd name="T8" fmla="*/ 12 w 182"/>
                <a:gd name="T9" fmla="*/ 0 h 36"/>
                <a:gd name="T10" fmla="*/ 0 w 182"/>
                <a:gd name="T11" fmla="*/ 18 h 36"/>
                <a:gd name="T12" fmla="*/ 12 w 182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2"/>
                <a:gd name="T22" fmla="*/ 0 h 36"/>
                <a:gd name="T23" fmla="*/ 182 w 18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2" h="36">
                  <a:moveTo>
                    <a:pt x="12" y="36"/>
                  </a:moveTo>
                  <a:cubicBezTo>
                    <a:pt x="170" y="36"/>
                    <a:pt x="170" y="36"/>
                    <a:pt x="170" y="36"/>
                  </a:cubicBezTo>
                  <a:cubicBezTo>
                    <a:pt x="176" y="36"/>
                    <a:pt x="182" y="28"/>
                    <a:pt x="182" y="18"/>
                  </a:cubicBezTo>
                  <a:cubicBezTo>
                    <a:pt x="182" y="8"/>
                    <a:pt x="176" y="0"/>
                    <a:pt x="17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8"/>
                    <a:pt x="0" y="18"/>
                  </a:cubicBezTo>
                  <a:cubicBezTo>
                    <a:pt x="0" y="28"/>
                    <a:pt x="6" y="36"/>
                    <a:pt x="1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59" name="组合 125"/>
          <p:cNvGrpSpPr/>
          <p:nvPr/>
        </p:nvGrpSpPr>
        <p:grpSpPr bwMode="auto">
          <a:xfrm>
            <a:off x="3385555" y="3529227"/>
            <a:ext cx="675461" cy="691998"/>
            <a:chOff x="0" y="0"/>
            <a:chExt cx="1319212" cy="1355724"/>
          </a:xfrm>
          <a:solidFill>
            <a:srgbClr val="E4DC2F"/>
          </a:solidFill>
          <a:effectLst/>
        </p:grpSpPr>
        <p:sp>
          <p:nvSpPr>
            <p:cNvPr id="260" name="Freeform 60"/>
            <p:cNvSpPr>
              <a:spLocks noChangeArrowheads="1"/>
            </p:cNvSpPr>
            <p:nvPr/>
          </p:nvSpPr>
          <p:spPr bwMode="auto">
            <a:xfrm>
              <a:off x="977900" y="0"/>
              <a:ext cx="341312" cy="903287"/>
            </a:xfrm>
            <a:custGeom>
              <a:avLst/>
              <a:gdLst>
                <a:gd name="T0" fmla="*/ 8 w 123"/>
                <a:gd name="T1" fmla="*/ 22 h 325"/>
                <a:gd name="T2" fmla="*/ 11 w 123"/>
                <a:gd name="T3" fmla="*/ 39 h 325"/>
                <a:gd name="T4" fmla="*/ 72 w 123"/>
                <a:gd name="T5" fmla="*/ 154 h 325"/>
                <a:gd name="T6" fmla="*/ 74 w 123"/>
                <a:gd name="T7" fmla="*/ 165 h 325"/>
                <a:gd name="T8" fmla="*/ 43 w 123"/>
                <a:gd name="T9" fmla="*/ 291 h 325"/>
                <a:gd name="T10" fmla="*/ 44 w 123"/>
                <a:gd name="T11" fmla="*/ 308 h 325"/>
                <a:gd name="T12" fmla="*/ 60 w 123"/>
                <a:gd name="T13" fmla="*/ 320 h 325"/>
                <a:gd name="T14" fmla="*/ 73 w 123"/>
                <a:gd name="T15" fmla="*/ 317 h 325"/>
                <a:gd name="T16" fmla="*/ 115 w 123"/>
                <a:gd name="T17" fmla="*/ 159 h 325"/>
                <a:gd name="T18" fmla="*/ 115 w 123"/>
                <a:gd name="T19" fmla="*/ 157 h 325"/>
                <a:gd name="T20" fmla="*/ 115 w 123"/>
                <a:gd name="T21" fmla="*/ 157 h 325"/>
                <a:gd name="T22" fmla="*/ 115 w 123"/>
                <a:gd name="T23" fmla="*/ 155 h 325"/>
                <a:gd name="T24" fmla="*/ 114 w 123"/>
                <a:gd name="T25" fmla="*/ 154 h 325"/>
                <a:gd name="T26" fmla="*/ 114 w 123"/>
                <a:gd name="T27" fmla="*/ 152 h 325"/>
                <a:gd name="T28" fmla="*/ 114 w 123"/>
                <a:gd name="T29" fmla="*/ 151 h 325"/>
                <a:gd name="T30" fmla="*/ 114 w 123"/>
                <a:gd name="T31" fmla="*/ 151 h 325"/>
                <a:gd name="T32" fmla="*/ 114 w 123"/>
                <a:gd name="T33" fmla="*/ 148 h 325"/>
                <a:gd name="T34" fmla="*/ 34 w 123"/>
                <a:gd name="T35" fmla="*/ 6 h 325"/>
                <a:gd name="T36" fmla="*/ 20 w 123"/>
                <a:gd name="T37" fmla="*/ 7 h 325"/>
                <a:gd name="T38" fmla="*/ 8 w 123"/>
                <a:gd name="T39" fmla="*/ 22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325"/>
                <a:gd name="T62" fmla="*/ 123 w 123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325">
                  <a:moveTo>
                    <a:pt x="8" y="22"/>
                  </a:moveTo>
                  <a:cubicBezTo>
                    <a:pt x="0" y="32"/>
                    <a:pt x="11" y="39"/>
                    <a:pt x="11" y="39"/>
                  </a:cubicBezTo>
                  <a:cubicBezTo>
                    <a:pt x="39" y="62"/>
                    <a:pt x="67" y="108"/>
                    <a:pt x="72" y="154"/>
                  </a:cubicBezTo>
                  <a:cubicBezTo>
                    <a:pt x="72" y="154"/>
                    <a:pt x="73" y="161"/>
                    <a:pt x="74" y="165"/>
                  </a:cubicBezTo>
                  <a:cubicBezTo>
                    <a:pt x="80" y="210"/>
                    <a:pt x="64" y="261"/>
                    <a:pt x="43" y="291"/>
                  </a:cubicBezTo>
                  <a:cubicBezTo>
                    <a:pt x="43" y="291"/>
                    <a:pt x="34" y="301"/>
                    <a:pt x="44" y="30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0" y="320"/>
                    <a:pt x="67" y="325"/>
                    <a:pt x="73" y="317"/>
                  </a:cubicBezTo>
                  <a:cubicBezTo>
                    <a:pt x="103" y="280"/>
                    <a:pt x="123" y="222"/>
                    <a:pt x="115" y="159"/>
                  </a:cubicBezTo>
                  <a:cubicBezTo>
                    <a:pt x="115" y="159"/>
                    <a:pt x="115" y="158"/>
                    <a:pt x="115" y="157"/>
                  </a:cubicBezTo>
                  <a:cubicBezTo>
                    <a:pt x="115" y="157"/>
                    <a:pt x="115" y="157"/>
                    <a:pt x="115" y="157"/>
                  </a:cubicBezTo>
                  <a:cubicBezTo>
                    <a:pt x="115" y="156"/>
                    <a:pt x="115" y="156"/>
                    <a:pt x="115" y="155"/>
                  </a:cubicBezTo>
                  <a:cubicBezTo>
                    <a:pt x="115" y="155"/>
                    <a:pt x="114" y="154"/>
                    <a:pt x="114" y="154"/>
                  </a:cubicBezTo>
                  <a:cubicBezTo>
                    <a:pt x="114" y="153"/>
                    <a:pt x="114" y="153"/>
                    <a:pt x="114" y="152"/>
                  </a:cubicBezTo>
                  <a:cubicBezTo>
                    <a:pt x="114" y="152"/>
                    <a:pt x="114" y="152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0"/>
                    <a:pt x="114" y="149"/>
                    <a:pt x="114" y="148"/>
                  </a:cubicBezTo>
                  <a:cubicBezTo>
                    <a:pt x="106" y="86"/>
                    <a:pt x="72" y="35"/>
                    <a:pt x="34" y="6"/>
                  </a:cubicBezTo>
                  <a:cubicBezTo>
                    <a:pt x="26" y="0"/>
                    <a:pt x="20" y="7"/>
                    <a:pt x="20" y="7"/>
                  </a:cubicBezTo>
                  <a:lnTo>
                    <a:pt x="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1" name="Freeform 61"/>
            <p:cNvSpPr>
              <a:spLocks noChangeArrowheads="1"/>
            </p:cNvSpPr>
            <p:nvPr/>
          </p:nvSpPr>
          <p:spPr bwMode="auto">
            <a:xfrm>
              <a:off x="858837" y="125412"/>
              <a:ext cx="268287" cy="685800"/>
            </a:xfrm>
            <a:custGeom>
              <a:avLst/>
              <a:gdLst>
                <a:gd name="T0" fmla="*/ 32 w 97"/>
                <a:gd name="T1" fmla="*/ 230 h 247"/>
                <a:gd name="T2" fmla="*/ 48 w 97"/>
                <a:gd name="T3" fmla="*/ 241 h 247"/>
                <a:gd name="T4" fmla="*/ 63 w 97"/>
                <a:gd name="T5" fmla="*/ 235 h 247"/>
                <a:gd name="T6" fmla="*/ 89 w 97"/>
                <a:gd name="T7" fmla="*/ 118 h 247"/>
                <a:gd name="T8" fmla="*/ 35 w 97"/>
                <a:gd name="T9" fmla="*/ 11 h 247"/>
                <a:gd name="T10" fmla="*/ 18 w 97"/>
                <a:gd name="T11" fmla="*/ 8 h 247"/>
                <a:gd name="T12" fmla="*/ 6 w 97"/>
                <a:gd name="T13" fmla="*/ 23 h 247"/>
                <a:gd name="T14" fmla="*/ 8 w 97"/>
                <a:gd name="T15" fmla="*/ 38 h 247"/>
                <a:gd name="T16" fmla="*/ 49 w 97"/>
                <a:gd name="T17" fmla="*/ 123 h 247"/>
                <a:gd name="T18" fmla="*/ 31 w 97"/>
                <a:gd name="T19" fmla="*/ 215 h 247"/>
                <a:gd name="T20" fmla="*/ 32 w 97"/>
                <a:gd name="T21" fmla="*/ 230 h 2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247"/>
                <a:gd name="T35" fmla="*/ 97 w 97"/>
                <a:gd name="T36" fmla="*/ 247 h 2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247">
                  <a:moveTo>
                    <a:pt x="32" y="230"/>
                  </a:moveTo>
                  <a:cubicBezTo>
                    <a:pt x="48" y="241"/>
                    <a:pt x="48" y="241"/>
                    <a:pt x="48" y="241"/>
                  </a:cubicBezTo>
                  <a:cubicBezTo>
                    <a:pt x="57" y="247"/>
                    <a:pt x="63" y="235"/>
                    <a:pt x="63" y="235"/>
                  </a:cubicBezTo>
                  <a:cubicBezTo>
                    <a:pt x="76" y="215"/>
                    <a:pt x="97" y="173"/>
                    <a:pt x="89" y="118"/>
                  </a:cubicBezTo>
                  <a:cubicBezTo>
                    <a:pt x="83" y="62"/>
                    <a:pt x="52" y="26"/>
                    <a:pt x="35" y="11"/>
                  </a:cubicBezTo>
                  <a:cubicBezTo>
                    <a:pt x="35" y="11"/>
                    <a:pt x="25" y="0"/>
                    <a:pt x="18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0" y="30"/>
                    <a:pt x="8" y="38"/>
                    <a:pt x="8" y="38"/>
                  </a:cubicBezTo>
                  <a:cubicBezTo>
                    <a:pt x="20" y="52"/>
                    <a:pt x="43" y="82"/>
                    <a:pt x="49" y="123"/>
                  </a:cubicBezTo>
                  <a:cubicBezTo>
                    <a:pt x="53" y="163"/>
                    <a:pt x="39" y="198"/>
                    <a:pt x="31" y="215"/>
                  </a:cubicBezTo>
                  <a:cubicBezTo>
                    <a:pt x="31" y="215"/>
                    <a:pt x="25" y="225"/>
                    <a:pt x="32" y="2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2" name="Freeform 62"/>
            <p:cNvSpPr>
              <a:spLocks noChangeArrowheads="1"/>
            </p:cNvSpPr>
            <p:nvPr/>
          </p:nvSpPr>
          <p:spPr bwMode="auto">
            <a:xfrm>
              <a:off x="727075" y="255587"/>
              <a:ext cx="195262" cy="460375"/>
            </a:xfrm>
            <a:custGeom>
              <a:avLst/>
              <a:gdLst>
                <a:gd name="T0" fmla="*/ 67 w 70"/>
                <a:gd name="T1" fmla="*/ 79 h 166"/>
                <a:gd name="T2" fmla="*/ 67 w 70"/>
                <a:gd name="T3" fmla="*/ 77 h 166"/>
                <a:gd name="T4" fmla="*/ 66 w 70"/>
                <a:gd name="T5" fmla="*/ 77 h 166"/>
                <a:gd name="T6" fmla="*/ 35 w 70"/>
                <a:gd name="T7" fmla="*/ 10 h 166"/>
                <a:gd name="T8" fmla="*/ 19 w 70"/>
                <a:gd name="T9" fmla="*/ 9 h 166"/>
                <a:gd name="T10" fmla="*/ 9 w 70"/>
                <a:gd name="T11" fmla="*/ 21 h 166"/>
                <a:gd name="T12" fmla="*/ 9 w 70"/>
                <a:gd name="T13" fmla="*/ 39 h 166"/>
                <a:gd name="T14" fmla="*/ 28 w 70"/>
                <a:gd name="T15" fmla="*/ 84 h 166"/>
                <a:gd name="T16" fmla="*/ 20 w 70"/>
                <a:gd name="T17" fmla="*/ 132 h 166"/>
                <a:gd name="T18" fmla="*/ 26 w 70"/>
                <a:gd name="T19" fmla="*/ 150 h 166"/>
                <a:gd name="T20" fmla="*/ 38 w 70"/>
                <a:gd name="T21" fmla="*/ 159 h 166"/>
                <a:gd name="T22" fmla="*/ 53 w 70"/>
                <a:gd name="T23" fmla="*/ 154 h 166"/>
                <a:gd name="T24" fmla="*/ 67 w 70"/>
                <a:gd name="T25" fmla="*/ 82 h 166"/>
                <a:gd name="T26" fmla="*/ 67 w 70"/>
                <a:gd name="T27" fmla="*/ 82 h 166"/>
                <a:gd name="T28" fmla="*/ 67 w 70"/>
                <a:gd name="T29" fmla="*/ 79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166"/>
                <a:gd name="T47" fmla="*/ 70 w 70"/>
                <a:gd name="T48" fmla="*/ 166 h 1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166">
                  <a:moveTo>
                    <a:pt x="67" y="79"/>
                  </a:moveTo>
                  <a:cubicBezTo>
                    <a:pt x="67" y="78"/>
                    <a:pt x="67" y="77"/>
                    <a:pt x="67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61" y="46"/>
                    <a:pt x="45" y="23"/>
                    <a:pt x="35" y="10"/>
                  </a:cubicBezTo>
                  <a:cubicBezTo>
                    <a:pt x="35" y="10"/>
                    <a:pt x="27" y="0"/>
                    <a:pt x="19" y="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32"/>
                    <a:pt x="9" y="39"/>
                    <a:pt x="9" y="39"/>
                  </a:cubicBezTo>
                  <a:cubicBezTo>
                    <a:pt x="15" y="48"/>
                    <a:pt x="25" y="64"/>
                    <a:pt x="28" y="84"/>
                  </a:cubicBezTo>
                  <a:cubicBezTo>
                    <a:pt x="30" y="104"/>
                    <a:pt x="25" y="122"/>
                    <a:pt x="20" y="132"/>
                  </a:cubicBezTo>
                  <a:cubicBezTo>
                    <a:pt x="20" y="132"/>
                    <a:pt x="14" y="142"/>
                    <a:pt x="26" y="150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48" y="166"/>
                    <a:pt x="53" y="154"/>
                    <a:pt x="53" y="154"/>
                  </a:cubicBezTo>
                  <a:cubicBezTo>
                    <a:pt x="60" y="140"/>
                    <a:pt x="70" y="113"/>
                    <a:pt x="67" y="82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7" y="81"/>
                    <a:pt x="67" y="80"/>
                    <a:pt x="6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3" name="Freeform 63"/>
            <p:cNvSpPr>
              <a:spLocks noEditPoints="1" noChangeArrowheads="1"/>
            </p:cNvSpPr>
            <p:nvPr/>
          </p:nvSpPr>
          <p:spPr bwMode="auto">
            <a:xfrm>
              <a:off x="0" y="249237"/>
              <a:ext cx="1022350" cy="1106487"/>
            </a:xfrm>
            <a:custGeom>
              <a:avLst/>
              <a:gdLst>
                <a:gd name="T0" fmla="*/ 62 w 368"/>
                <a:gd name="T1" fmla="*/ 374 h 398"/>
                <a:gd name="T2" fmla="*/ 74 w 368"/>
                <a:gd name="T3" fmla="*/ 359 h 398"/>
                <a:gd name="T4" fmla="*/ 90 w 368"/>
                <a:gd name="T5" fmla="*/ 380 h 398"/>
                <a:gd name="T6" fmla="*/ 307 w 368"/>
                <a:gd name="T7" fmla="*/ 398 h 398"/>
                <a:gd name="T8" fmla="*/ 314 w 368"/>
                <a:gd name="T9" fmla="*/ 398 h 398"/>
                <a:gd name="T10" fmla="*/ 366 w 368"/>
                <a:gd name="T11" fmla="*/ 372 h 398"/>
                <a:gd name="T12" fmla="*/ 355 w 368"/>
                <a:gd name="T13" fmla="*/ 299 h 398"/>
                <a:gd name="T14" fmla="*/ 350 w 368"/>
                <a:gd name="T15" fmla="*/ 255 h 398"/>
                <a:gd name="T16" fmla="*/ 329 w 368"/>
                <a:gd name="T17" fmla="*/ 204 h 398"/>
                <a:gd name="T18" fmla="*/ 265 w 368"/>
                <a:gd name="T19" fmla="*/ 185 h 398"/>
                <a:gd name="T20" fmla="*/ 228 w 368"/>
                <a:gd name="T21" fmla="*/ 158 h 398"/>
                <a:gd name="T22" fmla="*/ 236 w 368"/>
                <a:gd name="T23" fmla="*/ 113 h 398"/>
                <a:gd name="T24" fmla="*/ 150 w 368"/>
                <a:gd name="T25" fmla="*/ 25 h 398"/>
                <a:gd name="T26" fmla="*/ 127 w 368"/>
                <a:gd name="T27" fmla="*/ 120 h 398"/>
                <a:gd name="T28" fmla="*/ 127 w 368"/>
                <a:gd name="T29" fmla="*/ 136 h 398"/>
                <a:gd name="T30" fmla="*/ 73 w 368"/>
                <a:gd name="T31" fmla="*/ 194 h 398"/>
                <a:gd name="T32" fmla="*/ 48 w 368"/>
                <a:gd name="T33" fmla="*/ 220 h 398"/>
                <a:gd name="T34" fmla="*/ 22 w 368"/>
                <a:gd name="T35" fmla="*/ 280 h 398"/>
                <a:gd name="T36" fmla="*/ 7 w 368"/>
                <a:gd name="T37" fmla="*/ 312 h 398"/>
                <a:gd name="T38" fmla="*/ 1 w 368"/>
                <a:gd name="T39" fmla="*/ 356 h 398"/>
                <a:gd name="T40" fmla="*/ 230 w 368"/>
                <a:gd name="T41" fmla="*/ 171 h 398"/>
                <a:gd name="T42" fmla="*/ 243 w 368"/>
                <a:gd name="T43" fmla="*/ 173 h 398"/>
                <a:gd name="T44" fmla="*/ 237 w 368"/>
                <a:gd name="T45" fmla="*/ 279 h 398"/>
                <a:gd name="T46" fmla="*/ 217 w 368"/>
                <a:gd name="T47" fmla="*/ 286 h 398"/>
                <a:gd name="T48" fmla="*/ 205 w 368"/>
                <a:gd name="T49" fmla="*/ 225 h 398"/>
                <a:gd name="T50" fmla="*/ 203 w 368"/>
                <a:gd name="T51" fmla="*/ 203 h 398"/>
                <a:gd name="T52" fmla="*/ 188 w 368"/>
                <a:gd name="T53" fmla="*/ 203 h 398"/>
                <a:gd name="T54" fmla="*/ 182 w 368"/>
                <a:gd name="T55" fmla="*/ 223 h 398"/>
                <a:gd name="T56" fmla="*/ 150 w 368"/>
                <a:gd name="T57" fmla="*/ 167 h 398"/>
                <a:gd name="T58" fmla="*/ 133 w 368"/>
                <a:gd name="T59" fmla="*/ 136 h 398"/>
                <a:gd name="T60" fmla="*/ 142 w 368"/>
                <a:gd name="T61" fmla="*/ 144 h 398"/>
                <a:gd name="T62" fmla="*/ 133 w 368"/>
                <a:gd name="T63" fmla="*/ 171 h 398"/>
                <a:gd name="T64" fmla="*/ 139 w 368"/>
                <a:gd name="T65" fmla="*/ 146 h 398"/>
                <a:gd name="T66" fmla="*/ 133 w 368"/>
                <a:gd name="T67" fmla="*/ 136 h 398"/>
                <a:gd name="T68" fmla="*/ 126 w 368"/>
                <a:gd name="T69" fmla="*/ 167 h 398"/>
                <a:gd name="T70" fmla="*/ 127 w 368"/>
                <a:gd name="T71" fmla="*/ 157 h 3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98"/>
                <a:gd name="T110" fmla="*/ 368 w 368"/>
                <a:gd name="T111" fmla="*/ 398 h 3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98">
                  <a:moveTo>
                    <a:pt x="44" y="381"/>
                  </a:moveTo>
                  <a:cubicBezTo>
                    <a:pt x="44" y="381"/>
                    <a:pt x="58" y="378"/>
                    <a:pt x="62" y="374"/>
                  </a:cubicBezTo>
                  <a:cubicBezTo>
                    <a:pt x="66" y="370"/>
                    <a:pt x="68" y="371"/>
                    <a:pt x="71" y="368"/>
                  </a:cubicBezTo>
                  <a:cubicBezTo>
                    <a:pt x="74" y="366"/>
                    <a:pt x="71" y="366"/>
                    <a:pt x="74" y="359"/>
                  </a:cubicBezTo>
                  <a:cubicBezTo>
                    <a:pt x="76" y="352"/>
                    <a:pt x="85" y="340"/>
                    <a:pt x="87" y="338"/>
                  </a:cubicBezTo>
                  <a:cubicBezTo>
                    <a:pt x="87" y="338"/>
                    <a:pt x="91" y="369"/>
                    <a:pt x="90" y="380"/>
                  </a:cubicBezTo>
                  <a:cubicBezTo>
                    <a:pt x="89" y="384"/>
                    <a:pt x="89" y="391"/>
                    <a:pt x="90" y="398"/>
                  </a:cubicBezTo>
                  <a:cubicBezTo>
                    <a:pt x="307" y="398"/>
                    <a:pt x="307" y="398"/>
                    <a:pt x="307" y="398"/>
                  </a:cubicBezTo>
                  <a:cubicBezTo>
                    <a:pt x="306" y="389"/>
                    <a:pt x="307" y="383"/>
                    <a:pt x="312" y="393"/>
                  </a:cubicBezTo>
                  <a:cubicBezTo>
                    <a:pt x="312" y="393"/>
                    <a:pt x="313" y="395"/>
                    <a:pt x="314" y="398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5" y="389"/>
                    <a:pt x="368" y="379"/>
                    <a:pt x="366" y="372"/>
                  </a:cubicBezTo>
                  <a:cubicBezTo>
                    <a:pt x="364" y="366"/>
                    <a:pt x="367" y="355"/>
                    <a:pt x="363" y="340"/>
                  </a:cubicBezTo>
                  <a:cubicBezTo>
                    <a:pt x="360" y="325"/>
                    <a:pt x="357" y="307"/>
                    <a:pt x="355" y="299"/>
                  </a:cubicBezTo>
                  <a:cubicBezTo>
                    <a:pt x="353" y="291"/>
                    <a:pt x="351" y="283"/>
                    <a:pt x="350" y="277"/>
                  </a:cubicBezTo>
                  <a:cubicBezTo>
                    <a:pt x="349" y="272"/>
                    <a:pt x="353" y="262"/>
                    <a:pt x="350" y="255"/>
                  </a:cubicBezTo>
                  <a:cubicBezTo>
                    <a:pt x="347" y="248"/>
                    <a:pt x="343" y="237"/>
                    <a:pt x="341" y="228"/>
                  </a:cubicBezTo>
                  <a:cubicBezTo>
                    <a:pt x="340" y="218"/>
                    <a:pt x="338" y="205"/>
                    <a:pt x="329" y="204"/>
                  </a:cubicBezTo>
                  <a:cubicBezTo>
                    <a:pt x="319" y="203"/>
                    <a:pt x="303" y="195"/>
                    <a:pt x="292" y="191"/>
                  </a:cubicBezTo>
                  <a:cubicBezTo>
                    <a:pt x="282" y="187"/>
                    <a:pt x="268" y="185"/>
                    <a:pt x="265" y="185"/>
                  </a:cubicBezTo>
                  <a:cubicBezTo>
                    <a:pt x="262" y="184"/>
                    <a:pt x="252" y="177"/>
                    <a:pt x="248" y="171"/>
                  </a:cubicBezTo>
                  <a:cubicBezTo>
                    <a:pt x="244" y="166"/>
                    <a:pt x="237" y="158"/>
                    <a:pt x="228" y="158"/>
                  </a:cubicBezTo>
                  <a:cubicBezTo>
                    <a:pt x="228" y="158"/>
                    <a:pt x="227" y="128"/>
                    <a:pt x="227" y="120"/>
                  </a:cubicBezTo>
                  <a:cubicBezTo>
                    <a:pt x="227" y="120"/>
                    <a:pt x="237" y="134"/>
                    <a:pt x="236" y="113"/>
                  </a:cubicBezTo>
                  <a:cubicBezTo>
                    <a:pt x="236" y="113"/>
                    <a:pt x="240" y="74"/>
                    <a:pt x="228" y="87"/>
                  </a:cubicBezTo>
                  <a:cubicBezTo>
                    <a:pt x="228" y="87"/>
                    <a:pt x="225" y="0"/>
                    <a:pt x="150" y="25"/>
                  </a:cubicBezTo>
                  <a:cubicBezTo>
                    <a:pt x="150" y="25"/>
                    <a:pt x="103" y="48"/>
                    <a:pt x="125" y="107"/>
                  </a:cubicBezTo>
                  <a:cubicBezTo>
                    <a:pt x="125" y="107"/>
                    <a:pt x="124" y="113"/>
                    <a:pt x="127" y="120"/>
                  </a:cubicBezTo>
                  <a:cubicBezTo>
                    <a:pt x="127" y="120"/>
                    <a:pt x="127" y="122"/>
                    <a:pt x="128" y="125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88" y="153"/>
                    <a:pt x="82" y="160"/>
                  </a:cubicBezTo>
                  <a:cubicBezTo>
                    <a:pt x="82" y="160"/>
                    <a:pt x="76" y="162"/>
                    <a:pt x="73" y="194"/>
                  </a:cubicBezTo>
                  <a:cubicBezTo>
                    <a:pt x="73" y="194"/>
                    <a:pt x="65" y="197"/>
                    <a:pt x="60" y="197"/>
                  </a:cubicBezTo>
                  <a:cubicBezTo>
                    <a:pt x="56" y="198"/>
                    <a:pt x="49" y="209"/>
                    <a:pt x="48" y="220"/>
                  </a:cubicBezTo>
                  <a:cubicBezTo>
                    <a:pt x="46" y="230"/>
                    <a:pt x="50" y="234"/>
                    <a:pt x="42" y="249"/>
                  </a:cubicBezTo>
                  <a:cubicBezTo>
                    <a:pt x="33" y="264"/>
                    <a:pt x="27" y="273"/>
                    <a:pt x="22" y="280"/>
                  </a:cubicBezTo>
                  <a:cubicBezTo>
                    <a:pt x="17" y="287"/>
                    <a:pt x="11" y="286"/>
                    <a:pt x="12" y="297"/>
                  </a:cubicBezTo>
                  <a:cubicBezTo>
                    <a:pt x="13" y="309"/>
                    <a:pt x="11" y="305"/>
                    <a:pt x="7" y="312"/>
                  </a:cubicBezTo>
                  <a:cubicBezTo>
                    <a:pt x="2" y="319"/>
                    <a:pt x="5" y="319"/>
                    <a:pt x="3" y="326"/>
                  </a:cubicBezTo>
                  <a:cubicBezTo>
                    <a:pt x="0" y="334"/>
                    <a:pt x="0" y="348"/>
                    <a:pt x="1" y="356"/>
                  </a:cubicBezTo>
                  <a:cubicBezTo>
                    <a:pt x="3" y="363"/>
                    <a:pt x="22" y="388"/>
                    <a:pt x="44" y="381"/>
                  </a:cubicBezTo>
                  <a:close/>
                  <a:moveTo>
                    <a:pt x="230" y="171"/>
                  </a:moveTo>
                  <a:cubicBezTo>
                    <a:pt x="229" y="160"/>
                    <a:pt x="229" y="160"/>
                    <a:pt x="229" y="160"/>
                  </a:cubicBezTo>
                  <a:cubicBezTo>
                    <a:pt x="229" y="160"/>
                    <a:pt x="243" y="162"/>
                    <a:pt x="243" y="173"/>
                  </a:cubicBezTo>
                  <a:cubicBezTo>
                    <a:pt x="243" y="173"/>
                    <a:pt x="250" y="201"/>
                    <a:pt x="249" y="220"/>
                  </a:cubicBezTo>
                  <a:cubicBezTo>
                    <a:pt x="247" y="239"/>
                    <a:pt x="246" y="262"/>
                    <a:pt x="237" y="279"/>
                  </a:cubicBezTo>
                  <a:cubicBezTo>
                    <a:pt x="227" y="297"/>
                    <a:pt x="222" y="311"/>
                    <a:pt x="222" y="311"/>
                  </a:cubicBezTo>
                  <a:cubicBezTo>
                    <a:pt x="222" y="311"/>
                    <a:pt x="217" y="307"/>
                    <a:pt x="217" y="286"/>
                  </a:cubicBezTo>
                  <a:cubicBezTo>
                    <a:pt x="218" y="265"/>
                    <a:pt x="215" y="254"/>
                    <a:pt x="211" y="246"/>
                  </a:cubicBezTo>
                  <a:cubicBezTo>
                    <a:pt x="207" y="239"/>
                    <a:pt x="205" y="225"/>
                    <a:pt x="205" y="225"/>
                  </a:cubicBezTo>
                  <a:cubicBezTo>
                    <a:pt x="205" y="225"/>
                    <a:pt x="225" y="210"/>
                    <a:pt x="225" y="203"/>
                  </a:cubicBezTo>
                  <a:cubicBezTo>
                    <a:pt x="225" y="203"/>
                    <a:pt x="208" y="202"/>
                    <a:pt x="203" y="203"/>
                  </a:cubicBezTo>
                  <a:cubicBezTo>
                    <a:pt x="203" y="203"/>
                    <a:pt x="251" y="185"/>
                    <a:pt x="230" y="171"/>
                  </a:cubicBezTo>
                  <a:close/>
                  <a:moveTo>
                    <a:pt x="188" y="203"/>
                  </a:moveTo>
                  <a:cubicBezTo>
                    <a:pt x="188" y="203"/>
                    <a:pt x="174" y="206"/>
                    <a:pt x="170" y="203"/>
                  </a:cubicBezTo>
                  <a:cubicBezTo>
                    <a:pt x="170" y="203"/>
                    <a:pt x="175" y="220"/>
                    <a:pt x="182" y="223"/>
                  </a:cubicBezTo>
                  <a:cubicBezTo>
                    <a:pt x="182" y="223"/>
                    <a:pt x="187" y="235"/>
                    <a:pt x="180" y="244"/>
                  </a:cubicBezTo>
                  <a:cubicBezTo>
                    <a:pt x="180" y="244"/>
                    <a:pt x="154" y="189"/>
                    <a:pt x="150" y="167"/>
                  </a:cubicBezTo>
                  <a:cubicBezTo>
                    <a:pt x="150" y="167"/>
                    <a:pt x="179" y="203"/>
                    <a:pt x="188" y="203"/>
                  </a:cubicBezTo>
                  <a:close/>
                  <a:moveTo>
                    <a:pt x="133" y="136"/>
                  </a:moveTo>
                  <a:cubicBezTo>
                    <a:pt x="135" y="140"/>
                    <a:pt x="137" y="143"/>
                    <a:pt x="139" y="144"/>
                  </a:cubicBezTo>
                  <a:cubicBezTo>
                    <a:pt x="140" y="144"/>
                    <a:pt x="141" y="144"/>
                    <a:pt x="142" y="144"/>
                  </a:cubicBezTo>
                  <a:cubicBezTo>
                    <a:pt x="142" y="144"/>
                    <a:pt x="149" y="152"/>
                    <a:pt x="147" y="158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3" y="155"/>
                    <a:pt x="148" y="153"/>
                    <a:pt x="139" y="146"/>
                  </a:cubicBezTo>
                  <a:cubicBezTo>
                    <a:pt x="139" y="146"/>
                    <a:pt x="135" y="142"/>
                    <a:pt x="133" y="142"/>
                  </a:cubicBezTo>
                  <a:lnTo>
                    <a:pt x="133" y="136"/>
                  </a:lnTo>
                  <a:close/>
                  <a:moveTo>
                    <a:pt x="127" y="157"/>
                  </a:moveTo>
                  <a:cubicBezTo>
                    <a:pt x="126" y="167"/>
                    <a:pt x="126" y="167"/>
                    <a:pt x="126" y="167"/>
                  </a:cubicBezTo>
                  <a:cubicBezTo>
                    <a:pt x="126" y="167"/>
                    <a:pt x="115" y="163"/>
                    <a:pt x="109" y="166"/>
                  </a:cubicBezTo>
                  <a:cubicBezTo>
                    <a:pt x="109" y="166"/>
                    <a:pt x="120" y="159"/>
                    <a:pt x="127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grpSp>
        <p:nvGrpSpPr>
          <p:cNvPr id="264" name="组合 122"/>
          <p:cNvGrpSpPr/>
          <p:nvPr/>
        </p:nvGrpSpPr>
        <p:grpSpPr bwMode="auto">
          <a:xfrm>
            <a:off x="3428602" y="4640108"/>
            <a:ext cx="560977" cy="671645"/>
            <a:chOff x="0" y="0"/>
            <a:chExt cx="1096962" cy="1314450"/>
          </a:xfrm>
          <a:solidFill>
            <a:srgbClr val="E4DC2F"/>
          </a:solidFill>
          <a:effectLst/>
        </p:grpSpPr>
        <p:sp>
          <p:nvSpPr>
            <p:cNvPr id="265" name="Freeform 100"/>
            <p:cNvSpPr>
              <a:spLocks noChangeArrowheads="1"/>
            </p:cNvSpPr>
            <p:nvPr/>
          </p:nvSpPr>
          <p:spPr bwMode="auto">
            <a:xfrm>
              <a:off x="0" y="1133475"/>
              <a:ext cx="123825" cy="180975"/>
            </a:xfrm>
            <a:custGeom>
              <a:avLst/>
              <a:gdLst>
                <a:gd name="T0" fmla="*/ 0 w 45"/>
                <a:gd name="T1" fmla="*/ 50 h 65"/>
                <a:gd name="T2" fmla="*/ 11 w 45"/>
                <a:gd name="T3" fmla="*/ 45 h 65"/>
                <a:gd name="T4" fmla="*/ 17 w 45"/>
                <a:gd name="T5" fmla="*/ 52 h 65"/>
                <a:gd name="T6" fmla="*/ 24 w 45"/>
                <a:gd name="T7" fmla="*/ 55 h 65"/>
                <a:gd name="T8" fmla="*/ 31 w 45"/>
                <a:gd name="T9" fmla="*/ 52 h 65"/>
                <a:gd name="T10" fmla="*/ 34 w 45"/>
                <a:gd name="T11" fmla="*/ 47 h 65"/>
                <a:gd name="T12" fmla="*/ 32 w 45"/>
                <a:gd name="T13" fmla="*/ 42 h 65"/>
                <a:gd name="T14" fmla="*/ 25 w 45"/>
                <a:gd name="T15" fmla="*/ 38 h 65"/>
                <a:gd name="T16" fmla="*/ 23 w 45"/>
                <a:gd name="T17" fmla="*/ 37 h 65"/>
                <a:gd name="T18" fmla="*/ 10 w 45"/>
                <a:gd name="T19" fmla="*/ 31 h 65"/>
                <a:gd name="T20" fmla="*/ 4 w 45"/>
                <a:gd name="T21" fmla="*/ 25 h 65"/>
                <a:gd name="T22" fmla="*/ 2 w 45"/>
                <a:gd name="T23" fmla="*/ 17 h 65"/>
                <a:gd name="T24" fmla="*/ 8 w 45"/>
                <a:gd name="T25" fmla="*/ 5 h 65"/>
                <a:gd name="T26" fmla="*/ 23 w 45"/>
                <a:gd name="T27" fmla="*/ 0 h 65"/>
                <a:gd name="T28" fmla="*/ 36 w 45"/>
                <a:gd name="T29" fmla="*/ 4 h 65"/>
                <a:gd name="T30" fmla="*/ 44 w 45"/>
                <a:gd name="T31" fmla="*/ 14 h 65"/>
                <a:gd name="T32" fmla="*/ 33 w 45"/>
                <a:gd name="T33" fmla="*/ 18 h 65"/>
                <a:gd name="T34" fmla="*/ 29 w 45"/>
                <a:gd name="T35" fmla="*/ 12 h 65"/>
                <a:gd name="T36" fmla="*/ 22 w 45"/>
                <a:gd name="T37" fmla="*/ 10 h 65"/>
                <a:gd name="T38" fmla="*/ 16 w 45"/>
                <a:gd name="T39" fmla="*/ 12 h 65"/>
                <a:gd name="T40" fmla="*/ 14 w 45"/>
                <a:gd name="T41" fmla="*/ 17 h 65"/>
                <a:gd name="T42" fmla="*/ 25 w 45"/>
                <a:gd name="T43" fmla="*/ 26 h 65"/>
                <a:gd name="T44" fmla="*/ 30 w 45"/>
                <a:gd name="T45" fmla="*/ 28 h 65"/>
                <a:gd name="T46" fmla="*/ 42 w 45"/>
                <a:gd name="T47" fmla="*/ 36 h 65"/>
                <a:gd name="T48" fmla="*/ 45 w 45"/>
                <a:gd name="T49" fmla="*/ 46 h 65"/>
                <a:gd name="T50" fmla="*/ 40 w 45"/>
                <a:gd name="T51" fmla="*/ 60 h 65"/>
                <a:gd name="T52" fmla="*/ 24 w 45"/>
                <a:gd name="T53" fmla="*/ 65 h 65"/>
                <a:gd name="T54" fmla="*/ 9 w 45"/>
                <a:gd name="T55" fmla="*/ 61 h 65"/>
                <a:gd name="T56" fmla="*/ 0 w 45"/>
                <a:gd name="T57" fmla="*/ 50 h 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5"/>
                <a:gd name="T88" fmla="*/ 0 h 65"/>
                <a:gd name="T89" fmla="*/ 45 w 45"/>
                <a:gd name="T90" fmla="*/ 65 h 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5" h="65">
                  <a:moveTo>
                    <a:pt x="0" y="50"/>
                  </a:moveTo>
                  <a:cubicBezTo>
                    <a:pt x="11" y="45"/>
                    <a:pt x="11" y="45"/>
                    <a:pt x="11" y="45"/>
                  </a:cubicBezTo>
                  <a:cubicBezTo>
                    <a:pt x="13" y="48"/>
                    <a:pt x="15" y="51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7" y="55"/>
                    <a:pt x="29" y="54"/>
                    <a:pt x="31" y="52"/>
                  </a:cubicBezTo>
                  <a:cubicBezTo>
                    <a:pt x="33" y="51"/>
                    <a:pt x="34" y="49"/>
                    <a:pt x="34" y="47"/>
                  </a:cubicBezTo>
                  <a:cubicBezTo>
                    <a:pt x="34" y="45"/>
                    <a:pt x="33" y="43"/>
                    <a:pt x="32" y="42"/>
                  </a:cubicBezTo>
                  <a:cubicBezTo>
                    <a:pt x="31" y="40"/>
                    <a:pt x="28" y="39"/>
                    <a:pt x="25" y="38"/>
                  </a:cubicBezTo>
                  <a:cubicBezTo>
                    <a:pt x="24" y="38"/>
                    <a:pt x="24" y="37"/>
                    <a:pt x="23" y="37"/>
                  </a:cubicBezTo>
                  <a:cubicBezTo>
                    <a:pt x="16" y="35"/>
                    <a:pt x="12" y="33"/>
                    <a:pt x="10" y="31"/>
                  </a:cubicBezTo>
                  <a:cubicBezTo>
                    <a:pt x="7" y="30"/>
                    <a:pt x="6" y="28"/>
                    <a:pt x="4" y="25"/>
                  </a:cubicBezTo>
                  <a:cubicBezTo>
                    <a:pt x="3" y="23"/>
                    <a:pt x="2" y="20"/>
                    <a:pt x="2" y="17"/>
                  </a:cubicBezTo>
                  <a:cubicBezTo>
                    <a:pt x="2" y="12"/>
                    <a:pt x="4" y="8"/>
                    <a:pt x="8" y="5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40" y="6"/>
                    <a:pt x="42" y="10"/>
                    <a:pt x="44" y="14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7" y="11"/>
                    <a:pt x="25" y="10"/>
                    <a:pt x="22" y="10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4" y="13"/>
                    <a:pt x="14" y="15"/>
                    <a:pt x="14" y="17"/>
                  </a:cubicBezTo>
                  <a:cubicBezTo>
                    <a:pt x="14" y="20"/>
                    <a:pt x="17" y="23"/>
                    <a:pt x="25" y="26"/>
                  </a:cubicBezTo>
                  <a:cubicBezTo>
                    <a:pt x="27" y="27"/>
                    <a:pt x="29" y="27"/>
                    <a:pt x="30" y="28"/>
                  </a:cubicBezTo>
                  <a:cubicBezTo>
                    <a:pt x="36" y="30"/>
                    <a:pt x="40" y="33"/>
                    <a:pt x="42" y="36"/>
                  </a:cubicBezTo>
                  <a:cubicBezTo>
                    <a:pt x="44" y="38"/>
                    <a:pt x="45" y="42"/>
                    <a:pt x="45" y="46"/>
                  </a:cubicBezTo>
                  <a:cubicBezTo>
                    <a:pt x="45" y="52"/>
                    <a:pt x="44" y="57"/>
                    <a:pt x="40" y="60"/>
                  </a:cubicBezTo>
                  <a:cubicBezTo>
                    <a:pt x="36" y="63"/>
                    <a:pt x="31" y="65"/>
                    <a:pt x="24" y="65"/>
                  </a:cubicBezTo>
                  <a:cubicBezTo>
                    <a:pt x="18" y="65"/>
                    <a:pt x="13" y="64"/>
                    <a:pt x="9" y="61"/>
                  </a:cubicBezTo>
                  <a:cubicBezTo>
                    <a:pt x="5" y="59"/>
                    <a:pt x="2" y="55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6" name="Freeform 101"/>
            <p:cNvSpPr>
              <a:spLocks noChangeArrowheads="1"/>
            </p:cNvSpPr>
            <p:nvPr/>
          </p:nvSpPr>
          <p:spPr bwMode="auto">
            <a:xfrm>
              <a:off x="155575" y="1136650"/>
              <a:ext cx="130175" cy="177800"/>
            </a:xfrm>
            <a:custGeom>
              <a:avLst/>
              <a:gdLst>
                <a:gd name="T0" fmla="*/ 0 w 47"/>
                <a:gd name="T1" fmla="*/ 40 h 64"/>
                <a:gd name="T2" fmla="*/ 0 w 47"/>
                <a:gd name="T3" fmla="*/ 0 h 64"/>
                <a:gd name="T4" fmla="*/ 12 w 47"/>
                <a:gd name="T5" fmla="*/ 0 h 64"/>
                <a:gd name="T6" fmla="*/ 12 w 47"/>
                <a:gd name="T7" fmla="*/ 40 h 64"/>
                <a:gd name="T8" fmla="*/ 14 w 47"/>
                <a:gd name="T9" fmla="*/ 51 h 64"/>
                <a:gd name="T10" fmla="*/ 24 w 47"/>
                <a:gd name="T11" fmla="*/ 54 h 64"/>
                <a:gd name="T12" fmla="*/ 33 w 47"/>
                <a:gd name="T13" fmla="*/ 51 h 64"/>
                <a:gd name="T14" fmla="*/ 36 w 47"/>
                <a:gd name="T15" fmla="*/ 40 h 64"/>
                <a:gd name="T16" fmla="*/ 36 w 47"/>
                <a:gd name="T17" fmla="*/ 0 h 64"/>
                <a:gd name="T18" fmla="*/ 47 w 47"/>
                <a:gd name="T19" fmla="*/ 0 h 64"/>
                <a:gd name="T20" fmla="*/ 47 w 47"/>
                <a:gd name="T21" fmla="*/ 42 h 64"/>
                <a:gd name="T22" fmla="*/ 41 w 47"/>
                <a:gd name="T23" fmla="*/ 58 h 64"/>
                <a:gd name="T24" fmla="*/ 24 w 47"/>
                <a:gd name="T25" fmla="*/ 64 h 64"/>
                <a:gd name="T26" fmla="*/ 6 w 47"/>
                <a:gd name="T27" fmla="*/ 58 h 64"/>
                <a:gd name="T28" fmla="*/ 0 w 47"/>
                <a:gd name="T29" fmla="*/ 40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4"/>
                <a:gd name="T47" fmla="*/ 47 w 47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4">
                  <a:moveTo>
                    <a:pt x="0" y="4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5"/>
                    <a:pt x="13" y="48"/>
                    <a:pt x="14" y="51"/>
                  </a:cubicBezTo>
                  <a:cubicBezTo>
                    <a:pt x="16" y="53"/>
                    <a:pt x="19" y="54"/>
                    <a:pt x="24" y="54"/>
                  </a:cubicBezTo>
                  <a:cubicBezTo>
                    <a:pt x="28" y="54"/>
                    <a:pt x="31" y="53"/>
                    <a:pt x="33" y="51"/>
                  </a:cubicBezTo>
                  <a:cubicBezTo>
                    <a:pt x="35" y="49"/>
                    <a:pt x="36" y="45"/>
                    <a:pt x="36" y="4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9"/>
                    <a:pt x="45" y="54"/>
                    <a:pt x="41" y="58"/>
                  </a:cubicBezTo>
                  <a:cubicBezTo>
                    <a:pt x="37" y="62"/>
                    <a:pt x="31" y="64"/>
                    <a:pt x="24" y="64"/>
                  </a:cubicBezTo>
                  <a:cubicBezTo>
                    <a:pt x="16" y="64"/>
                    <a:pt x="10" y="62"/>
                    <a:pt x="6" y="58"/>
                  </a:cubicBezTo>
                  <a:cubicBezTo>
                    <a:pt x="2" y="54"/>
                    <a:pt x="0" y="48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7" name="Freeform 102"/>
            <p:cNvSpPr>
              <a:spLocks noEditPoints="1" noChangeArrowheads="1"/>
            </p:cNvSpPr>
            <p:nvPr/>
          </p:nvSpPr>
          <p:spPr bwMode="auto">
            <a:xfrm>
              <a:off x="327025" y="1136650"/>
              <a:ext cx="122237" cy="174625"/>
            </a:xfrm>
            <a:custGeom>
              <a:avLst/>
              <a:gdLst>
                <a:gd name="T0" fmla="*/ 0 w 44"/>
                <a:gd name="T1" fmla="*/ 63 h 63"/>
                <a:gd name="T2" fmla="*/ 0 w 44"/>
                <a:gd name="T3" fmla="*/ 0 h 63"/>
                <a:gd name="T4" fmla="*/ 22 w 44"/>
                <a:gd name="T5" fmla="*/ 0 h 63"/>
                <a:gd name="T6" fmla="*/ 39 w 44"/>
                <a:gd name="T7" fmla="*/ 5 h 63"/>
                <a:gd name="T8" fmla="*/ 44 w 44"/>
                <a:gd name="T9" fmla="*/ 19 h 63"/>
                <a:gd name="T10" fmla="*/ 39 w 44"/>
                <a:gd name="T11" fmla="*/ 33 h 63"/>
                <a:gd name="T12" fmla="*/ 23 w 44"/>
                <a:gd name="T13" fmla="*/ 38 h 63"/>
                <a:gd name="T14" fmla="*/ 11 w 44"/>
                <a:gd name="T15" fmla="*/ 38 h 63"/>
                <a:gd name="T16" fmla="*/ 11 w 44"/>
                <a:gd name="T17" fmla="*/ 63 h 63"/>
                <a:gd name="T18" fmla="*/ 0 w 44"/>
                <a:gd name="T19" fmla="*/ 63 h 63"/>
                <a:gd name="T20" fmla="*/ 11 w 44"/>
                <a:gd name="T21" fmla="*/ 28 h 63"/>
                <a:gd name="T22" fmla="*/ 20 w 44"/>
                <a:gd name="T23" fmla="*/ 28 h 63"/>
                <a:gd name="T24" fmla="*/ 29 w 44"/>
                <a:gd name="T25" fmla="*/ 26 h 63"/>
                <a:gd name="T26" fmla="*/ 32 w 44"/>
                <a:gd name="T27" fmla="*/ 19 h 63"/>
                <a:gd name="T28" fmla="*/ 29 w 44"/>
                <a:gd name="T29" fmla="*/ 12 h 63"/>
                <a:gd name="T30" fmla="*/ 20 w 44"/>
                <a:gd name="T31" fmla="*/ 10 h 63"/>
                <a:gd name="T32" fmla="*/ 11 w 44"/>
                <a:gd name="T33" fmla="*/ 10 h 63"/>
                <a:gd name="T34" fmla="*/ 11 w 44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63"/>
                <a:gd name="T56" fmla="*/ 44 w 44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2" y="8"/>
                    <a:pt x="44" y="12"/>
                    <a:pt x="44" y="19"/>
                  </a:cubicBezTo>
                  <a:cubicBezTo>
                    <a:pt x="44" y="25"/>
                    <a:pt x="42" y="30"/>
                    <a:pt x="39" y="33"/>
                  </a:cubicBezTo>
                  <a:cubicBezTo>
                    <a:pt x="35" y="36"/>
                    <a:pt x="30" y="38"/>
                    <a:pt x="23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63"/>
                    <a:pt x="11" y="63"/>
                    <a:pt x="11" y="63"/>
                  </a:cubicBezTo>
                  <a:lnTo>
                    <a:pt x="0" y="63"/>
                  </a:lnTo>
                  <a:close/>
                  <a:moveTo>
                    <a:pt x="11" y="28"/>
                  </a:moveTo>
                  <a:cubicBezTo>
                    <a:pt x="20" y="28"/>
                    <a:pt x="20" y="28"/>
                    <a:pt x="20" y="28"/>
                  </a:cubicBezTo>
                  <a:cubicBezTo>
                    <a:pt x="25" y="28"/>
                    <a:pt x="28" y="27"/>
                    <a:pt x="29" y="26"/>
                  </a:cubicBezTo>
                  <a:cubicBezTo>
                    <a:pt x="31" y="24"/>
                    <a:pt x="32" y="22"/>
                    <a:pt x="32" y="19"/>
                  </a:cubicBezTo>
                  <a:cubicBezTo>
                    <a:pt x="32" y="15"/>
                    <a:pt x="31" y="13"/>
                    <a:pt x="29" y="12"/>
                  </a:cubicBezTo>
                  <a:cubicBezTo>
                    <a:pt x="28" y="10"/>
                    <a:pt x="25" y="10"/>
                    <a:pt x="20" y="10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8" name="Freeform 103"/>
            <p:cNvSpPr>
              <a:spLocks noEditPoints="1" noChangeArrowheads="1"/>
            </p:cNvSpPr>
            <p:nvPr/>
          </p:nvSpPr>
          <p:spPr bwMode="auto">
            <a:xfrm>
              <a:off x="477837" y="1136650"/>
              <a:ext cx="123825" cy="174625"/>
            </a:xfrm>
            <a:custGeom>
              <a:avLst/>
              <a:gdLst>
                <a:gd name="T0" fmla="*/ 0 w 45"/>
                <a:gd name="T1" fmla="*/ 63 h 63"/>
                <a:gd name="T2" fmla="*/ 0 w 45"/>
                <a:gd name="T3" fmla="*/ 0 h 63"/>
                <a:gd name="T4" fmla="*/ 23 w 45"/>
                <a:gd name="T5" fmla="*/ 0 h 63"/>
                <a:gd name="T6" fmla="*/ 40 w 45"/>
                <a:gd name="T7" fmla="*/ 5 h 63"/>
                <a:gd name="T8" fmla="*/ 45 w 45"/>
                <a:gd name="T9" fmla="*/ 19 h 63"/>
                <a:gd name="T10" fmla="*/ 40 w 45"/>
                <a:gd name="T11" fmla="*/ 33 h 63"/>
                <a:gd name="T12" fmla="*/ 24 w 45"/>
                <a:gd name="T13" fmla="*/ 38 h 63"/>
                <a:gd name="T14" fmla="*/ 12 w 45"/>
                <a:gd name="T15" fmla="*/ 38 h 63"/>
                <a:gd name="T16" fmla="*/ 12 w 45"/>
                <a:gd name="T17" fmla="*/ 63 h 63"/>
                <a:gd name="T18" fmla="*/ 0 w 45"/>
                <a:gd name="T19" fmla="*/ 63 h 63"/>
                <a:gd name="T20" fmla="*/ 12 w 45"/>
                <a:gd name="T21" fmla="*/ 28 h 63"/>
                <a:gd name="T22" fmla="*/ 21 w 45"/>
                <a:gd name="T23" fmla="*/ 28 h 63"/>
                <a:gd name="T24" fmla="*/ 30 w 45"/>
                <a:gd name="T25" fmla="*/ 26 h 63"/>
                <a:gd name="T26" fmla="*/ 33 w 45"/>
                <a:gd name="T27" fmla="*/ 19 h 63"/>
                <a:gd name="T28" fmla="*/ 30 w 45"/>
                <a:gd name="T29" fmla="*/ 12 h 63"/>
                <a:gd name="T30" fmla="*/ 21 w 45"/>
                <a:gd name="T31" fmla="*/ 10 h 63"/>
                <a:gd name="T32" fmla="*/ 12 w 45"/>
                <a:gd name="T33" fmla="*/ 10 h 63"/>
                <a:gd name="T34" fmla="*/ 12 w 45"/>
                <a:gd name="T35" fmla="*/ 28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63"/>
                <a:gd name="T56" fmla="*/ 45 w 45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6" y="2"/>
                    <a:pt x="40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5"/>
                    <a:pt x="43" y="30"/>
                    <a:pt x="40" y="33"/>
                  </a:cubicBezTo>
                  <a:cubicBezTo>
                    <a:pt x="36" y="36"/>
                    <a:pt x="31" y="38"/>
                    <a:pt x="24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6" y="28"/>
                    <a:pt x="29" y="27"/>
                    <a:pt x="30" y="26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5"/>
                    <a:pt x="32" y="13"/>
                    <a:pt x="30" y="12"/>
                  </a:cubicBezTo>
                  <a:cubicBezTo>
                    <a:pt x="29" y="10"/>
                    <a:pt x="26" y="10"/>
                    <a:pt x="21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9" name="Freeform 104"/>
            <p:cNvSpPr>
              <a:spLocks noEditPoints="1" noChangeArrowheads="1"/>
            </p:cNvSpPr>
            <p:nvPr/>
          </p:nvSpPr>
          <p:spPr bwMode="auto">
            <a:xfrm>
              <a:off x="622300" y="1133475"/>
              <a:ext cx="142875" cy="180975"/>
            </a:xfrm>
            <a:custGeom>
              <a:avLst/>
              <a:gdLst>
                <a:gd name="T0" fmla="*/ 0 w 52"/>
                <a:gd name="T1" fmla="*/ 33 h 65"/>
                <a:gd name="T2" fmla="*/ 6 w 52"/>
                <a:gd name="T3" fmla="*/ 9 h 65"/>
                <a:gd name="T4" fmla="*/ 26 w 52"/>
                <a:gd name="T5" fmla="*/ 0 h 65"/>
                <a:gd name="T6" fmla="*/ 45 w 52"/>
                <a:gd name="T7" fmla="*/ 9 h 65"/>
                <a:gd name="T8" fmla="*/ 52 w 52"/>
                <a:gd name="T9" fmla="*/ 33 h 65"/>
                <a:gd name="T10" fmla="*/ 45 w 52"/>
                <a:gd name="T11" fmla="*/ 56 h 65"/>
                <a:gd name="T12" fmla="*/ 26 w 52"/>
                <a:gd name="T13" fmla="*/ 65 h 65"/>
                <a:gd name="T14" fmla="*/ 7 w 52"/>
                <a:gd name="T15" fmla="*/ 56 h 65"/>
                <a:gd name="T16" fmla="*/ 0 w 52"/>
                <a:gd name="T17" fmla="*/ 33 h 65"/>
                <a:gd name="T18" fmla="*/ 12 w 52"/>
                <a:gd name="T19" fmla="*/ 33 h 65"/>
                <a:gd name="T20" fmla="*/ 15 w 52"/>
                <a:gd name="T21" fmla="*/ 49 h 65"/>
                <a:gd name="T22" fmla="*/ 26 w 52"/>
                <a:gd name="T23" fmla="*/ 54 h 65"/>
                <a:gd name="T24" fmla="*/ 36 w 52"/>
                <a:gd name="T25" fmla="*/ 49 h 65"/>
                <a:gd name="T26" fmla="*/ 40 w 52"/>
                <a:gd name="T27" fmla="*/ 33 h 65"/>
                <a:gd name="T28" fmla="*/ 36 w 52"/>
                <a:gd name="T29" fmla="*/ 16 h 65"/>
                <a:gd name="T30" fmla="*/ 26 w 52"/>
                <a:gd name="T31" fmla="*/ 11 h 65"/>
                <a:gd name="T32" fmla="*/ 15 w 52"/>
                <a:gd name="T33" fmla="*/ 16 h 65"/>
                <a:gd name="T34" fmla="*/ 12 w 52"/>
                <a:gd name="T35" fmla="*/ 33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65"/>
                <a:gd name="T56" fmla="*/ 52 w 52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65">
                  <a:moveTo>
                    <a:pt x="0" y="33"/>
                  </a:moveTo>
                  <a:cubicBezTo>
                    <a:pt x="0" y="22"/>
                    <a:pt x="2" y="15"/>
                    <a:pt x="6" y="9"/>
                  </a:cubicBezTo>
                  <a:cubicBezTo>
                    <a:pt x="11" y="3"/>
                    <a:pt x="18" y="0"/>
                    <a:pt x="26" y="0"/>
                  </a:cubicBezTo>
                  <a:cubicBezTo>
                    <a:pt x="34" y="0"/>
                    <a:pt x="40" y="3"/>
                    <a:pt x="45" y="9"/>
                  </a:cubicBezTo>
                  <a:cubicBezTo>
                    <a:pt x="50" y="15"/>
                    <a:pt x="52" y="22"/>
                    <a:pt x="52" y="33"/>
                  </a:cubicBezTo>
                  <a:cubicBezTo>
                    <a:pt x="52" y="43"/>
                    <a:pt x="50" y="51"/>
                    <a:pt x="45" y="56"/>
                  </a:cubicBezTo>
                  <a:cubicBezTo>
                    <a:pt x="40" y="62"/>
                    <a:pt x="34" y="65"/>
                    <a:pt x="26" y="65"/>
                  </a:cubicBezTo>
                  <a:cubicBezTo>
                    <a:pt x="18" y="65"/>
                    <a:pt x="11" y="62"/>
                    <a:pt x="7" y="56"/>
                  </a:cubicBezTo>
                  <a:cubicBezTo>
                    <a:pt x="2" y="51"/>
                    <a:pt x="0" y="43"/>
                    <a:pt x="0" y="33"/>
                  </a:cubicBezTo>
                  <a:close/>
                  <a:moveTo>
                    <a:pt x="12" y="33"/>
                  </a:moveTo>
                  <a:cubicBezTo>
                    <a:pt x="12" y="40"/>
                    <a:pt x="13" y="45"/>
                    <a:pt x="15" y="49"/>
                  </a:cubicBezTo>
                  <a:cubicBezTo>
                    <a:pt x="18" y="53"/>
                    <a:pt x="21" y="54"/>
                    <a:pt x="26" y="54"/>
                  </a:cubicBezTo>
                  <a:cubicBezTo>
                    <a:pt x="30" y="54"/>
                    <a:pt x="34" y="53"/>
                    <a:pt x="36" y="49"/>
                  </a:cubicBezTo>
                  <a:cubicBezTo>
                    <a:pt x="39" y="45"/>
                    <a:pt x="40" y="40"/>
                    <a:pt x="40" y="33"/>
                  </a:cubicBezTo>
                  <a:cubicBezTo>
                    <a:pt x="40" y="25"/>
                    <a:pt x="39" y="20"/>
                    <a:pt x="36" y="16"/>
                  </a:cubicBezTo>
                  <a:cubicBezTo>
                    <a:pt x="34" y="13"/>
                    <a:pt x="30" y="11"/>
                    <a:pt x="26" y="11"/>
                  </a:cubicBezTo>
                  <a:cubicBezTo>
                    <a:pt x="21" y="11"/>
                    <a:pt x="18" y="13"/>
                    <a:pt x="15" y="16"/>
                  </a:cubicBezTo>
                  <a:cubicBezTo>
                    <a:pt x="13" y="20"/>
                    <a:pt x="12" y="25"/>
                    <a:pt x="1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0" name="Freeform 105"/>
            <p:cNvSpPr>
              <a:spLocks noEditPoints="1" noChangeArrowheads="1"/>
            </p:cNvSpPr>
            <p:nvPr/>
          </p:nvSpPr>
          <p:spPr bwMode="auto">
            <a:xfrm>
              <a:off x="793750" y="1136650"/>
              <a:ext cx="130175" cy="174625"/>
            </a:xfrm>
            <a:custGeom>
              <a:avLst/>
              <a:gdLst>
                <a:gd name="T0" fmla="*/ 0 w 47"/>
                <a:gd name="T1" fmla="*/ 63 h 63"/>
                <a:gd name="T2" fmla="*/ 0 w 47"/>
                <a:gd name="T3" fmla="*/ 0 h 63"/>
                <a:gd name="T4" fmla="*/ 21 w 47"/>
                <a:gd name="T5" fmla="*/ 0 h 63"/>
                <a:gd name="T6" fmla="*/ 39 w 47"/>
                <a:gd name="T7" fmla="*/ 5 h 63"/>
                <a:gd name="T8" fmla="*/ 45 w 47"/>
                <a:gd name="T9" fmla="*/ 19 h 63"/>
                <a:gd name="T10" fmla="*/ 42 w 47"/>
                <a:gd name="T11" fmla="*/ 29 h 63"/>
                <a:gd name="T12" fmla="*/ 33 w 47"/>
                <a:gd name="T13" fmla="*/ 35 h 63"/>
                <a:gd name="T14" fmla="*/ 47 w 47"/>
                <a:gd name="T15" fmla="*/ 63 h 63"/>
                <a:gd name="T16" fmla="*/ 35 w 47"/>
                <a:gd name="T17" fmla="*/ 63 h 63"/>
                <a:gd name="T18" fmla="*/ 23 w 47"/>
                <a:gd name="T19" fmla="*/ 37 h 63"/>
                <a:gd name="T20" fmla="*/ 12 w 47"/>
                <a:gd name="T21" fmla="*/ 37 h 63"/>
                <a:gd name="T22" fmla="*/ 12 w 47"/>
                <a:gd name="T23" fmla="*/ 63 h 63"/>
                <a:gd name="T24" fmla="*/ 0 w 47"/>
                <a:gd name="T25" fmla="*/ 63 h 63"/>
                <a:gd name="T26" fmla="*/ 12 w 47"/>
                <a:gd name="T27" fmla="*/ 27 h 63"/>
                <a:gd name="T28" fmla="*/ 22 w 47"/>
                <a:gd name="T29" fmla="*/ 27 h 63"/>
                <a:gd name="T30" fmla="*/ 30 w 47"/>
                <a:gd name="T31" fmla="*/ 25 h 63"/>
                <a:gd name="T32" fmla="*/ 33 w 47"/>
                <a:gd name="T33" fmla="*/ 19 h 63"/>
                <a:gd name="T34" fmla="*/ 30 w 47"/>
                <a:gd name="T35" fmla="*/ 12 h 63"/>
                <a:gd name="T36" fmla="*/ 22 w 47"/>
                <a:gd name="T37" fmla="*/ 10 h 63"/>
                <a:gd name="T38" fmla="*/ 12 w 47"/>
                <a:gd name="T39" fmla="*/ 10 h 63"/>
                <a:gd name="T40" fmla="*/ 12 w 47"/>
                <a:gd name="T41" fmla="*/ 2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63"/>
                <a:gd name="T65" fmla="*/ 47 w 47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5" y="2"/>
                    <a:pt x="39" y="5"/>
                  </a:cubicBezTo>
                  <a:cubicBezTo>
                    <a:pt x="43" y="8"/>
                    <a:pt x="45" y="12"/>
                    <a:pt x="45" y="19"/>
                  </a:cubicBezTo>
                  <a:cubicBezTo>
                    <a:pt x="45" y="23"/>
                    <a:pt x="44" y="26"/>
                    <a:pt x="42" y="29"/>
                  </a:cubicBezTo>
                  <a:cubicBezTo>
                    <a:pt x="40" y="32"/>
                    <a:pt x="37" y="34"/>
                    <a:pt x="33" y="35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3"/>
                    <a:pt x="12" y="63"/>
                    <a:pt x="12" y="63"/>
                  </a:cubicBezTo>
                  <a:lnTo>
                    <a:pt x="0" y="63"/>
                  </a:lnTo>
                  <a:close/>
                  <a:moveTo>
                    <a:pt x="12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6" y="27"/>
                    <a:pt x="29" y="27"/>
                    <a:pt x="30" y="25"/>
                  </a:cubicBezTo>
                  <a:cubicBezTo>
                    <a:pt x="32" y="24"/>
                    <a:pt x="33" y="22"/>
                    <a:pt x="33" y="19"/>
                  </a:cubicBezTo>
                  <a:cubicBezTo>
                    <a:pt x="33" y="16"/>
                    <a:pt x="32" y="14"/>
                    <a:pt x="30" y="12"/>
                  </a:cubicBezTo>
                  <a:cubicBezTo>
                    <a:pt x="29" y="11"/>
                    <a:pt x="26" y="10"/>
                    <a:pt x="22" y="10"/>
                  </a:cubicBezTo>
                  <a:cubicBezTo>
                    <a:pt x="12" y="10"/>
                    <a:pt x="12" y="10"/>
                    <a:pt x="12" y="10"/>
                  </a:cubicBezTo>
                  <a:lnTo>
                    <a:pt x="1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1" name="Freeform 106"/>
            <p:cNvSpPr>
              <a:spLocks noChangeArrowheads="1"/>
            </p:cNvSpPr>
            <p:nvPr/>
          </p:nvSpPr>
          <p:spPr bwMode="auto">
            <a:xfrm>
              <a:off x="941387" y="1136650"/>
              <a:ext cx="123825" cy="174625"/>
            </a:xfrm>
            <a:custGeom>
              <a:avLst/>
              <a:gdLst>
                <a:gd name="T0" fmla="*/ 28 w 78"/>
                <a:gd name="T1" fmla="*/ 110 h 110"/>
                <a:gd name="T2" fmla="*/ 28 w 78"/>
                <a:gd name="T3" fmla="*/ 18 h 110"/>
                <a:gd name="T4" fmla="*/ 0 w 78"/>
                <a:gd name="T5" fmla="*/ 18 h 110"/>
                <a:gd name="T6" fmla="*/ 0 w 78"/>
                <a:gd name="T7" fmla="*/ 0 h 110"/>
                <a:gd name="T8" fmla="*/ 78 w 78"/>
                <a:gd name="T9" fmla="*/ 0 h 110"/>
                <a:gd name="T10" fmla="*/ 78 w 78"/>
                <a:gd name="T11" fmla="*/ 18 h 110"/>
                <a:gd name="T12" fmla="*/ 49 w 78"/>
                <a:gd name="T13" fmla="*/ 18 h 110"/>
                <a:gd name="T14" fmla="*/ 49 w 78"/>
                <a:gd name="T15" fmla="*/ 110 h 110"/>
                <a:gd name="T16" fmla="*/ 28 w 78"/>
                <a:gd name="T17" fmla="*/ 11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10"/>
                <a:gd name="T29" fmla="*/ 78 w 78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10">
                  <a:moveTo>
                    <a:pt x="28" y="110"/>
                  </a:moveTo>
                  <a:lnTo>
                    <a:pt x="2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8"/>
                  </a:lnTo>
                  <a:lnTo>
                    <a:pt x="49" y="18"/>
                  </a:lnTo>
                  <a:lnTo>
                    <a:pt x="49" y="110"/>
                  </a:lnTo>
                  <a:lnTo>
                    <a:pt x="2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72" name="Freeform 107"/>
            <p:cNvSpPr>
              <a:spLocks noEditPoints="1" noChangeArrowheads="1"/>
            </p:cNvSpPr>
            <p:nvPr/>
          </p:nvSpPr>
          <p:spPr bwMode="auto">
            <a:xfrm>
              <a:off x="22225" y="0"/>
              <a:ext cx="1074737" cy="1055687"/>
            </a:xfrm>
            <a:custGeom>
              <a:avLst/>
              <a:gdLst>
                <a:gd name="T0" fmla="*/ 378 w 387"/>
                <a:gd name="T1" fmla="*/ 334 h 380"/>
                <a:gd name="T2" fmla="*/ 364 w 387"/>
                <a:gd name="T3" fmla="*/ 309 h 380"/>
                <a:gd name="T4" fmla="*/ 353 w 387"/>
                <a:gd name="T5" fmla="*/ 249 h 380"/>
                <a:gd name="T6" fmla="*/ 335 w 387"/>
                <a:gd name="T7" fmla="*/ 221 h 380"/>
                <a:gd name="T8" fmla="*/ 244 w 387"/>
                <a:gd name="T9" fmla="*/ 192 h 380"/>
                <a:gd name="T10" fmla="*/ 213 w 387"/>
                <a:gd name="T11" fmla="*/ 164 h 380"/>
                <a:gd name="T12" fmla="*/ 185 w 387"/>
                <a:gd name="T13" fmla="*/ 293 h 380"/>
                <a:gd name="T14" fmla="*/ 174 w 387"/>
                <a:gd name="T15" fmla="*/ 251 h 380"/>
                <a:gd name="T16" fmla="*/ 169 w 387"/>
                <a:gd name="T17" fmla="*/ 232 h 380"/>
                <a:gd name="T18" fmla="*/ 190 w 387"/>
                <a:gd name="T19" fmla="*/ 209 h 380"/>
                <a:gd name="T20" fmla="*/ 174 w 387"/>
                <a:gd name="T21" fmla="*/ 201 h 380"/>
                <a:gd name="T22" fmla="*/ 213 w 387"/>
                <a:gd name="T23" fmla="*/ 164 h 380"/>
                <a:gd name="T24" fmla="*/ 213 w 387"/>
                <a:gd name="T25" fmla="*/ 136 h 380"/>
                <a:gd name="T26" fmla="*/ 215 w 387"/>
                <a:gd name="T27" fmla="*/ 132 h 380"/>
                <a:gd name="T28" fmla="*/ 228 w 387"/>
                <a:gd name="T29" fmla="*/ 137 h 380"/>
                <a:gd name="T30" fmla="*/ 254 w 387"/>
                <a:gd name="T31" fmla="*/ 89 h 380"/>
                <a:gd name="T32" fmla="*/ 235 w 387"/>
                <a:gd name="T33" fmla="*/ 55 h 380"/>
                <a:gd name="T34" fmla="*/ 166 w 387"/>
                <a:gd name="T35" fmla="*/ 0 h 380"/>
                <a:gd name="T36" fmla="*/ 94 w 387"/>
                <a:gd name="T37" fmla="*/ 56 h 380"/>
                <a:gd name="T38" fmla="*/ 80 w 387"/>
                <a:gd name="T39" fmla="*/ 95 h 380"/>
                <a:gd name="T40" fmla="*/ 105 w 387"/>
                <a:gd name="T41" fmla="*/ 132 h 380"/>
                <a:gd name="T42" fmla="*/ 120 w 387"/>
                <a:gd name="T43" fmla="*/ 148 h 380"/>
                <a:gd name="T44" fmla="*/ 123 w 387"/>
                <a:gd name="T45" fmla="*/ 181 h 380"/>
                <a:gd name="T46" fmla="*/ 114 w 387"/>
                <a:gd name="T47" fmla="*/ 207 h 380"/>
                <a:gd name="T48" fmla="*/ 96 w 387"/>
                <a:gd name="T49" fmla="*/ 215 h 380"/>
                <a:gd name="T50" fmla="*/ 62 w 387"/>
                <a:gd name="T51" fmla="*/ 230 h 380"/>
                <a:gd name="T52" fmla="*/ 25 w 387"/>
                <a:gd name="T53" fmla="*/ 248 h 380"/>
                <a:gd name="T54" fmla="*/ 10 w 387"/>
                <a:gd name="T55" fmla="*/ 293 h 380"/>
                <a:gd name="T56" fmla="*/ 4 w 387"/>
                <a:gd name="T57" fmla="*/ 335 h 380"/>
                <a:gd name="T58" fmla="*/ 0 w 387"/>
                <a:gd name="T59" fmla="*/ 371 h 380"/>
                <a:gd name="T60" fmla="*/ 0 w 387"/>
                <a:gd name="T61" fmla="*/ 380 h 380"/>
                <a:gd name="T62" fmla="*/ 387 w 387"/>
                <a:gd name="T63" fmla="*/ 380 h 380"/>
                <a:gd name="T64" fmla="*/ 378 w 387"/>
                <a:gd name="T65" fmla="*/ 334 h 380"/>
                <a:gd name="T66" fmla="*/ 114 w 387"/>
                <a:gd name="T67" fmla="*/ 137 h 380"/>
                <a:gd name="T68" fmla="*/ 116 w 387"/>
                <a:gd name="T69" fmla="*/ 137 h 380"/>
                <a:gd name="T70" fmla="*/ 116 w 387"/>
                <a:gd name="T71" fmla="*/ 139 h 380"/>
                <a:gd name="T72" fmla="*/ 114 w 387"/>
                <a:gd name="T73" fmla="*/ 137 h 380"/>
                <a:gd name="T74" fmla="*/ 141 w 387"/>
                <a:gd name="T75" fmla="*/ 211 h 380"/>
                <a:gd name="T76" fmla="*/ 148 w 387"/>
                <a:gd name="T77" fmla="*/ 227 h 380"/>
                <a:gd name="T78" fmla="*/ 132 w 387"/>
                <a:gd name="T79" fmla="*/ 279 h 380"/>
                <a:gd name="T80" fmla="*/ 123 w 387"/>
                <a:gd name="T81" fmla="*/ 226 h 380"/>
                <a:gd name="T82" fmla="*/ 123 w 387"/>
                <a:gd name="T83" fmla="*/ 182 h 380"/>
                <a:gd name="T84" fmla="*/ 152 w 387"/>
                <a:gd name="T85" fmla="*/ 204 h 380"/>
                <a:gd name="T86" fmla="*/ 141 w 387"/>
                <a:gd name="T87" fmla="*/ 211 h 380"/>
                <a:gd name="T88" fmla="*/ 150 w 387"/>
                <a:gd name="T89" fmla="*/ 167 h 380"/>
                <a:gd name="T90" fmla="*/ 138 w 387"/>
                <a:gd name="T91" fmla="*/ 155 h 380"/>
                <a:gd name="T92" fmla="*/ 137 w 387"/>
                <a:gd name="T93" fmla="*/ 154 h 380"/>
                <a:gd name="T94" fmla="*/ 121 w 387"/>
                <a:gd name="T95" fmla="*/ 149 h 380"/>
                <a:gd name="T96" fmla="*/ 121 w 387"/>
                <a:gd name="T97" fmla="*/ 143 h 380"/>
                <a:gd name="T98" fmla="*/ 131 w 387"/>
                <a:gd name="T99" fmla="*/ 148 h 380"/>
                <a:gd name="T100" fmla="*/ 138 w 387"/>
                <a:gd name="T101" fmla="*/ 149 h 380"/>
                <a:gd name="T102" fmla="*/ 150 w 387"/>
                <a:gd name="T103" fmla="*/ 140 h 380"/>
                <a:gd name="T104" fmla="*/ 163 w 387"/>
                <a:gd name="T105" fmla="*/ 154 h 380"/>
                <a:gd name="T106" fmla="*/ 150 w 387"/>
                <a:gd name="T107" fmla="*/ 167 h 380"/>
                <a:gd name="T108" fmla="*/ 162 w 387"/>
                <a:gd name="T109" fmla="*/ 15 h 380"/>
                <a:gd name="T110" fmla="*/ 128 w 387"/>
                <a:gd name="T111" fmla="*/ 22 h 380"/>
                <a:gd name="T112" fmla="*/ 166 w 387"/>
                <a:gd name="T113" fmla="*/ 7 h 380"/>
                <a:gd name="T114" fmla="*/ 226 w 387"/>
                <a:gd name="T115" fmla="*/ 57 h 380"/>
                <a:gd name="T116" fmla="*/ 220 w 387"/>
                <a:gd name="T117" fmla="*/ 59 h 380"/>
                <a:gd name="T118" fmla="*/ 162 w 387"/>
                <a:gd name="T119" fmla="*/ 15 h 38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7"/>
                <a:gd name="T181" fmla="*/ 0 h 380"/>
                <a:gd name="T182" fmla="*/ 387 w 387"/>
                <a:gd name="T183" fmla="*/ 380 h 38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7" h="380">
                  <a:moveTo>
                    <a:pt x="378" y="334"/>
                  </a:moveTo>
                  <a:cubicBezTo>
                    <a:pt x="377" y="321"/>
                    <a:pt x="370" y="318"/>
                    <a:pt x="364" y="309"/>
                  </a:cubicBezTo>
                  <a:cubicBezTo>
                    <a:pt x="359" y="300"/>
                    <a:pt x="353" y="249"/>
                    <a:pt x="353" y="249"/>
                  </a:cubicBezTo>
                  <a:cubicBezTo>
                    <a:pt x="353" y="227"/>
                    <a:pt x="335" y="221"/>
                    <a:pt x="335" y="221"/>
                  </a:cubicBezTo>
                  <a:cubicBezTo>
                    <a:pt x="327" y="213"/>
                    <a:pt x="244" y="192"/>
                    <a:pt x="244" y="192"/>
                  </a:cubicBezTo>
                  <a:cubicBezTo>
                    <a:pt x="226" y="183"/>
                    <a:pt x="213" y="164"/>
                    <a:pt x="213" y="164"/>
                  </a:cubicBezTo>
                  <a:cubicBezTo>
                    <a:pt x="231" y="193"/>
                    <a:pt x="185" y="293"/>
                    <a:pt x="185" y="293"/>
                  </a:cubicBezTo>
                  <a:cubicBezTo>
                    <a:pt x="186" y="285"/>
                    <a:pt x="174" y="251"/>
                    <a:pt x="174" y="251"/>
                  </a:cubicBezTo>
                  <a:cubicBezTo>
                    <a:pt x="168" y="244"/>
                    <a:pt x="169" y="232"/>
                    <a:pt x="169" y="232"/>
                  </a:cubicBezTo>
                  <a:cubicBezTo>
                    <a:pt x="172" y="230"/>
                    <a:pt x="190" y="209"/>
                    <a:pt x="190" y="209"/>
                  </a:cubicBezTo>
                  <a:cubicBezTo>
                    <a:pt x="189" y="206"/>
                    <a:pt x="174" y="201"/>
                    <a:pt x="174" y="201"/>
                  </a:cubicBezTo>
                  <a:cubicBezTo>
                    <a:pt x="184" y="199"/>
                    <a:pt x="213" y="164"/>
                    <a:pt x="213" y="164"/>
                  </a:cubicBezTo>
                  <a:cubicBezTo>
                    <a:pt x="207" y="153"/>
                    <a:pt x="213" y="136"/>
                    <a:pt x="213" y="136"/>
                  </a:cubicBezTo>
                  <a:cubicBezTo>
                    <a:pt x="213" y="134"/>
                    <a:pt x="214" y="133"/>
                    <a:pt x="215" y="132"/>
                  </a:cubicBezTo>
                  <a:cubicBezTo>
                    <a:pt x="217" y="135"/>
                    <a:pt x="221" y="137"/>
                    <a:pt x="228" y="137"/>
                  </a:cubicBezTo>
                  <a:cubicBezTo>
                    <a:pt x="228" y="137"/>
                    <a:pt x="254" y="131"/>
                    <a:pt x="254" y="89"/>
                  </a:cubicBezTo>
                  <a:cubicBezTo>
                    <a:pt x="255" y="63"/>
                    <a:pt x="235" y="55"/>
                    <a:pt x="235" y="55"/>
                  </a:cubicBezTo>
                  <a:cubicBezTo>
                    <a:pt x="235" y="55"/>
                    <a:pt x="230" y="0"/>
                    <a:pt x="166" y="0"/>
                  </a:cubicBezTo>
                  <a:cubicBezTo>
                    <a:pt x="102" y="0"/>
                    <a:pt x="94" y="56"/>
                    <a:pt x="94" y="56"/>
                  </a:cubicBezTo>
                  <a:cubicBezTo>
                    <a:pt x="94" y="56"/>
                    <a:pt x="74" y="63"/>
                    <a:pt x="80" y="95"/>
                  </a:cubicBezTo>
                  <a:cubicBezTo>
                    <a:pt x="87" y="134"/>
                    <a:pt x="105" y="132"/>
                    <a:pt x="105" y="132"/>
                  </a:cubicBezTo>
                  <a:cubicBezTo>
                    <a:pt x="107" y="137"/>
                    <a:pt x="113" y="143"/>
                    <a:pt x="120" y="148"/>
                  </a:cubicBezTo>
                  <a:cubicBezTo>
                    <a:pt x="124" y="155"/>
                    <a:pt x="123" y="181"/>
                    <a:pt x="123" y="181"/>
                  </a:cubicBezTo>
                  <a:cubicBezTo>
                    <a:pt x="120" y="181"/>
                    <a:pt x="114" y="207"/>
                    <a:pt x="114" y="207"/>
                  </a:cubicBezTo>
                  <a:cubicBezTo>
                    <a:pt x="114" y="207"/>
                    <a:pt x="102" y="212"/>
                    <a:pt x="96" y="215"/>
                  </a:cubicBezTo>
                  <a:cubicBezTo>
                    <a:pt x="90" y="219"/>
                    <a:pt x="72" y="227"/>
                    <a:pt x="62" y="230"/>
                  </a:cubicBezTo>
                  <a:cubicBezTo>
                    <a:pt x="52" y="232"/>
                    <a:pt x="25" y="248"/>
                    <a:pt x="25" y="248"/>
                  </a:cubicBezTo>
                  <a:cubicBezTo>
                    <a:pt x="11" y="253"/>
                    <a:pt x="12" y="283"/>
                    <a:pt x="10" y="293"/>
                  </a:cubicBezTo>
                  <a:cubicBezTo>
                    <a:pt x="8" y="302"/>
                    <a:pt x="5" y="320"/>
                    <a:pt x="4" y="335"/>
                  </a:cubicBezTo>
                  <a:cubicBezTo>
                    <a:pt x="2" y="349"/>
                    <a:pt x="1" y="358"/>
                    <a:pt x="0" y="371"/>
                  </a:cubicBezTo>
                  <a:cubicBezTo>
                    <a:pt x="0" y="374"/>
                    <a:pt x="0" y="377"/>
                    <a:pt x="0" y="380"/>
                  </a:cubicBezTo>
                  <a:cubicBezTo>
                    <a:pt x="387" y="380"/>
                    <a:pt x="387" y="380"/>
                    <a:pt x="387" y="380"/>
                  </a:cubicBezTo>
                  <a:cubicBezTo>
                    <a:pt x="379" y="362"/>
                    <a:pt x="379" y="346"/>
                    <a:pt x="378" y="334"/>
                  </a:cubicBezTo>
                  <a:close/>
                  <a:moveTo>
                    <a:pt x="114" y="137"/>
                  </a:move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6" y="138"/>
                    <a:pt x="116" y="139"/>
                  </a:cubicBezTo>
                  <a:cubicBezTo>
                    <a:pt x="115" y="138"/>
                    <a:pt x="115" y="138"/>
                    <a:pt x="114" y="137"/>
                  </a:cubicBezTo>
                  <a:close/>
                  <a:moveTo>
                    <a:pt x="141" y="211"/>
                  </a:moveTo>
                  <a:cubicBezTo>
                    <a:pt x="147" y="210"/>
                    <a:pt x="148" y="227"/>
                    <a:pt x="148" y="227"/>
                  </a:cubicBezTo>
                  <a:cubicBezTo>
                    <a:pt x="141" y="236"/>
                    <a:pt x="132" y="279"/>
                    <a:pt x="132" y="279"/>
                  </a:cubicBezTo>
                  <a:cubicBezTo>
                    <a:pt x="129" y="273"/>
                    <a:pt x="127" y="238"/>
                    <a:pt x="123" y="226"/>
                  </a:cubicBezTo>
                  <a:cubicBezTo>
                    <a:pt x="114" y="201"/>
                    <a:pt x="123" y="182"/>
                    <a:pt x="123" y="182"/>
                  </a:cubicBezTo>
                  <a:cubicBezTo>
                    <a:pt x="121" y="186"/>
                    <a:pt x="152" y="204"/>
                    <a:pt x="152" y="204"/>
                  </a:cubicBezTo>
                  <a:cubicBezTo>
                    <a:pt x="146" y="203"/>
                    <a:pt x="141" y="211"/>
                    <a:pt x="141" y="211"/>
                  </a:cubicBezTo>
                  <a:close/>
                  <a:moveTo>
                    <a:pt x="150" y="167"/>
                  </a:moveTo>
                  <a:cubicBezTo>
                    <a:pt x="145" y="167"/>
                    <a:pt x="137" y="164"/>
                    <a:pt x="138" y="155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2" y="154"/>
                    <a:pt x="126" y="151"/>
                    <a:pt x="121" y="149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6" y="146"/>
                    <a:pt x="131" y="148"/>
                    <a:pt x="131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9" y="144"/>
                    <a:pt x="144" y="140"/>
                    <a:pt x="150" y="140"/>
                  </a:cubicBezTo>
                  <a:cubicBezTo>
                    <a:pt x="157" y="140"/>
                    <a:pt x="163" y="146"/>
                    <a:pt x="163" y="154"/>
                  </a:cubicBezTo>
                  <a:cubicBezTo>
                    <a:pt x="163" y="161"/>
                    <a:pt x="157" y="167"/>
                    <a:pt x="150" y="167"/>
                  </a:cubicBezTo>
                  <a:close/>
                  <a:moveTo>
                    <a:pt x="162" y="15"/>
                  </a:moveTo>
                  <a:cubicBezTo>
                    <a:pt x="147" y="15"/>
                    <a:pt x="137" y="18"/>
                    <a:pt x="128" y="22"/>
                  </a:cubicBezTo>
                  <a:cubicBezTo>
                    <a:pt x="138" y="13"/>
                    <a:pt x="151" y="7"/>
                    <a:pt x="166" y="7"/>
                  </a:cubicBezTo>
                  <a:cubicBezTo>
                    <a:pt x="201" y="7"/>
                    <a:pt x="226" y="45"/>
                    <a:pt x="226" y="57"/>
                  </a:cubicBezTo>
                  <a:cubicBezTo>
                    <a:pt x="226" y="57"/>
                    <a:pt x="223" y="58"/>
                    <a:pt x="220" y="59"/>
                  </a:cubicBezTo>
                  <a:cubicBezTo>
                    <a:pt x="211" y="8"/>
                    <a:pt x="162" y="15"/>
                    <a:pt x="16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</p:grpSp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赠送实用商务图标</a:t>
            </a:r>
            <a:endParaRPr lang="zh-CN" altLang="en-US" sz="2400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 UTILITY BUSINESS ICONS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H_Entry_1"/>
          <p:cNvSpPr/>
          <p:nvPr>
            <p:custDataLst>
              <p:tags r:id="rId1"/>
            </p:custDataLst>
          </p:nvPr>
        </p:nvSpPr>
        <p:spPr>
          <a:xfrm>
            <a:off x="4730173" y="438677"/>
            <a:ext cx="2735204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92500"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 spc="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赠送实用教学图标</a:t>
            </a:r>
            <a:endParaRPr lang="zh-CN" altLang="en-US" sz="2400" spc="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4332638" y="891044"/>
            <a:ext cx="3530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PRESENTED PRACTICAL TEACHING ICON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306910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460301" y="1259344"/>
            <a:ext cx="1136339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7354304" y="713244"/>
            <a:ext cx="5086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 55"/>
          <p:cNvSpPr>
            <a:spLocks noEditPoints="1"/>
          </p:cNvSpPr>
          <p:nvPr/>
        </p:nvSpPr>
        <p:spPr bwMode="auto">
          <a:xfrm>
            <a:off x="3923044" y="5539762"/>
            <a:ext cx="319088" cy="585788"/>
          </a:xfrm>
          <a:custGeom>
            <a:avLst/>
            <a:gdLst>
              <a:gd name="T0" fmla="*/ 26 w 75"/>
              <a:gd name="T1" fmla="*/ 0 h 138"/>
              <a:gd name="T2" fmla="*/ 28 w 75"/>
              <a:gd name="T3" fmla="*/ 0 h 138"/>
              <a:gd name="T4" fmla="*/ 37 w 75"/>
              <a:gd name="T5" fmla="*/ 0 h 138"/>
              <a:gd name="T6" fmla="*/ 37 w 75"/>
              <a:gd name="T7" fmla="*/ 0 h 138"/>
              <a:gd name="T8" fmla="*/ 46 w 75"/>
              <a:gd name="T9" fmla="*/ 0 h 138"/>
              <a:gd name="T10" fmla="*/ 48 w 75"/>
              <a:gd name="T11" fmla="*/ 0 h 138"/>
              <a:gd name="T12" fmla="*/ 51 w 75"/>
              <a:gd name="T13" fmla="*/ 21 h 138"/>
              <a:gd name="T14" fmla="*/ 75 w 75"/>
              <a:gd name="T15" fmla="*/ 21 h 138"/>
              <a:gd name="T16" fmla="*/ 75 w 75"/>
              <a:gd name="T17" fmla="*/ 113 h 138"/>
              <a:gd name="T18" fmla="*/ 62 w 75"/>
              <a:gd name="T19" fmla="*/ 113 h 138"/>
              <a:gd name="T20" fmla="*/ 64 w 75"/>
              <a:gd name="T21" fmla="*/ 138 h 138"/>
              <a:gd name="T22" fmla="*/ 53 w 75"/>
              <a:gd name="T23" fmla="*/ 138 h 138"/>
              <a:gd name="T24" fmla="*/ 50 w 75"/>
              <a:gd name="T25" fmla="*/ 113 h 138"/>
              <a:gd name="T26" fmla="*/ 24 w 75"/>
              <a:gd name="T27" fmla="*/ 113 h 138"/>
              <a:gd name="T28" fmla="*/ 21 w 75"/>
              <a:gd name="T29" fmla="*/ 138 h 138"/>
              <a:gd name="T30" fmla="*/ 10 w 75"/>
              <a:gd name="T31" fmla="*/ 138 h 138"/>
              <a:gd name="T32" fmla="*/ 13 w 75"/>
              <a:gd name="T33" fmla="*/ 113 h 138"/>
              <a:gd name="T34" fmla="*/ 0 w 75"/>
              <a:gd name="T35" fmla="*/ 113 h 138"/>
              <a:gd name="T36" fmla="*/ 0 w 75"/>
              <a:gd name="T37" fmla="*/ 21 h 138"/>
              <a:gd name="T38" fmla="*/ 23 w 75"/>
              <a:gd name="T39" fmla="*/ 21 h 138"/>
              <a:gd name="T40" fmla="*/ 26 w 75"/>
              <a:gd name="T41" fmla="*/ 0 h 138"/>
              <a:gd name="T42" fmla="*/ 18 w 75"/>
              <a:gd name="T43" fmla="*/ 62 h 138"/>
              <a:gd name="T44" fmla="*/ 19 w 75"/>
              <a:gd name="T45" fmla="*/ 63 h 138"/>
              <a:gd name="T46" fmla="*/ 33 w 75"/>
              <a:gd name="T47" fmla="*/ 48 h 138"/>
              <a:gd name="T48" fmla="*/ 27 w 75"/>
              <a:gd name="T49" fmla="*/ 62 h 138"/>
              <a:gd name="T50" fmla="*/ 22 w 75"/>
              <a:gd name="T51" fmla="*/ 77 h 138"/>
              <a:gd name="T52" fmla="*/ 28 w 75"/>
              <a:gd name="T53" fmla="*/ 74 h 138"/>
              <a:gd name="T54" fmla="*/ 44 w 75"/>
              <a:gd name="T55" fmla="*/ 59 h 138"/>
              <a:gd name="T56" fmla="*/ 40 w 75"/>
              <a:gd name="T57" fmla="*/ 72 h 138"/>
              <a:gd name="T58" fmla="*/ 31 w 75"/>
              <a:gd name="T59" fmla="*/ 94 h 138"/>
              <a:gd name="T60" fmla="*/ 36 w 75"/>
              <a:gd name="T61" fmla="*/ 93 h 138"/>
              <a:gd name="T62" fmla="*/ 62 w 75"/>
              <a:gd name="T63" fmla="*/ 70 h 138"/>
              <a:gd name="T64" fmla="*/ 57 w 75"/>
              <a:gd name="T65" fmla="*/ 63 h 138"/>
              <a:gd name="T66" fmla="*/ 44 w 75"/>
              <a:gd name="T67" fmla="*/ 74 h 138"/>
              <a:gd name="T68" fmla="*/ 56 w 75"/>
              <a:gd name="T69" fmla="*/ 50 h 138"/>
              <a:gd name="T70" fmla="*/ 41 w 75"/>
              <a:gd name="T71" fmla="*/ 56 h 138"/>
              <a:gd name="T72" fmla="*/ 26 w 75"/>
              <a:gd name="T73" fmla="*/ 73 h 138"/>
              <a:gd name="T74" fmla="*/ 24 w 75"/>
              <a:gd name="T75" fmla="*/ 75 h 138"/>
              <a:gd name="T76" fmla="*/ 29 w 75"/>
              <a:gd name="T77" fmla="*/ 63 h 138"/>
              <a:gd name="T78" fmla="*/ 35 w 75"/>
              <a:gd name="T79" fmla="*/ 48 h 138"/>
              <a:gd name="T80" fmla="*/ 18 w 75"/>
              <a:gd name="T81" fmla="*/ 62 h 138"/>
              <a:gd name="T82" fmla="*/ 36 w 75"/>
              <a:gd name="T83" fmla="*/ 10 h 138"/>
              <a:gd name="T84" fmla="*/ 35 w 75"/>
              <a:gd name="T85" fmla="*/ 21 h 138"/>
              <a:gd name="T86" fmla="*/ 40 w 75"/>
              <a:gd name="T87" fmla="*/ 21 h 138"/>
              <a:gd name="T88" fmla="*/ 38 w 75"/>
              <a:gd name="T89" fmla="*/ 10 h 138"/>
              <a:gd name="T90" fmla="*/ 36 w 75"/>
              <a:gd name="T91" fmla="*/ 10 h 138"/>
              <a:gd name="T92" fmla="*/ 34 w 75"/>
              <a:gd name="T93" fmla="*/ 26 h 138"/>
              <a:gd name="T94" fmla="*/ 23 w 75"/>
              <a:gd name="T95" fmla="*/ 26 h 138"/>
              <a:gd name="T96" fmla="*/ 6 w 75"/>
              <a:gd name="T97" fmla="*/ 26 h 138"/>
              <a:gd name="T98" fmla="*/ 6 w 75"/>
              <a:gd name="T99" fmla="*/ 108 h 138"/>
              <a:gd name="T100" fmla="*/ 13 w 75"/>
              <a:gd name="T101" fmla="*/ 108 h 138"/>
              <a:gd name="T102" fmla="*/ 24 w 75"/>
              <a:gd name="T103" fmla="*/ 108 h 138"/>
              <a:gd name="T104" fmla="*/ 50 w 75"/>
              <a:gd name="T105" fmla="*/ 108 h 138"/>
              <a:gd name="T106" fmla="*/ 61 w 75"/>
              <a:gd name="T107" fmla="*/ 108 h 138"/>
              <a:gd name="T108" fmla="*/ 70 w 75"/>
              <a:gd name="T109" fmla="*/ 108 h 138"/>
              <a:gd name="T110" fmla="*/ 70 w 75"/>
              <a:gd name="T111" fmla="*/ 26 h 138"/>
              <a:gd name="T112" fmla="*/ 51 w 75"/>
              <a:gd name="T113" fmla="*/ 26 h 138"/>
              <a:gd name="T114" fmla="*/ 40 w 75"/>
              <a:gd name="T115" fmla="*/ 26 h 138"/>
              <a:gd name="T116" fmla="*/ 34 w 75"/>
              <a:gd name="T117" fmla="*/ 2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138">
                <a:moveTo>
                  <a:pt x="26" y="0"/>
                </a:moveTo>
                <a:cubicBezTo>
                  <a:pt x="28" y="0"/>
                  <a:pt x="28" y="0"/>
                  <a:pt x="2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21"/>
                  <a:pt x="51" y="21"/>
                  <a:pt x="51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62" y="113"/>
                  <a:pt x="62" y="113"/>
                  <a:pt x="62" y="113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0" y="113"/>
                  <a:pt x="50" y="113"/>
                  <a:pt x="50" y="113"/>
                </a:cubicBezTo>
                <a:cubicBezTo>
                  <a:pt x="24" y="113"/>
                  <a:pt x="24" y="113"/>
                  <a:pt x="24" y="113"/>
                </a:cubicBezTo>
                <a:cubicBezTo>
                  <a:pt x="21" y="138"/>
                  <a:pt x="21" y="138"/>
                  <a:pt x="21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1"/>
                  <a:pt x="0" y="21"/>
                  <a:pt x="0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18" y="62"/>
                </a:move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34" y="43"/>
                  <a:pt x="33" y="48"/>
                </a:cubicBezTo>
                <a:cubicBezTo>
                  <a:pt x="32" y="51"/>
                  <a:pt x="29" y="57"/>
                  <a:pt x="27" y="62"/>
                </a:cubicBezTo>
                <a:cubicBezTo>
                  <a:pt x="24" y="69"/>
                  <a:pt x="21" y="75"/>
                  <a:pt x="22" y="77"/>
                </a:cubicBezTo>
                <a:cubicBezTo>
                  <a:pt x="23" y="78"/>
                  <a:pt x="25" y="77"/>
                  <a:pt x="28" y="74"/>
                </a:cubicBezTo>
                <a:cubicBezTo>
                  <a:pt x="33" y="70"/>
                  <a:pt x="39" y="65"/>
                  <a:pt x="44" y="59"/>
                </a:cubicBezTo>
                <a:cubicBezTo>
                  <a:pt x="59" y="40"/>
                  <a:pt x="47" y="61"/>
                  <a:pt x="40" y="72"/>
                </a:cubicBezTo>
                <a:cubicBezTo>
                  <a:pt x="34" y="82"/>
                  <a:pt x="29" y="91"/>
                  <a:pt x="31" y="94"/>
                </a:cubicBezTo>
                <a:cubicBezTo>
                  <a:pt x="32" y="95"/>
                  <a:pt x="33" y="95"/>
                  <a:pt x="36" y="93"/>
                </a:cubicBezTo>
                <a:cubicBezTo>
                  <a:pt x="50" y="83"/>
                  <a:pt x="62" y="70"/>
                  <a:pt x="62" y="70"/>
                </a:cubicBezTo>
                <a:cubicBezTo>
                  <a:pt x="57" y="63"/>
                  <a:pt x="57" y="63"/>
                  <a:pt x="57" y="63"/>
                </a:cubicBezTo>
                <a:cubicBezTo>
                  <a:pt x="49" y="68"/>
                  <a:pt x="33" y="91"/>
                  <a:pt x="44" y="74"/>
                </a:cubicBezTo>
                <a:cubicBezTo>
                  <a:pt x="47" y="67"/>
                  <a:pt x="55" y="57"/>
                  <a:pt x="56" y="50"/>
                </a:cubicBezTo>
                <a:cubicBezTo>
                  <a:pt x="58" y="43"/>
                  <a:pt x="52" y="41"/>
                  <a:pt x="41" y="56"/>
                </a:cubicBezTo>
                <a:cubicBezTo>
                  <a:pt x="36" y="62"/>
                  <a:pt x="31" y="68"/>
                  <a:pt x="26" y="73"/>
                </a:cubicBezTo>
                <a:cubicBezTo>
                  <a:pt x="25" y="74"/>
                  <a:pt x="24" y="75"/>
                  <a:pt x="24" y="75"/>
                </a:cubicBezTo>
                <a:cubicBezTo>
                  <a:pt x="23" y="75"/>
                  <a:pt x="26" y="69"/>
                  <a:pt x="29" y="63"/>
                </a:cubicBezTo>
                <a:cubicBezTo>
                  <a:pt x="31" y="58"/>
                  <a:pt x="34" y="52"/>
                  <a:pt x="35" y="48"/>
                </a:cubicBezTo>
                <a:cubicBezTo>
                  <a:pt x="40" y="31"/>
                  <a:pt x="18" y="62"/>
                  <a:pt x="18" y="62"/>
                </a:cubicBezTo>
                <a:close/>
                <a:moveTo>
                  <a:pt x="36" y="10"/>
                </a:moveTo>
                <a:cubicBezTo>
                  <a:pt x="35" y="21"/>
                  <a:pt x="35" y="21"/>
                  <a:pt x="35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8" y="10"/>
                  <a:pt x="38" y="10"/>
                  <a:pt x="38" y="10"/>
                </a:cubicBezTo>
                <a:cubicBezTo>
                  <a:pt x="36" y="10"/>
                  <a:pt x="36" y="10"/>
                  <a:pt x="36" y="10"/>
                </a:cubicBezTo>
                <a:close/>
                <a:moveTo>
                  <a:pt x="34" y="26"/>
                </a:moveTo>
                <a:cubicBezTo>
                  <a:pt x="23" y="26"/>
                  <a:pt x="23" y="26"/>
                  <a:pt x="23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108"/>
                  <a:pt x="6" y="108"/>
                  <a:pt x="6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26"/>
                  <a:pt x="70" y="26"/>
                  <a:pt x="70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40" y="26"/>
                  <a:pt x="40" y="26"/>
                  <a:pt x="40" y="26"/>
                </a:cubicBezTo>
                <a:lnTo>
                  <a:pt x="34" y="2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" name="Freeform 56"/>
          <p:cNvSpPr>
            <a:spLocks noEditPoints="1"/>
          </p:cNvSpPr>
          <p:nvPr/>
        </p:nvSpPr>
        <p:spPr bwMode="auto">
          <a:xfrm>
            <a:off x="3843669" y="4010662"/>
            <a:ext cx="500063" cy="487363"/>
          </a:xfrm>
          <a:custGeom>
            <a:avLst/>
            <a:gdLst>
              <a:gd name="T0" fmla="*/ 36 w 118"/>
              <a:gd name="T1" fmla="*/ 72 h 115"/>
              <a:gd name="T2" fmla="*/ 24 w 118"/>
              <a:gd name="T3" fmla="*/ 41 h 115"/>
              <a:gd name="T4" fmla="*/ 38 w 118"/>
              <a:gd name="T5" fmla="*/ 45 h 115"/>
              <a:gd name="T6" fmla="*/ 45 w 118"/>
              <a:gd name="T7" fmla="*/ 60 h 115"/>
              <a:gd name="T8" fmla="*/ 54 w 118"/>
              <a:gd name="T9" fmla="*/ 46 h 115"/>
              <a:gd name="T10" fmla="*/ 110 w 118"/>
              <a:gd name="T11" fmla="*/ 60 h 115"/>
              <a:gd name="T12" fmla="*/ 9 w 118"/>
              <a:gd name="T13" fmla="*/ 91 h 115"/>
              <a:gd name="T14" fmla="*/ 39 w 118"/>
              <a:gd name="T15" fmla="*/ 46 h 115"/>
              <a:gd name="T16" fmla="*/ 43 w 118"/>
              <a:gd name="T17" fmla="*/ 58 h 115"/>
              <a:gd name="T18" fmla="*/ 50 w 118"/>
              <a:gd name="T19" fmla="*/ 50 h 115"/>
              <a:gd name="T20" fmla="*/ 50 w 118"/>
              <a:gd name="T21" fmla="*/ 24 h 115"/>
              <a:gd name="T22" fmla="*/ 61 w 118"/>
              <a:gd name="T23" fmla="*/ 0 h 115"/>
              <a:gd name="T24" fmla="*/ 51 w 118"/>
              <a:gd name="T25" fmla="*/ 24 h 115"/>
              <a:gd name="T26" fmla="*/ 52 w 118"/>
              <a:gd name="T27" fmla="*/ 24 h 115"/>
              <a:gd name="T28" fmla="*/ 40 w 118"/>
              <a:gd name="T29" fmla="*/ 45 h 115"/>
              <a:gd name="T30" fmla="*/ 55 w 118"/>
              <a:gd name="T31" fmla="*/ 27 h 115"/>
              <a:gd name="T32" fmla="*/ 40 w 118"/>
              <a:gd name="T33" fmla="*/ 45 h 115"/>
              <a:gd name="T34" fmla="*/ 45 w 118"/>
              <a:gd name="T35" fmla="*/ 45 h 115"/>
              <a:gd name="T36" fmla="*/ 50 w 118"/>
              <a:gd name="T37" fmla="*/ 27 h 115"/>
              <a:gd name="T38" fmla="*/ 30 w 118"/>
              <a:gd name="T39" fmla="*/ 84 h 115"/>
              <a:gd name="T40" fmla="*/ 30 w 118"/>
              <a:gd name="T41" fmla="*/ 93 h 115"/>
              <a:gd name="T42" fmla="*/ 30 w 118"/>
              <a:gd name="T43" fmla="*/ 84 h 115"/>
              <a:gd name="T44" fmla="*/ 86 w 118"/>
              <a:gd name="T45" fmla="*/ 64 h 115"/>
              <a:gd name="T46" fmla="*/ 104 w 118"/>
              <a:gd name="T47" fmla="*/ 64 h 115"/>
              <a:gd name="T48" fmla="*/ 93 w 118"/>
              <a:gd name="T49" fmla="*/ 74 h 115"/>
              <a:gd name="T50" fmla="*/ 93 w 118"/>
              <a:gd name="T51" fmla="*/ 84 h 115"/>
              <a:gd name="T52" fmla="*/ 93 w 118"/>
              <a:gd name="T53" fmla="*/ 74 h 115"/>
              <a:gd name="T54" fmla="*/ 69 w 118"/>
              <a:gd name="T55" fmla="*/ 91 h 115"/>
              <a:gd name="T56" fmla="*/ 87 w 118"/>
              <a:gd name="T57" fmla="*/ 91 h 115"/>
              <a:gd name="T58" fmla="*/ 52 w 118"/>
              <a:gd name="T59" fmla="*/ 91 h 115"/>
              <a:gd name="T60" fmla="*/ 52 w 118"/>
              <a:gd name="T61" fmla="*/ 101 h 115"/>
              <a:gd name="T62" fmla="*/ 52 w 118"/>
              <a:gd name="T63" fmla="*/ 9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" h="115">
                <a:moveTo>
                  <a:pt x="18" y="77"/>
                </a:moveTo>
                <a:cubicBezTo>
                  <a:pt x="27" y="76"/>
                  <a:pt x="37" y="75"/>
                  <a:pt x="36" y="72"/>
                </a:cubicBezTo>
                <a:cubicBezTo>
                  <a:pt x="35" y="70"/>
                  <a:pt x="29" y="66"/>
                  <a:pt x="24" y="63"/>
                </a:cubicBezTo>
                <a:cubicBezTo>
                  <a:pt x="10" y="54"/>
                  <a:pt x="10" y="49"/>
                  <a:pt x="24" y="41"/>
                </a:cubicBezTo>
                <a:cubicBezTo>
                  <a:pt x="30" y="38"/>
                  <a:pt x="36" y="35"/>
                  <a:pt x="42" y="34"/>
                </a:cubicBezTo>
                <a:cubicBezTo>
                  <a:pt x="38" y="45"/>
                  <a:pt x="38" y="45"/>
                  <a:pt x="38" y="45"/>
                </a:cubicBezTo>
                <a:cubicBezTo>
                  <a:pt x="32" y="46"/>
                  <a:pt x="29" y="49"/>
                  <a:pt x="29" y="53"/>
                </a:cubicBezTo>
                <a:cubicBezTo>
                  <a:pt x="30" y="57"/>
                  <a:pt x="37" y="61"/>
                  <a:pt x="45" y="60"/>
                </a:cubicBezTo>
                <a:cubicBezTo>
                  <a:pt x="53" y="59"/>
                  <a:pt x="59" y="55"/>
                  <a:pt x="58" y="51"/>
                </a:cubicBezTo>
                <a:cubicBezTo>
                  <a:pt x="58" y="49"/>
                  <a:pt x="56" y="47"/>
                  <a:pt x="54" y="46"/>
                </a:cubicBezTo>
                <a:cubicBezTo>
                  <a:pt x="57" y="32"/>
                  <a:pt x="57" y="32"/>
                  <a:pt x="57" y="32"/>
                </a:cubicBezTo>
                <a:cubicBezTo>
                  <a:pt x="81" y="31"/>
                  <a:pt x="104" y="42"/>
                  <a:pt x="110" y="60"/>
                </a:cubicBezTo>
                <a:cubicBezTo>
                  <a:pt x="118" y="81"/>
                  <a:pt x="101" y="103"/>
                  <a:pt x="72" y="109"/>
                </a:cubicBezTo>
                <a:cubicBezTo>
                  <a:pt x="46" y="115"/>
                  <a:pt x="21" y="107"/>
                  <a:pt x="9" y="91"/>
                </a:cubicBezTo>
                <a:cubicBezTo>
                  <a:pt x="0" y="78"/>
                  <a:pt x="5" y="77"/>
                  <a:pt x="18" y="77"/>
                </a:cubicBezTo>
                <a:close/>
                <a:moveTo>
                  <a:pt x="39" y="46"/>
                </a:moveTo>
                <a:cubicBezTo>
                  <a:pt x="38" y="50"/>
                  <a:pt x="36" y="53"/>
                  <a:pt x="35" y="56"/>
                </a:cubicBezTo>
                <a:cubicBezTo>
                  <a:pt x="37" y="57"/>
                  <a:pt x="40" y="58"/>
                  <a:pt x="43" y="58"/>
                </a:cubicBezTo>
                <a:cubicBezTo>
                  <a:pt x="45" y="58"/>
                  <a:pt x="47" y="57"/>
                  <a:pt x="48" y="57"/>
                </a:cubicBezTo>
                <a:cubicBezTo>
                  <a:pt x="49" y="55"/>
                  <a:pt x="50" y="52"/>
                  <a:pt x="50" y="50"/>
                </a:cubicBezTo>
                <a:cubicBezTo>
                  <a:pt x="46" y="49"/>
                  <a:pt x="43" y="48"/>
                  <a:pt x="39" y="46"/>
                </a:cubicBezTo>
                <a:close/>
                <a:moveTo>
                  <a:pt x="50" y="24"/>
                </a:moveTo>
                <a:cubicBezTo>
                  <a:pt x="51" y="25"/>
                  <a:pt x="53" y="25"/>
                  <a:pt x="55" y="26"/>
                </a:cubicBezTo>
                <a:cubicBezTo>
                  <a:pt x="71" y="20"/>
                  <a:pt x="57" y="6"/>
                  <a:pt x="61" y="0"/>
                </a:cubicBezTo>
                <a:cubicBezTo>
                  <a:pt x="55" y="2"/>
                  <a:pt x="42" y="10"/>
                  <a:pt x="50" y="24"/>
                </a:cubicBezTo>
                <a:close/>
                <a:moveTo>
                  <a:pt x="51" y="24"/>
                </a:moveTo>
                <a:cubicBezTo>
                  <a:pt x="46" y="12"/>
                  <a:pt x="51" y="7"/>
                  <a:pt x="59" y="2"/>
                </a:cubicBezTo>
                <a:cubicBezTo>
                  <a:pt x="52" y="8"/>
                  <a:pt x="49" y="15"/>
                  <a:pt x="52" y="24"/>
                </a:cubicBezTo>
                <a:cubicBezTo>
                  <a:pt x="52" y="24"/>
                  <a:pt x="51" y="24"/>
                  <a:pt x="51" y="24"/>
                </a:cubicBezTo>
                <a:close/>
                <a:moveTo>
                  <a:pt x="40" y="45"/>
                </a:moveTo>
                <a:cubicBezTo>
                  <a:pt x="50" y="49"/>
                  <a:pt x="50" y="49"/>
                  <a:pt x="50" y="49"/>
                </a:cubicBezTo>
                <a:cubicBezTo>
                  <a:pt x="55" y="27"/>
                  <a:pt x="55" y="27"/>
                  <a:pt x="55" y="27"/>
                </a:cubicBezTo>
                <a:cubicBezTo>
                  <a:pt x="49" y="25"/>
                  <a:pt x="49" y="25"/>
                  <a:pt x="49" y="25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42" y="44"/>
                </a:moveTo>
                <a:cubicBezTo>
                  <a:pt x="45" y="45"/>
                  <a:pt x="45" y="45"/>
                  <a:pt x="45" y="45"/>
                </a:cubicBezTo>
                <a:cubicBezTo>
                  <a:pt x="51" y="27"/>
                  <a:pt x="51" y="27"/>
                  <a:pt x="51" y="27"/>
                </a:cubicBezTo>
                <a:cubicBezTo>
                  <a:pt x="50" y="27"/>
                  <a:pt x="50" y="27"/>
                  <a:pt x="50" y="27"/>
                </a:cubicBezTo>
                <a:cubicBezTo>
                  <a:pt x="42" y="44"/>
                  <a:pt x="42" y="44"/>
                  <a:pt x="42" y="44"/>
                </a:cubicBezTo>
                <a:close/>
                <a:moveTo>
                  <a:pt x="30" y="84"/>
                </a:moveTo>
                <a:cubicBezTo>
                  <a:pt x="25" y="84"/>
                  <a:pt x="21" y="86"/>
                  <a:pt x="21" y="89"/>
                </a:cubicBezTo>
                <a:cubicBezTo>
                  <a:pt x="21" y="91"/>
                  <a:pt x="25" y="93"/>
                  <a:pt x="30" y="93"/>
                </a:cubicBezTo>
                <a:cubicBezTo>
                  <a:pt x="35" y="93"/>
                  <a:pt x="39" y="91"/>
                  <a:pt x="39" y="89"/>
                </a:cubicBezTo>
                <a:cubicBezTo>
                  <a:pt x="39" y="86"/>
                  <a:pt x="35" y="84"/>
                  <a:pt x="30" y="84"/>
                </a:cubicBezTo>
                <a:close/>
                <a:moveTo>
                  <a:pt x="95" y="59"/>
                </a:moveTo>
                <a:cubicBezTo>
                  <a:pt x="90" y="59"/>
                  <a:pt x="86" y="62"/>
                  <a:pt x="86" y="64"/>
                </a:cubicBezTo>
                <a:cubicBezTo>
                  <a:pt x="86" y="67"/>
                  <a:pt x="90" y="69"/>
                  <a:pt x="95" y="69"/>
                </a:cubicBezTo>
                <a:cubicBezTo>
                  <a:pt x="100" y="69"/>
                  <a:pt x="104" y="67"/>
                  <a:pt x="104" y="64"/>
                </a:cubicBezTo>
                <a:cubicBezTo>
                  <a:pt x="104" y="62"/>
                  <a:pt x="100" y="59"/>
                  <a:pt x="95" y="59"/>
                </a:cubicBezTo>
                <a:close/>
                <a:moveTo>
                  <a:pt x="93" y="74"/>
                </a:moveTo>
                <a:cubicBezTo>
                  <a:pt x="88" y="74"/>
                  <a:pt x="84" y="77"/>
                  <a:pt x="84" y="79"/>
                </a:cubicBezTo>
                <a:cubicBezTo>
                  <a:pt x="84" y="82"/>
                  <a:pt x="88" y="84"/>
                  <a:pt x="93" y="84"/>
                </a:cubicBezTo>
                <a:cubicBezTo>
                  <a:pt x="98" y="84"/>
                  <a:pt x="102" y="82"/>
                  <a:pt x="102" y="79"/>
                </a:cubicBezTo>
                <a:cubicBezTo>
                  <a:pt x="102" y="77"/>
                  <a:pt x="98" y="74"/>
                  <a:pt x="93" y="74"/>
                </a:cubicBezTo>
                <a:close/>
                <a:moveTo>
                  <a:pt x="78" y="87"/>
                </a:moveTo>
                <a:cubicBezTo>
                  <a:pt x="73" y="87"/>
                  <a:pt x="69" y="89"/>
                  <a:pt x="69" y="91"/>
                </a:cubicBezTo>
                <a:cubicBezTo>
                  <a:pt x="69" y="94"/>
                  <a:pt x="73" y="96"/>
                  <a:pt x="78" y="96"/>
                </a:cubicBezTo>
                <a:cubicBezTo>
                  <a:pt x="83" y="96"/>
                  <a:pt x="87" y="94"/>
                  <a:pt x="87" y="91"/>
                </a:cubicBezTo>
                <a:cubicBezTo>
                  <a:pt x="87" y="89"/>
                  <a:pt x="83" y="87"/>
                  <a:pt x="78" y="87"/>
                </a:cubicBezTo>
                <a:close/>
                <a:moveTo>
                  <a:pt x="52" y="91"/>
                </a:moveTo>
                <a:cubicBezTo>
                  <a:pt x="47" y="91"/>
                  <a:pt x="43" y="94"/>
                  <a:pt x="43" y="96"/>
                </a:cubicBezTo>
                <a:cubicBezTo>
                  <a:pt x="43" y="99"/>
                  <a:pt x="47" y="101"/>
                  <a:pt x="52" y="101"/>
                </a:cubicBezTo>
                <a:cubicBezTo>
                  <a:pt x="57" y="101"/>
                  <a:pt x="61" y="99"/>
                  <a:pt x="61" y="96"/>
                </a:cubicBezTo>
                <a:cubicBezTo>
                  <a:pt x="61" y="94"/>
                  <a:pt x="57" y="91"/>
                  <a:pt x="52" y="91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" name="Freeform 57"/>
          <p:cNvSpPr>
            <a:spLocks noEditPoints="1"/>
          </p:cNvSpPr>
          <p:nvPr/>
        </p:nvSpPr>
        <p:spPr bwMode="auto">
          <a:xfrm>
            <a:off x="3054682" y="4014631"/>
            <a:ext cx="441325" cy="479425"/>
          </a:xfrm>
          <a:custGeom>
            <a:avLst/>
            <a:gdLst>
              <a:gd name="T0" fmla="*/ 9 w 104"/>
              <a:gd name="T1" fmla="*/ 0 h 113"/>
              <a:gd name="T2" fmla="*/ 9 w 104"/>
              <a:gd name="T3" fmla="*/ 11 h 113"/>
              <a:gd name="T4" fmla="*/ 10 w 104"/>
              <a:gd name="T5" fmla="*/ 15 h 113"/>
              <a:gd name="T6" fmla="*/ 10 w 104"/>
              <a:gd name="T7" fmla="*/ 10 h 113"/>
              <a:gd name="T8" fmla="*/ 10 w 104"/>
              <a:gd name="T9" fmla="*/ 0 h 113"/>
              <a:gd name="T10" fmla="*/ 15 w 104"/>
              <a:gd name="T11" fmla="*/ 12 h 113"/>
              <a:gd name="T12" fmla="*/ 10 w 104"/>
              <a:gd name="T13" fmla="*/ 29 h 113"/>
              <a:gd name="T14" fmla="*/ 6 w 104"/>
              <a:gd name="T15" fmla="*/ 29 h 113"/>
              <a:gd name="T16" fmla="*/ 8 w 104"/>
              <a:gd name="T17" fmla="*/ 0 h 113"/>
              <a:gd name="T18" fmla="*/ 97 w 104"/>
              <a:gd name="T19" fmla="*/ 8 h 113"/>
              <a:gd name="T20" fmla="*/ 99 w 104"/>
              <a:gd name="T21" fmla="*/ 8 h 113"/>
              <a:gd name="T22" fmla="*/ 102 w 104"/>
              <a:gd name="T23" fmla="*/ 8 h 113"/>
              <a:gd name="T24" fmla="*/ 104 w 104"/>
              <a:gd name="T25" fmla="*/ 36 h 113"/>
              <a:gd name="T26" fmla="*/ 63 w 104"/>
              <a:gd name="T27" fmla="*/ 8 h 113"/>
              <a:gd name="T28" fmla="*/ 84 w 104"/>
              <a:gd name="T29" fmla="*/ 61 h 113"/>
              <a:gd name="T30" fmla="*/ 90 w 104"/>
              <a:gd name="T31" fmla="*/ 61 h 113"/>
              <a:gd name="T32" fmla="*/ 84 w 104"/>
              <a:gd name="T33" fmla="*/ 110 h 113"/>
              <a:gd name="T34" fmla="*/ 74 w 104"/>
              <a:gd name="T35" fmla="*/ 99 h 113"/>
              <a:gd name="T36" fmla="*/ 84 w 104"/>
              <a:gd name="T37" fmla="*/ 98 h 113"/>
              <a:gd name="T38" fmla="*/ 84 w 104"/>
              <a:gd name="T39" fmla="*/ 104 h 113"/>
              <a:gd name="T40" fmla="*/ 84 w 104"/>
              <a:gd name="T41" fmla="*/ 98 h 113"/>
              <a:gd name="T42" fmla="*/ 103 w 104"/>
              <a:gd name="T43" fmla="*/ 39 h 113"/>
              <a:gd name="T44" fmla="*/ 90 w 104"/>
              <a:gd name="T45" fmla="*/ 60 h 113"/>
              <a:gd name="T46" fmla="*/ 78 w 104"/>
              <a:gd name="T47" fmla="*/ 60 h 113"/>
              <a:gd name="T48" fmla="*/ 64 w 104"/>
              <a:gd name="T49" fmla="*/ 39 h 113"/>
              <a:gd name="T50" fmla="*/ 51 w 104"/>
              <a:gd name="T51" fmla="*/ 109 h 113"/>
              <a:gd name="T52" fmla="*/ 45 w 104"/>
              <a:gd name="T53" fmla="*/ 42 h 113"/>
              <a:gd name="T54" fmla="*/ 37 w 104"/>
              <a:gd name="T55" fmla="*/ 13 h 113"/>
              <a:gd name="T56" fmla="*/ 41 w 104"/>
              <a:gd name="T57" fmla="*/ 9 h 113"/>
              <a:gd name="T58" fmla="*/ 37 w 104"/>
              <a:gd name="T59" fmla="*/ 13 h 113"/>
              <a:gd name="T60" fmla="*/ 37 w 104"/>
              <a:gd name="T61" fmla="*/ 14 h 113"/>
              <a:gd name="T62" fmla="*/ 36 w 104"/>
              <a:gd name="T63" fmla="*/ 13 h 113"/>
              <a:gd name="T64" fmla="*/ 38 w 104"/>
              <a:gd name="T65" fmla="*/ 8 h 113"/>
              <a:gd name="T66" fmla="*/ 41 w 104"/>
              <a:gd name="T67" fmla="*/ 8 h 113"/>
              <a:gd name="T68" fmla="*/ 42 w 104"/>
              <a:gd name="T69" fmla="*/ 8 h 113"/>
              <a:gd name="T70" fmla="*/ 43 w 104"/>
              <a:gd name="T71" fmla="*/ 14 h 113"/>
              <a:gd name="T72" fmla="*/ 30 w 104"/>
              <a:gd name="T73" fmla="*/ 39 h 113"/>
              <a:gd name="T74" fmla="*/ 43 w 104"/>
              <a:gd name="T75" fmla="*/ 15 h 113"/>
              <a:gd name="T76" fmla="*/ 43 w 104"/>
              <a:gd name="T77" fmla="*/ 39 h 113"/>
              <a:gd name="T78" fmla="*/ 30 w 104"/>
              <a:gd name="T79" fmla="*/ 39 h 113"/>
              <a:gd name="T80" fmla="*/ 36 w 104"/>
              <a:gd name="T81" fmla="*/ 109 h 113"/>
              <a:gd name="T82" fmla="*/ 29 w 104"/>
              <a:gd name="T83" fmla="*/ 42 h 113"/>
              <a:gd name="T84" fmla="*/ 43 w 104"/>
              <a:gd name="T85" fmla="*/ 42 h 113"/>
              <a:gd name="T86" fmla="*/ 37 w 104"/>
              <a:gd name="T87" fmla="*/ 109 h 113"/>
              <a:gd name="T88" fmla="*/ 43 w 104"/>
              <a:gd name="T89" fmla="*/ 42 h 113"/>
              <a:gd name="T90" fmla="*/ 16 w 104"/>
              <a:gd name="T91" fmla="*/ 52 h 113"/>
              <a:gd name="T92" fmla="*/ 6 w 104"/>
              <a:gd name="T93" fmla="*/ 30 h 113"/>
              <a:gd name="T94" fmla="*/ 5 w 104"/>
              <a:gd name="T95" fmla="*/ 51 h 113"/>
              <a:gd name="T96" fmla="*/ 9 w 104"/>
              <a:gd name="T97" fmla="*/ 32 h 113"/>
              <a:gd name="T98" fmla="*/ 5 w 104"/>
              <a:gd name="T99" fmla="*/ 51 h 113"/>
              <a:gd name="T100" fmla="*/ 17 w 104"/>
              <a:gd name="T101" fmla="*/ 54 h 113"/>
              <a:gd name="T102" fmla="*/ 2 w 104"/>
              <a:gd name="T103" fmla="*/ 5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4" h="113">
                <a:moveTo>
                  <a:pt x="8" y="0"/>
                </a:moveTo>
                <a:cubicBezTo>
                  <a:pt x="9" y="0"/>
                  <a:pt x="9" y="0"/>
                  <a:pt x="9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1"/>
                </a:cubicBezTo>
                <a:cubicBezTo>
                  <a:pt x="8" y="11"/>
                  <a:pt x="7" y="12"/>
                  <a:pt x="7" y="13"/>
                </a:cubicBezTo>
                <a:cubicBezTo>
                  <a:pt x="7" y="14"/>
                  <a:pt x="8" y="15"/>
                  <a:pt x="10" y="15"/>
                </a:cubicBezTo>
                <a:cubicBezTo>
                  <a:pt x="11" y="15"/>
                  <a:pt x="12" y="14"/>
                  <a:pt x="12" y="13"/>
                </a:cubicBezTo>
                <a:cubicBezTo>
                  <a:pt x="12" y="12"/>
                  <a:pt x="11" y="11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5"/>
                  <a:pt x="13" y="9"/>
                  <a:pt x="15" y="12"/>
                </a:cubicBezTo>
                <a:cubicBezTo>
                  <a:pt x="13" y="29"/>
                  <a:pt x="13" y="29"/>
                  <a:pt x="13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12"/>
                  <a:pt x="4" y="12"/>
                  <a:pt x="4" y="12"/>
                </a:cubicBezTo>
                <a:cubicBezTo>
                  <a:pt x="6" y="9"/>
                  <a:pt x="8" y="5"/>
                  <a:pt x="8" y="0"/>
                </a:cubicBezTo>
                <a:close/>
                <a:moveTo>
                  <a:pt x="63" y="8"/>
                </a:moveTo>
                <a:cubicBezTo>
                  <a:pt x="97" y="8"/>
                  <a:pt x="97" y="8"/>
                  <a:pt x="97" y="8"/>
                </a:cubicBezTo>
                <a:cubicBezTo>
                  <a:pt x="98" y="10"/>
                  <a:pt x="98" y="12"/>
                  <a:pt x="98" y="12"/>
                </a:cubicBezTo>
                <a:cubicBezTo>
                  <a:pt x="99" y="8"/>
                  <a:pt x="99" y="8"/>
                  <a:pt x="99" y="8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2" y="8"/>
                  <a:pt x="102" y="8"/>
                  <a:pt x="102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6"/>
                  <a:pt x="104" y="36"/>
                  <a:pt x="10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8"/>
                  <a:pt x="63" y="8"/>
                  <a:pt x="63" y="8"/>
                </a:cubicBezTo>
                <a:close/>
                <a:moveTo>
                  <a:pt x="78" y="61"/>
                </a:moveTo>
                <a:cubicBezTo>
                  <a:pt x="84" y="61"/>
                  <a:pt x="84" y="61"/>
                  <a:pt x="84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104"/>
                  <a:pt x="92" y="108"/>
                  <a:pt x="84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76" y="108"/>
                  <a:pt x="74" y="104"/>
                  <a:pt x="74" y="99"/>
                </a:cubicBezTo>
                <a:cubicBezTo>
                  <a:pt x="78" y="61"/>
                  <a:pt x="78" y="61"/>
                  <a:pt x="78" y="61"/>
                </a:cubicBezTo>
                <a:close/>
                <a:moveTo>
                  <a:pt x="84" y="98"/>
                </a:moveTo>
                <a:cubicBezTo>
                  <a:pt x="82" y="98"/>
                  <a:pt x="81" y="99"/>
                  <a:pt x="81" y="101"/>
                </a:cubicBezTo>
                <a:cubicBezTo>
                  <a:pt x="81" y="102"/>
                  <a:pt x="82" y="104"/>
                  <a:pt x="84" y="104"/>
                </a:cubicBezTo>
                <a:cubicBezTo>
                  <a:pt x="86" y="104"/>
                  <a:pt x="87" y="102"/>
                  <a:pt x="87" y="101"/>
                </a:cubicBezTo>
                <a:cubicBezTo>
                  <a:pt x="87" y="99"/>
                  <a:pt x="86" y="98"/>
                  <a:pt x="84" y="98"/>
                </a:cubicBezTo>
                <a:close/>
                <a:moveTo>
                  <a:pt x="64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7" y="49"/>
                  <a:pt x="92" y="53"/>
                  <a:pt x="90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7" y="56"/>
                  <a:pt x="72" y="50"/>
                  <a:pt x="64" y="47"/>
                </a:cubicBezTo>
                <a:cubicBezTo>
                  <a:pt x="64" y="39"/>
                  <a:pt x="64" y="39"/>
                  <a:pt x="64" y="39"/>
                </a:cubicBezTo>
                <a:close/>
                <a:moveTo>
                  <a:pt x="51" y="42"/>
                </a:moveTo>
                <a:cubicBezTo>
                  <a:pt x="51" y="109"/>
                  <a:pt x="51" y="109"/>
                  <a:pt x="51" y="10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5" y="42"/>
                  <a:pt x="45" y="42"/>
                  <a:pt x="45" y="42"/>
                </a:cubicBezTo>
                <a:cubicBezTo>
                  <a:pt x="51" y="42"/>
                  <a:pt x="51" y="42"/>
                  <a:pt x="51" y="42"/>
                </a:cubicBezTo>
                <a:close/>
                <a:moveTo>
                  <a:pt x="37" y="13"/>
                </a:moveTo>
                <a:cubicBezTo>
                  <a:pt x="42" y="13"/>
                  <a:pt x="42" y="13"/>
                  <a:pt x="42" y="13"/>
                </a:cubicBezTo>
                <a:cubicBezTo>
                  <a:pt x="41" y="9"/>
                  <a:pt x="41" y="9"/>
                  <a:pt x="4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42" y="14"/>
                </a:move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3"/>
                  <a:pt x="36" y="13"/>
                  <a:pt x="36" y="13"/>
                </a:cubicBezTo>
                <a:cubicBezTo>
                  <a:pt x="37" y="9"/>
                  <a:pt x="37" y="9"/>
                  <a:pt x="37" y="9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13"/>
                  <a:pt x="43" y="13"/>
                  <a:pt x="43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4"/>
                  <a:pt x="42" y="14"/>
                  <a:pt x="42" y="14"/>
                </a:cubicBezTo>
                <a:close/>
                <a:moveTo>
                  <a:pt x="30" y="39"/>
                </a:moveTo>
                <a:cubicBezTo>
                  <a:pt x="36" y="15"/>
                  <a:pt x="36" y="15"/>
                  <a:pt x="36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3"/>
                  <a:pt x="48" y="31"/>
                  <a:pt x="51" y="39"/>
                </a:cubicBezTo>
                <a:cubicBezTo>
                  <a:pt x="48" y="41"/>
                  <a:pt x="46" y="41"/>
                  <a:pt x="43" y="39"/>
                </a:cubicBezTo>
                <a:cubicBezTo>
                  <a:pt x="41" y="41"/>
                  <a:pt x="38" y="41"/>
                  <a:pt x="36" y="39"/>
                </a:cubicBezTo>
                <a:cubicBezTo>
                  <a:pt x="33" y="41"/>
                  <a:pt x="31" y="41"/>
                  <a:pt x="30" y="39"/>
                </a:cubicBezTo>
                <a:close/>
                <a:moveTo>
                  <a:pt x="36" y="42"/>
                </a:moveTo>
                <a:cubicBezTo>
                  <a:pt x="36" y="109"/>
                  <a:pt x="36" y="109"/>
                  <a:pt x="36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9" y="42"/>
                  <a:pt x="29" y="42"/>
                  <a:pt x="29" y="42"/>
                </a:cubicBezTo>
                <a:cubicBezTo>
                  <a:pt x="36" y="42"/>
                  <a:pt x="36" y="42"/>
                  <a:pt x="36" y="42"/>
                </a:cubicBezTo>
                <a:close/>
                <a:moveTo>
                  <a:pt x="43" y="42"/>
                </a:moveTo>
                <a:cubicBezTo>
                  <a:pt x="43" y="109"/>
                  <a:pt x="43" y="109"/>
                  <a:pt x="43" y="109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37" y="42"/>
                  <a:pt x="37" y="42"/>
                  <a:pt x="37" y="42"/>
                </a:cubicBezTo>
                <a:cubicBezTo>
                  <a:pt x="43" y="42"/>
                  <a:pt x="43" y="42"/>
                  <a:pt x="43" y="42"/>
                </a:cubicBezTo>
                <a:close/>
                <a:moveTo>
                  <a:pt x="3" y="52"/>
                </a:moveTo>
                <a:cubicBezTo>
                  <a:pt x="16" y="52"/>
                  <a:pt x="16" y="52"/>
                  <a:pt x="16" y="52"/>
                </a:cubicBezTo>
                <a:cubicBezTo>
                  <a:pt x="13" y="30"/>
                  <a:pt x="13" y="30"/>
                  <a:pt x="13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3" y="52"/>
                  <a:pt x="3" y="52"/>
                  <a:pt x="3" y="52"/>
                </a:cubicBezTo>
                <a:close/>
                <a:moveTo>
                  <a:pt x="5" y="51"/>
                </a:moveTo>
                <a:cubicBezTo>
                  <a:pt x="7" y="32"/>
                  <a:pt x="7" y="32"/>
                  <a:pt x="7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51"/>
                  <a:pt x="9" y="51"/>
                  <a:pt x="9" y="51"/>
                </a:cubicBezTo>
                <a:cubicBezTo>
                  <a:pt x="5" y="51"/>
                  <a:pt x="5" y="51"/>
                  <a:pt x="5" y="51"/>
                </a:cubicBezTo>
                <a:close/>
                <a:moveTo>
                  <a:pt x="2" y="54"/>
                </a:moveTo>
                <a:cubicBezTo>
                  <a:pt x="7" y="54"/>
                  <a:pt x="12" y="54"/>
                  <a:pt x="17" y="54"/>
                </a:cubicBezTo>
                <a:cubicBezTo>
                  <a:pt x="19" y="74"/>
                  <a:pt x="17" y="94"/>
                  <a:pt x="10" y="113"/>
                </a:cubicBezTo>
                <a:cubicBezTo>
                  <a:pt x="3" y="94"/>
                  <a:pt x="0" y="75"/>
                  <a:pt x="2" y="5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" name="Freeform 58"/>
          <p:cNvSpPr>
            <a:spLocks noEditPoints="1"/>
          </p:cNvSpPr>
          <p:nvPr/>
        </p:nvSpPr>
        <p:spPr bwMode="auto">
          <a:xfrm>
            <a:off x="1354469" y="5552462"/>
            <a:ext cx="568325" cy="560388"/>
          </a:xfrm>
          <a:custGeom>
            <a:avLst/>
            <a:gdLst>
              <a:gd name="T0" fmla="*/ 107 w 134"/>
              <a:gd name="T1" fmla="*/ 52 h 132"/>
              <a:gd name="T2" fmla="*/ 97 w 134"/>
              <a:gd name="T3" fmla="*/ 64 h 132"/>
              <a:gd name="T4" fmla="*/ 56 w 134"/>
              <a:gd name="T5" fmla="*/ 28 h 132"/>
              <a:gd name="T6" fmla="*/ 71 w 134"/>
              <a:gd name="T7" fmla="*/ 12 h 132"/>
              <a:gd name="T8" fmla="*/ 73 w 134"/>
              <a:gd name="T9" fmla="*/ 16 h 132"/>
              <a:gd name="T10" fmla="*/ 81 w 134"/>
              <a:gd name="T11" fmla="*/ 25 h 132"/>
              <a:gd name="T12" fmla="*/ 87 w 134"/>
              <a:gd name="T13" fmla="*/ 33 h 132"/>
              <a:gd name="T14" fmla="*/ 96 w 134"/>
              <a:gd name="T15" fmla="*/ 48 h 132"/>
              <a:gd name="T16" fmla="*/ 107 w 134"/>
              <a:gd name="T17" fmla="*/ 52 h 132"/>
              <a:gd name="T18" fmla="*/ 81 w 134"/>
              <a:gd name="T19" fmla="*/ 0 h 132"/>
              <a:gd name="T20" fmla="*/ 72 w 134"/>
              <a:gd name="T21" fmla="*/ 8 h 132"/>
              <a:gd name="T22" fmla="*/ 89 w 134"/>
              <a:gd name="T23" fmla="*/ 32 h 132"/>
              <a:gd name="T24" fmla="*/ 122 w 134"/>
              <a:gd name="T25" fmla="*/ 35 h 132"/>
              <a:gd name="T26" fmla="*/ 81 w 134"/>
              <a:gd name="T27" fmla="*/ 0 h 132"/>
              <a:gd name="T28" fmla="*/ 123 w 134"/>
              <a:gd name="T29" fmla="*/ 37 h 132"/>
              <a:gd name="T30" fmla="*/ 132 w 134"/>
              <a:gd name="T31" fmla="*/ 50 h 132"/>
              <a:gd name="T32" fmla="*/ 128 w 134"/>
              <a:gd name="T33" fmla="*/ 62 h 132"/>
              <a:gd name="T34" fmla="*/ 117 w 134"/>
              <a:gd name="T35" fmla="*/ 49 h 132"/>
              <a:gd name="T36" fmla="*/ 123 w 134"/>
              <a:gd name="T37" fmla="*/ 37 h 132"/>
              <a:gd name="T38" fmla="*/ 128 w 134"/>
              <a:gd name="T39" fmla="*/ 45 h 132"/>
              <a:gd name="T40" fmla="*/ 123 w 134"/>
              <a:gd name="T41" fmla="*/ 62 h 132"/>
              <a:gd name="T42" fmla="*/ 128 w 134"/>
              <a:gd name="T43" fmla="*/ 45 h 132"/>
              <a:gd name="T44" fmla="*/ 49 w 134"/>
              <a:gd name="T45" fmla="*/ 66 h 132"/>
              <a:gd name="T46" fmla="*/ 55 w 134"/>
              <a:gd name="T47" fmla="*/ 71 h 132"/>
              <a:gd name="T48" fmla="*/ 55 w 134"/>
              <a:gd name="T49" fmla="*/ 71 h 132"/>
              <a:gd name="T50" fmla="*/ 61 w 134"/>
              <a:gd name="T51" fmla="*/ 77 h 132"/>
              <a:gd name="T52" fmla="*/ 33 w 134"/>
              <a:gd name="T53" fmla="*/ 117 h 132"/>
              <a:gd name="T54" fmla="*/ 13 w 134"/>
              <a:gd name="T55" fmla="*/ 100 h 132"/>
              <a:gd name="T56" fmla="*/ 49 w 134"/>
              <a:gd name="T57" fmla="*/ 66 h 132"/>
              <a:gd name="T58" fmla="*/ 54 w 134"/>
              <a:gd name="T59" fmla="*/ 31 h 132"/>
              <a:gd name="T60" fmla="*/ 47 w 134"/>
              <a:gd name="T61" fmla="*/ 39 h 132"/>
              <a:gd name="T62" fmla="*/ 50 w 134"/>
              <a:gd name="T63" fmla="*/ 65 h 132"/>
              <a:gd name="T64" fmla="*/ 56 w 134"/>
              <a:gd name="T65" fmla="*/ 69 h 132"/>
              <a:gd name="T66" fmla="*/ 63 w 134"/>
              <a:gd name="T67" fmla="*/ 75 h 132"/>
              <a:gd name="T68" fmla="*/ 87 w 134"/>
              <a:gd name="T69" fmla="*/ 74 h 132"/>
              <a:gd name="T70" fmla="*/ 94 w 134"/>
              <a:gd name="T71" fmla="*/ 66 h 132"/>
              <a:gd name="T72" fmla="*/ 54 w 134"/>
              <a:gd name="T73" fmla="*/ 3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4" h="132">
                <a:moveTo>
                  <a:pt x="107" y="52"/>
                </a:moveTo>
                <a:cubicBezTo>
                  <a:pt x="97" y="64"/>
                  <a:pt x="97" y="64"/>
                  <a:pt x="97" y="64"/>
                </a:cubicBezTo>
                <a:cubicBezTo>
                  <a:pt x="56" y="28"/>
                  <a:pt x="56" y="28"/>
                  <a:pt x="56" y="28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4"/>
                  <a:pt x="73" y="15"/>
                  <a:pt x="73" y="16"/>
                </a:cubicBezTo>
                <a:cubicBezTo>
                  <a:pt x="76" y="19"/>
                  <a:pt x="78" y="22"/>
                  <a:pt x="81" y="25"/>
                </a:cubicBezTo>
                <a:cubicBezTo>
                  <a:pt x="83" y="27"/>
                  <a:pt x="85" y="30"/>
                  <a:pt x="87" y="33"/>
                </a:cubicBezTo>
                <a:cubicBezTo>
                  <a:pt x="89" y="38"/>
                  <a:pt x="92" y="44"/>
                  <a:pt x="96" y="48"/>
                </a:cubicBezTo>
                <a:cubicBezTo>
                  <a:pt x="99" y="51"/>
                  <a:pt x="103" y="53"/>
                  <a:pt x="107" y="52"/>
                </a:cubicBezTo>
                <a:close/>
                <a:moveTo>
                  <a:pt x="81" y="0"/>
                </a:moveTo>
                <a:cubicBezTo>
                  <a:pt x="81" y="0"/>
                  <a:pt x="72" y="1"/>
                  <a:pt x="72" y="8"/>
                </a:cubicBezTo>
                <a:cubicBezTo>
                  <a:pt x="72" y="14"/>
                  <a:pt x="84" y="24"/>
                  <a:pt x="89" y="32"/>
                </a:cubicBezTo>
                <a:cubicBezTo>
                  <a:pt x="98" y="64"/>
                  <a:pt x="121" y="46"/>
                  <a:pt x="122" y="35"/>
                </a:cubicBezTo>
                <a:cubicBezTo>
                  <a:pt x="81" y="0"/>
                  <a:pt x="81" y="0"/>
                  <a:pt x="81" y="0"/>
                </a:cubicBezTo>
                <a:close/>
                <a:moveTo>
                  <a:pt x="123" y="37"/>
                </a:moveTo>
                <a:cubicBezTo>
                  <a:pt x="123" y="37"/>
                  <a:pt x="130" y="42"/>
                  <a:pt x="132" y="50"/>
                </a:cubicBezTo>
                <a:cubicBezTo>
                  <a:pt x="134" y="56"/>
                  <a:pt x="132" y="61"/>
                  <a:pt x="128" y="62"/>
                </a:cubicBezTo>
                <a:cubicBezTo>
                  <a:pt x="118" y="65"/>
                  <a:pt x="109" y="57"/>
                  <a:pt x="117" y="49"/>
                </a:cubicBezTo>
                <a:cubicBezTo>
                  <a:pt x="121" y="45"/>
                  <a:pt x="122" y="40"/>
                  <a:pt x="123" y="37"/>
                </a:cubicBezTo>
                <a:close/>
                <a:moveTo>
                  <a:pt x="128" y="45"/>
                </a:moveTo>
                <a:cubicBezTo>
                  <a:pt x="129" y="51"/>
                  <a:pt x="129" y="57"/>
                  <a:pt x="123" y="62"/>
                </a:cubicBezTo>
                <a:cubicBezTo>
                  <a:pt x="133" y="61"/>
                  <a:pt x="133" y="51"/>
                  <a:pt x="128" y="45"/>
                </a:cubicBezTo>
                <a:close/>
                <a:moveTo>
                  <a:pt x="49" y="66"/>
                </a:moveTo>
                <a:cubicBezTo>
                  <a:pt x="55" y="71"/>
                  <a:pt x="55" y="71"/>
                  <a:pt x="55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61" y="77"/>
                  <a:pt x="61" y="77"/>
                  <a:pt x="61" y="7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19" y="132"/>
                  <a:pt x="0" y="115"/>
                  <a:pt x="13" y="100"/>
                </a:cubicBezTo>
                <a:cubicBezTo>
                  <a:pt x="49" y="66"/>
                  <a:pt x="49" y="66"/>
                  <a:pt x="49" y="66"/>
                </a:cubicBezTo>
                <a:close/>
                <a:moveTo>
                  <a:pt x="54" y="31"/>
                </a:moveTo>
                <a:cubicBezTo>
                  <a:pt x="47" y="39"/>
                  <a:pt x="47" y="39"/>
                  <a:pt x="47" y="39"/>
                </a:cubicBezTo>
                <a:cubicBezTo>
                  <a:pt x="53" y="50"/>
                  <a:pt x="53" y="59"/>
                  <a:pt x="50" y="65"/>
                </a:cubicBezTo>
                <a:cubicBezTo>
                  <a:pt x="56" y="69"/>
                  <a:pt x="56" y="69"/>
                  <a:pt x="56" y="69"/>
                </a:cubicBezTo>
                <a:cubicBezTo>
                  <a:pt x="63" y="75"/>
                  <a:pt x="63" y="75"/>
                  <a:pt x="63" y="75"/>
                </a:cubicBezTo>
                <a:cubicBezTo>
                  <a:pt x="70" y="70"/>
                  <a:pt x="79" y="71"/>
                  <a:pt x="87" y="74"/>
                </a:cubicBezTo>
                <a:cubicBezTo>
                  <a:pt x="94" y="66"/>
                  <a:pt x="94" y="66"/>
                  <a:pt x="94" y="66"/>
                </a:cubicBezTo>
                <a:lnTo>
                  <a:pt x="54" y="31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" name="Freeform 59"/>
          <p:cNvSpPr>
            <a:spLocks noEditPoints="1"/>
          </p:cNvSpPr>
          <p:nvPr/>
        </p:nvSpPr>
        <p:spPr bwMode="auto">
          <a:xfrm>
            <a:off x="2156157" y="4746806"/>
            <a:ext cx="555625" cy="539750"/>
          </a:xfrm>
          <a:custGeom>
            <a:avLst/>
            <a:gdLst>
              <a:gd name="T0" fmla="*/ 107 w 131"/>
              <a:gd name="T1" fmla="*/ 68 h 127"/>
              <a:gd name="T2" fmla="*/ 88 w 131"/>
              <a:gd name="T3" fmla="*/ 94 h 127"/>
              <a:gd name="T4" fmla="*/ 9 w 131"/>
              <a:gd name="T5" fmla="*/ 50 h 127"/>
              <a:gd name="T6" fmla="*/ 39 w 131"/>
              <a:gd name="T7" fmla="*/ 40 h 127"/>
              <a:gd name="T8" fmla="*/ 44 w 131"/>
              <a:gd name="T9" fmla="*/ 27 h 127"/>
              <a:gd name="T10" fmla="*/ 98 w 131"/>
              <a:gd name="T11" fmla="*/ 74 h 127"/>
              <a:gd name="T12" fmla="*/ 102 w 131"/>
              <a:gd name="T13" fmla="*/ 69 h 127"/>
              <a:gd name="T14" fmla="*/ 43 w 131"/>
              <a:gd name="T15" fmla="*/ 18 h 127"/>
              <a:gd name="T16" fmla="*/ 39 w 131"/>
              <a:gd name="T17" fmla="*/ 9 h 127"/>
              <a:gd name="T18" fmla="*/ 107 w 131"/>
              <a:gd name="T19" fmla="*/ 68 h 127"/>
              <a:gd name="T20" fmla="*/ 108 w 131"/>
              <a:gd name="T21" fmla="*/ 90 h 127"/>
              <a:gd name="T22" fmla="*/ 92 w 131"/>
              <a:gd name="T23" fmla="*/ 116 h 127"/>
              <a:gd name="T24" fmla="*/ 112 w 131"/>
              <a:gd name="T25" fmla="*/ 127 h 127"/>
              <a:gd name="T26" fmla="*/ 131 w 131"/>
              <a:gd name="T27" fmla="*/ 116 h 127"/>
              <a:gd name="T28" fmla="*/ 110 w 131"/>
              <a:gd name="T29" fmla="*/ 88 h 127"/>
              <a:gd name="T30" fmla="*/ 108 w 131"/>
              <a:gd name="T31" fmla="*/ 90 h 127"/>
              <a:gd name="T32" fmla="*/ 98 w 131"/>
              <a:gd name="T33" fmla="*/ 111 h 127"/>
              <a:gd name="T34" fmla="*/ 98 w 131"/>
              <a:gd name="T35" fmla="*/ 117 h 127"/>
              <a:gd name="T36" fmla="*/ 119 w 131"/>
              <a:gd name="T37" fmla="*/ 124 h 127"/>
              <a:gd name="T38" fmla="*/ 95 w 131"/>
              <a:gd name="T39" fmla="*/ 118 h 127"/>
              <a:gd name="T40" fmla="*/ 98 w 131"/>
              <a:gd name="T41" fmla="*/ 111 h 127"/>
              <a:gd name="T42" fmla="*/ 96 w 131"/>
              <a:gd name="T43" fmla="*/ 86 h 127"/>
              <a:gd name="T44" fmla="*/ 106 w 131"/>
              <a:gd name="T45" fmla="*/ 91 h 127"/>
              <a:gd name="T46" fmla="*/ 109 w 131"/>
              <a:gd name="T47" fmla="*/ 86 h 127"/>
              <a:gd name="T48" fmla="*/ 102 w 131"/>
              <a:gd name="T49" fmla="*/ 78 h 127"/>
              <a:gd name="T50" fmla="*/ 96 w 131"/>
              <a:gd name="T51" fmla="*/ 86 h 127"/>
              <a:gd name="T52" fmla="*/ 41 w 131"/>
              <a:gd name="T53" fmla="*/ 4 h 127"/>
              <a:gd name="T54" fmla="*/ 35 w 131"/>
              <a:gd name="T55" fmla="*/ 0 h 127"/>
              <a:gd name="T56" fmla="*/ 0 w 131"/>
              <a:gd name="T57" fmla="*/ 49 h 127"/>
              <a:gd name="T58" fmla="*/ 5 w 131"/>
              <a:gd name="T59" fmla="*/ 53 h 127"/>
              <a:gd name="T60" fmla="*/ 41 w 131"/>
              <a:gd name="T61" fmla="*/ 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" h="127">
                <a:moveTo>
                  <a:pt x="107" y="68"/>
                </a:moveTo>
                <a:cubicBezTo>
                  <a:pt x="88" y="94"/>
                  <a:pt x="88" y="94"/>
                  <a:pt x="88" y="94"/>
                </a:cubicBezTo>
                <a:cubicBezTo>
                  <a:pt x="9" y="50"/>
                  <a:pt x="9" y="50"/>
                  <a:pt x="9" y="50"/>
                </a:cubicBezTo>
                <a:cubicBezTo>
                  <a:pt x="20" y="54"/>
                  <a:pt x="32" y="50"/>
                  <a:pt x="39" y="40"/>
                </a:cubicBezTo>
                <a:cubicBezTo>
                  <a:pt x="42" y="36"/>
                  <a:pt x="43" y="32"/>
                  <a:pt x="44" y="27"/>
                </a:cubicBezTo>
                <a:cubicBezTo>
                  <a:pt x="98" y="74"/>
                  <a:pt x="98" y="74"/>
                  <a:pt x="98" y="74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5"/>
                  <a:pt x="41" y="12"/>
                  <a:pt x="39" y="9"/>
                </a:cubicBezTo>
                <a:cubicBezTo>
                  <a:pt x="107" y="68"/>
                  <a:pt x="107" y="68"/>
                  <a:pt x="107" y="68"/>
                </a:cubicBezTo>
                <a:close/>
                <a:moveTo>
                  <a:pt x="108" y="90"/>
                </a:moveTo>
                <a:cubicBezTo>
                  <a:pt x="122" y="108"/>
                  <a:pt x="92" y="105"/>
                  <a:pt x="92" y="116"/>
                </a:cubicBezTo>
                <a:cubicBezTo>
                  <a:pt x="92" y="122"/>
                  <a:pt x="101" y="127"/>
                  <a:pt x="112" y="127"/>
                </a:cubicBezTo>
                <a:cubicBezTo>
                  <a:pt x="122" y="127"/>
                  <a:pt x="131" y="122"/>
                  <a:pt x="131" y="116"/>
                </a:cubicBezTo>
                <a:cubicBezTo>
                  <a:pt x="131" y="112"/>
                  <a:pt x="110" y="88"/>
                  <a:pt x="110" y="88"/>
                </a:cubicBezTo>
                <a:cubicBezTo>
                  <a:pt x="108" y="90"/>
                  <a:pt x="108" y="90"/>
                  <a:pt x="108" y="90"/>
                </a:cubicBezTo>
                <a:close/>
                <a:moveTo>
                  <a:pt x="98" y="111"/>
                </a:moveTo>
                <a:cubicBezTo>
                  <a:pt x="97" y="113"/>
                  <a:pt x="97" y="115"/>
                  <a:pt x="98" y="117"/>
                </a:cubicBezTo>
                <a:cubicBezTo>
                  <a:pt x="100" y="124"/>
                  <a:pt x="113" y="124"/>
                  <a:pt x="119" y="124"/>
                </a:cubicBezTo>
                <a:cubicBezTo>
                  <a:pt x="112" y="125"/>
                  <a:pt x="100" y="126"/>
                  <a:pt x="95" y="118"/>
                </a:cubicBezTo>
                <a:cubicBezTo>
                  <a:pt x="94" y="115"/>
                  <a:pt x="95" y="113"/>
                  <a:pt x="98" y="111"/>
                </a:cubicBezTo>
                <a:close/>
                <a:moveTo>
                  <a:pt x="96" y="86"/>
                </a:moveTo>
                <a:cubicBezTo>
                  <a:pt x="106" y="91"/>
                  <a:pt x="106" y="91"/>
                  <a:pt x="106" y="91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86"/>
                  <a:pt x="96" y="86"/>
                  <a:pt x="96" y="86"/>
                </a:cubicBezTo>
                <a:close/>
                <a:moveTo>
                  <a:pt x="41" y="4"/>
                </a:moveTo>
                <a:cubicBezTo>
                  <a:pt x="35" y="0"/>
                  <a:pt x="35" y="0"/>
                  <a:pt x="35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3"/>
                  <a:pt x="5" y="53"/>
                  <a:pt x="5" y="53"/>
                </a:cubicBezTo>
                <a:lnTo>
                  <a:pt x="41" y="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" name="Freeform 60"/>
          <p:cNvSpPr>
            <a:spLocks noEditPoints="1"/>
          </p:cNvSpPr>
          <p:nvPr/>
        </p:nvSpPr>
        <p:spPr bwMode="auto">
          <a:xfrm>
            <a:off x="3084844" y="4770619"/>
            <a:ext cx="388938" cy="492125"/>
          </a:xfrm>
          <a:custGeom>
            <a:avLst/>
            <a:gdLst>
              <a:gd name="T0" fmla="*/ 9 w 92"/>
              <a:gd name="T1" fmla="*/ 47 h 116"/>
              <a:gd name="T2" fmla="*/ 83 w 92"/>
              <a:gd name="T3" fmla="*/ 47 h 116"/>
              <a:gd name="T4" fmla="*/ 83 w 92"/>
              <a:gd name="T5" fmla="*/ 44 h 116"/>
              <a:gd name="T6" fmla="*/ 88 w 92"/>
              <a:gd name="T7" fmla="*/ 44 h 116"/>
              <a:gd name="T8" fmla="*/ 47 w 92"/>
              <a:gd name="T9" fmla="*/ 5 h 116"/>
              <a:gd name="T10" fmla="*/ 5 w 92"/>
              <a:gd name="T11" fmla="*/ 44 h 116"/>
              <a:gd name="T12" fmla="*/ 9 w 92"/>
              <a:gd name="T13" fmla="*/ 44 h 116"/>
              <a:gd name="T14" fmla="*/ 9 w 92"/>
              <a:gd name="T15" fmla="*/ 47 h 116"/>
              <a:gd name="T16" fmla="*/ 10 w 92"/>
              <a:gd name="T17" fmla="*/ 49 h 116"/>
              <a:gd name="T18" fmla="*/ 83 w 92"/>
              <a:gd name="T19" fmla="*/ 49 h 116"/>
              <a:gd name="T20" fmla="*/ 81 w 92"/>
              <a:gd name="T21" fmla="*/ 58 h 116"/>
              <a:gd name="T22" fmla="*/ 68 w 92"/>
              <a:gd name="T23" fmla="*/ 57 h 116"/>
              <a:gd name="T24" fmla="*/ 62 w 92"/>
              <a:gd name="T25" fmla="*/ 95 h 116"/>
              <a:gd name="T26" fmla="*/ 54 w 92"/>
              <a:gd name="T27" fmla="*/ 58 h 116"/>
              <a:gd name="T28" fmla="*/ 34 w 92"/>
              <a:gd name="T29" fmla="*/ 75 h 116"/>
              <a:gd name="T30" fmla="*/ 10 w 92"/>
              <a:gd name="T31" fmla="*/ 49 h 116"/>
              <a:gd name="T32" fmla="*/ 3 w 92"/>
              <a:gd name="T33" fmla="*/ 44 h 116"/>
              <a:gd name="T34" fmla="*/ 3 w 92"/>
              <a:gd name="T35" fmla="*/ 43 h 116"/>
              <a:gd name="T36" fmla="*/ 46 w 92"/>
              <a:gd name="T37" fmla="*/ 0 h 116"/>
              <a:gd name="T38" fmla="*/ 89 w 92"/>
              <a:gd name="T39" fmla="*/ 43 h 116"/>
              <a:gd name="T40" fmla="*/ 89 w 92"/>
              <a:gd name="T41" fmla="*/ 44 h 116"/>
              <a:gd name="T42" fmla="*/ 92 w 92"/>
              <a:gd name="T43" fmla="*/ 44 h 116"/>
              <a:gd name="T44" fmla="*/ 92 w 92"/>
              <a:gd name="T45" fmla="*/ 54 h 116"/>
              <a:gd name="T46" fmla="*/ 86 w 92"/>
              <a:gd name="T47" fmla="*/ 54 h 116"/>
              <a:gd name="T48" fmla="*/ 77 w 92"/>
              <a:gd name="T49" fmla="*/ 116 h 116"/>
              <a:gd name="T50" fmla="*/ 15 w 92"/>
              <a:gd name="T51" fmla="*/ 116 h 116"/>
              <a:gd name="T52" fmla="*/ 7 w 92"/>
              <a:gd name="T53" fmla="*/ 54 h 116"/>
              <a:gd name="T54" fmla="*/ 0 w 92"/>
              <a:gd name="T55" fmla="*/ 54 h 116"/>
              <a:gd name="T56" fmla="*/ 0 w 92"/>
              <a:gd name="T57" fmla="*/ 44 h 116"/>
              <a:gd name="T58" fmla="*/ 3 w 92"/>
              <a:gd name="T59" fmla="*/ 4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2" h="116">
                <a:moveTo>
                  <a:pt x="9" y="47"/>
                </a:moveTo>
                <a:cubicBezTo>
                  <a:pt x="83" y="47"/>
                  <a:pt x="83" y="47"/>
                  <a:pt x="83" y="47"/>
                </a:cubicBezTo>
                <a:cubicBezTo>
                  <a:pt x="83" y="44"/>
                  <a:pt x="83" y="44"/>
                  <a:pt x="83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7" y="22"/>
                  <a:pt x="69" y="5"/>
                  <a:pt x="47" y="5"/>
                </a:cubicBezTo>
                <a:cubicBezTo>
                  <a:pt x="24" y="5"/>
                  <a:pt x="6" y="22"/>
                  <a:pt x="5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7"/>
                  <a:pt x="9" y="47"/>
                  <a:pt x="9" y="47"/>
                </a:cubicBezTo>
                <a:close/>
                <a:moveTo>
                  <a:pt x="10" y="49"/>
                </a:move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4" y="56"/>
                  <a:pt x="81" y="58"/>
                </a:cubicBezTo>
                <a:cubicBezTo>
                  <a:pt x="77" y="59"/>
                  <a:pt x="70" y="51"/>
                  <a:pt x="68" y="57"/>
                </a:cubicBezTo>
                <a:cubicBezTo>
                  <a:pt x="66" y="62"/>
                  <a:pt x="68" y="98"/>
                  <a:pt x="62" y="95"/>
                </a:cubicBezTo>
                <a:cubicBezTo>
                  <a:pt x="56" y="93"/>
                  <a:pt x="62" y="59"/>
                  <a:pt x="54" y="58"/>
                </a:cubicBezTo>
                <a:cubicBezTo>
                  <a:pt x="46" y="56"/>
                  <a:pt x="47" y="76"/>
                  <a:pt x="34" y="75"/>
                </a:cubicBezTo>
                <a:cubicBezTo>
                  <a:pt x="21" y="74"/>
                  <a:pt x="10" y="49"/>
                  <a:pt x="10" y="49"/>
                </a:cubicBezTo>
                <a:close/>
                <a:moveTo>
                  <a:pt x="3" y="44"/>
                </a:moveTo>
                <a:cubicBezTo>
                  <a:pt x="3" y="44"/>
                  <a:pt x="3" y="43"/>
                  <a:pt x="3" y="43"/>
                </a:cubicBezTo>
                <a:cubicBezTo>
                  <a:pt x="3" y="19"/>
                  <a:pt x="22" y="0"/>
                  <a:pt x="46" y="0"/>
                </a:cubicBezTo>
                <a:cubicBezTo>
                  <a:pt x="70" y="0"/>
                  <a:pt x="89" y="19"/>
                  <a:pt x="89" y="43"/>
                </a:cubicBezTo>
                <a:cubicBezTo>
                  <a:pt x="89" y="43"/>
                  <a:pt x="89" y="44"/>
                  <a:pt x="89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54"/>
                  <a:pt x="92" y="54"/>
                  <a:pt x="92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15" y="116"/>
                  <a:pt x="15" y="116"/>
                  <a:pt x="15" y="116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44"/>
                  <a:pt x="0" y="44"/>
                  <a:pt x="0" y="44"/>
                </a:cubicBezTo>
                <a:lnTo>
                  <a:pt x="3" y="4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" name="Freeform 61"/>
          <p:cNvSpPr>
            <a:spLocks noEditPoints="1"/>
          </p:cNvSpPr>
          <p:nvPr/>
        </p:nvSpPr>
        <p:spPr bwMode="auto">
          <a:xfrm>
            <a:off x="2159332" y="5569131"/>
            <a:ext cx="590550" cy="527050"/>
          </a:xfrm>
          <a:custGeom>
            <a:avLst/>
            <a:gdLst>
              <a:gd name="T0" fmla="*/ 0 w 139"/>
              <a:gd name="T1" fmla="*/ 44 h 124"/>
              <a:gd name="T2" fmla="*/ 24 w 139"/>
              <a:gd name="T3" fmla="*/ 24 h 124"/>
              <a:gd name="T4" fmla="*/ 15 w 139"/>
              <a:gd name="T5" fmla="*/ 45 h 124"/>
              <a:gd name="T6" fmla="*/ 8 w 139"/>
              <a:gd name="T7" fmla="*/ 62 h 124"/>
              <a:gd name="T8" fmla="*/ 12 w 139"/>
              <a:gd name="T9" fmla="*/ 58 h 124"/>
              <a:gd name="T10" fmla="*/ 32 w 139"/>
              <a:gd name="T11" fmla="*/ 36 h 124"/>
              <a:gd name="T12" fmla="*/ 54 w 139"/>
              <a:gd name="T13" fmla="*/ 27 h 124"/>
              <a:gd name="T14" fmla="*/ 36 w 139"/>
              <a:gd name="T15" fmla="*/ 61 h 124"/>
              <a:gd name="T16" fmla="*/ 56 w 139"/>
              <a:gd name="T17" fmla="*/ 44 h 124"/>
              <a:gd name="T18" fmla="*/ 56 w 139"/>
              <a:gd name="T19" fmla="*/ 49 h 124"/>
              <a:gd name="T20" fmla="*/ 62 w 139"/>
              <a:gd name="T21" fmla="*/ 55 h 124"/>
              <a:gd name="T22" fmla="*/ 25 w 139"/>
              <a:gd name="T23" fmla="*/ 87 h 124"/>
              <a:gd name="T24" fmla="*/ 18 w 139"/>
              <a:gd name="T25" fmla="*/ 88 h 124"/>
              <a:gd name="T26" fmla="*/ 31 w 139"/>
              <a:gd name="T27" fmla="*/ 58 h 124"/>
              <a:gd name="T28" fmla="*/ 36 w 139"/>
              <a:gd name="T29" fmla="*/ 39 h 124"/>
              <a:gd name="T30" fmla="*/ 14 w 139"/>
              <a:gd name="T31" fmla="*/ 61 h 124"/>
              <a:gd name="T32" fmla="*/ 6 w 139"/>
              <a:gd name="T33" fmla="*/ 64 h 124"/>
              <a:gd name="T34" fmla="*/ 12 w 139"/>
              <a:gd name="T35" fmla="*/ 43 h 124"/>
              <a:gd name="T36" fmla="*/ 20 w 139"/>
              <a:gd name="T37" fmla="*/ 23 h 124"/>
              <a:gd name="T38" fmla="*/ 1 w 139"/>
              <a:gd name="T39" fmla="*/ 45 h 124"/>
              <a:gd name="T40" fmla="*/ 0 w 139"/>
              <a:gd name="T41" fmla="*/ 44 h 124"/>
              <a:gd name="T42" fmla="*/ 70 w 139"/>
              <a:gd name="T43" fmla="*/ 70 h 124"/>
              <a:gd name="T44" fmla="*/ 88 w 139"/>
              <a:gd name="T45" fmla="*/ 54 h 124"/>
              <a:gd name="T46" fmla="*/ 92 w 139"/>
              <a:gd name="T47" fmla="*/ 54 h 124"/>
              <a:gd name="T48" fmla="*/ 137 w 139"/>
              <a:gd name="T49" fmla="*/ 101 h 124"/>
              <a:gd name="T50" fmla="*/ 136 w 139"/>
              <a:gd name="T51" fmla="*/ 105 h 124"/>
              <a:gd name="T52" fmla="*/ 119 w 139"/>
              <a:gd name="T53" fmla="*/ 122 h 124"/>
              <a:gd name="T54" fmla="*/ 115 w 139"/>
              <a:gd name="T55" fmla="*/ 122 h 124"/>
              <a:gd name="T56" fmla="*/ 70 w 139"/>
              <a:gd name="T57" fmla="*/ 74 h 124"/>
              <a:gd name="T58" fmla="*/ 70 w 139"/>
              <a:gd name="T59" fmla="*/ 70 h 124"/>
              <a:gd name="T60" fmla="*/ 61 w 139"/>
              <a:gd name="T61" fmla="*/ 37 h 124"/>
              <a:gd name="T62" fmla="*/ 59 w 139"/>
              <a:gd name="T63" fmla="*/ 47 h 124"/>
              <a:gd name="T64" fmla="*/ 67 w 139"/>
              <a:gd name="T65" fmla="*/ 56 h 124"/>
              <a:gd name="T66" fmla="*/ 63 w 139"/>
              <a:gd name="T67" fmla="*/ 59 h 124"/>
              <a:gd name="T68" fmla="*/ 70 w 139"/>
              <a:gd name="T69" fmla="*/ 67 h 124"/>
              <a:gd name="T70" fmla="*/ 85 w 139"/>
              <a:gd name="T71" fmla="*/ 53 h 124"/>
              <a:gd name="T72" fmla="*/ 78 w 139"/>
              <a:gd name="T73" fmla="*/ 46 h 124"/>
              <a:gd name="T74" fmla="*/ 73 w 139"/>
              <a:gd name="T75" fmla="*/ 50 h 124"/>
              <a:gd name="T76" fmla="*/ 61 w 139"/>
              <a:gd name="T77" fmla="*/ 37 h 124"/>
              <a:gd name="T78" fmla="*/ 121 w 139"/>
              <a:gd name="T79" fmla="*/ 123 h 124"/>
              <a:gd name="T80" fmla="*/ 122 w 139"/>
              <a:gd name="T81" fmla="*/ 124 h 124"/>
              <a:gd name="T82" fmla="*/ 139 w 139"/>
              <a:gd name="T83" fmla="*/ 108 h 124"/>
              <a:gd name="T84" fmla="*/ 138 w 139"/>
              <a:gd name="T85" fmla="*/ 107 h 124"/>
              <a:gd name="T86" fmla="*/ 121 w 139"/>
              <a:gd name="T87" fmla="*/ 12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9" h="124">
                <a:moveTo>
                  <a:pt x="0" y="44"/>
                </a:moveTo>
                <a:cubicBezTo>
                  <a:pt x="0" y="44"/>
                  <a:pt x="31" y="0"/>
                  <a:pt x="24" y="24"/>
                </a:cubicBezTo>
                <a:cubicBezTo>
                  <a:pt x="22" y="30"/>
                  <a:pt x="19" y="38"/>
                  <a:pt x="15" y="45"/>
                </a:cubicBezTo>
                <a:cubicBezTo>
                  <a:pt x="11" y="53"/>
                  <a:pt x="8" y="61"/>
                  <a:pt x="8" y="62"/>
                </a:cubicBezTo>
                <a:cubicBezTo>
                  <a:pt x="8" y="62"/>
                  <a:pt x="9" y="61"/>
                  <a:pt x="12" y="58"/>
                </a:cubicBezTo>
                <a:cubicBezTo>
                  <a:pt x="18" y="52"/>
                  <a:pt x="25" y="43"/>
                  <a:pt x="32" y="36"/>
                </a:cubicBezTo>
                <a:cubicBezTo>
                  <a:pt x="48" y="15"/>
                  <a:pt x="55" y="17"/>
                  <a:pt x="54" y="27"/>
                </a:cubicBezTo>
                <a:cubicBezTo>
                  <a:pt x="52" y="36"/>
                  <a:pt x="41" y="51"/>
                  <a:pt x="36" y="61"/>
                </a:cubicBezTo>
                <a:cubicBezTo>
                  <a:pt x="21" y="84"/>
                  <a:pt x="45" y="50"/>
                  <a:pt x="56" y="44"/>
                </a:cubicBezTo>
                <a:cubicBezTo>
                  <a:pt x="56" y="49"/>
                  <a:pt x="56" y="49"/>
                  <a:pt x="56" y="49"/>
                </a:cubicBezTo>
                <a:cubicBezTo>
                  <a:pt x="62" y="55"/>
                  <a:pt x="62" y="55"/>
                  <a:pt x="62" y="55"/>
                </a:cubicBezTo>
                <a:cubicBezTo>
                  <a:pt x="62" y="55"/>
                  <a:pt x="45" y="73"/>
                  <a:pt x="25" y="87"/>
                </a:cubicBezTo>
                <a:cubicBezTo>
                  <a:pt x="21" y="90"/>
                  <a:pt x="19" y="90"/>
                  <a:pt x="18" y="88"/>
                </a:cubicBezTo>
                <a:cubicBezTo>
                  <a:pt x="16" y="85"/>
                  <a:pt x="23" y="72"/>
                  <a:pt x="31" y="58"/>
                </a:cubicBezTo>
                <a:cubicBezTo>
                  <a:pt x="40" y="42"/>
                  <a:pt x="57" y="12"/>
                  <a:pt x="36" y="39"/>
                </a:cubicBezTo>
                <a:cubicBezTo>
                  <a:pt x="29" y="47"/>
                  <a:pt x="21" y="55"/>
                  <a:pt x="14" y="61"/>
                </a:cubicBezTo>
                <a:cubicBezTo>
                  <a:pt x="10" y="65"/>
                  <a:pt x="7" y="66"/>
                  <a:pt x="6" y="64"/>
                </a:cubicBezTo>
                <a:cubicBezTo>
                  <a:pt x="4" y="62"/>
                  <a:pt x="8" y="53"/>
                  <a:pt x="12" y="43"/>
                </a:cubicBezTo>
                <a:cubicBezTo>
                  <a:pt x="15" y="36"/>
                  <a:pt x="19" y="29"/>
                  <a:pt x="20" y="23"/>
                </a:cubicBezTo>
                <a:cubicBezTo>
                  <a:pt x="22" y="17"/>
                  <a:pt x="1" y="45"/>
                  <a:pt x="1" y="45"/>
                </a:cubicBezTo>
                <a:cubicBezTo>
                  <a:pt x="0" y="44"/>
                  <a:pt x="0" y="44"/>
                  <a:pt x="0" y="44"/>
                </a:cubicBezTo>
                <a:close/>
                <a:moveTo>
                  <a:pt x="70" y="70"/>
                </a:moveTo>
                <a:cubicBezTo>
                  <a:pt x="88" y="54"/>
                  <a:pt x="88" y="54"/>
                  <a:pt x="88" y="54"/>
                </a:cubicBezTo>
                <a:cubicBezTo>
                  <a:pt x="89" y="52"/>
                  <a:pt x="91" y="52"/>
                  <a:pt x="92" y="54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8" y="102"/>
                  <a:pt x="137" y="104"/>
                  <a:pt x="136" y="105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8" y="123"/>
                  <a:pt x="116" y="123"/>
                  <a:pt x="115" y="122"/>
                </a:cubicBezTo>
                <a:cubicBezTo>
                  <a:pt x="70" y="74"/>
                  <a:pt x="70" y="74"/>
                  <a:pt x="70" y="74"/>
                </a:cubicBezTo>
                <a:cubicBezTo>
                  <a:pt x="69" y="73"/>
                  <a:pt x="69" y="71"/>
                  <a:pt x="70" y="70"/>
                </a:cubicBezTo>
                <a:close/>
                <a:moveTo>
                  <a:pt x="61" y="37"/>
                </a:moveTo>
                <a:cubicBezTo>
                  <a:pt x="59" y="47"/>
                  <a:pt x="59" y="47"/>
                  <a:pt x="59" y="47"/>
                </a:cubicBezTo>
                <a:cubicBezTo>
                  <a:pt x="67" y="56"/>
                  <a:pt x="67" y="56"/>
                  <a:pt x="67" y="56"/>
                </a:cubicBezTo>
                <a:cubicBezTo>
                  <a:pt x="63" y="59"/>
                  <a:pt x="63" y="59"/>
                  <a:pt x="63" y="59"/>
                </a:cubicBezTo>
                <a:cubicBezTo>
                  <a:pt x="70" y="67"/>
                  <a:pt x="70" y="67"/>
                  <a:pt x="70" y="67"/>
                </a:cubicBezTo>
                <a:cubicBezTo>
                  <a:pt x="85" y="53"/>
                  <a:pt x="85" y="53"/>
                  <a:pt x="85" y="53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61" y="37"/>
                  <a:pt x="61" y="37"/>
                  <a:pt x="61" y="37"/>
                </a:cubicBezTo>
                <a:close/>
                <a:moveTo>
                  <a:pt x="121" y="123"/>
                </a:moveTo>
                <a:cubicBezTo>
                  <a:pt x="122" y="124"/>
                  <a:pt x="122" y="124"/>
                  <a:pt x="122" y="124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8" y="107"/>
                  <a:pt x="138" y="107"/>
                  <a:pt x="138" y="107"/>
                </a:cubicBezTo>
                <a:lnTo>
                  <a:pt x="121" y="123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" name="Freeform 62"/>
          <p:cNvSpPr>
            <a:spLocks noEditPoints="1"/>
          </p:cNvSpPr>
          <p:nvPr/>
        </p:nvSpPr>
        <p:spPr bwMode="auto">
          <a:xfrm>
            <a:off x="3818269" y="4757919"/>
            <a:ext cx="554038" cy="517525"/>
          </a:xfrm>
          <a:custGeom>
            <a:avLst/>
            <a:gdLst>
              <a:gd name="T0" fmla="*/ 71 w 131"/>
              <a:gd name="T1" fmla="*/ 66 h 122"/>
              <a:gd name="T2" fmla="*/ 68 w 131"/>
              <a:gd name="T3" fmla="*/ 95 h 122"/>
              <a:gd name="T4" fmla="*/ 25 w 131"/>
              <a:gd name="T5" fmla="*/ 106 h 122"/>
              <a:gd name="T6" fmla="*/ 22 w 131"/>
              <a:gd name="T7" fmla="*/ 101 h 122"/>
              <a:gd name="T8" fmla="*/ 47 w 131"/>
              <a:gd name="T9" fmla="*/ 74 h 122"/>
              <a:gd name="T10" fmla="*/ 46 w 131"/>
              <a:gd name="T11" fmla="*/ 60 h 122"/>
              <a:gd name="T12" fmla="*/ 0 w 131"/>
              <a:gd name="T13" fmla="*/ 49 h 122"/>
              <a:gd name="T14" fmla="*/ 42 w 131"/>
              <a:gd name="T15" fmla="*/ 42 h 122"/>
              <a:gd name="T16" fmla="*/ 49 w 131"/>
              <a:gd name="T17" fmla="*/ 27 h 122"/>
              <a:gd name="T18" fmla="*/ 42 w 131"/>
              <a:gd name="T19" fmla="*/ 17 h 122"/>
              <a:gd name="T20" fmla="*/ 73 w 131"/>
              <a:gd name="T21" fmla="*/ 9 h 122"/>
              <a:gd name="T22" fmla="*/ 68 w 131"/>
              <a:gd name="T23" fmla="*/ 36 h 122"/>
              <a:gd name="T24" fmla="*/ 90 w 131"/>
              <a:gd name="T25" fmla="*/ 29 h 122"/>
              <a:gd name="T26" fmla="*/ 104 w 131"/>
              <a:gd name="T27" fmla="*/ 25 h 122"/>
              <a:gd name="T28" fmla="*/ 123 w 131"/>
              <a:gd name="T29" fmla="*/ 49 h 122"/>
              <a:gd name="T30" fmla="*/ 102 w 131"/>
              <a:gd name="T31" fmla="*/ 59 h 122"/>
              <a:gd name="T32" fmla="*/ 100 w 131"/>
              <a:gd name="T33" fmla="*/ 66 h 122"/>
              <a:gd name="T34" fmla="*/ 113 w 131"/>
              <a:gd name="T35" fmla="*/ 70 h 122"/>
              <a:gd name="T36" fmla="*/ 95 w 131"/>
              <a:gd name="T37" fmla="*/ 91 h 122"/>
              <a:gd name="T38" fmla="*/ 71 w 131"/>
              <a:gd name="T39" fmla="*/ 66 h 122"/>
              <a:gd name="T40" fmla="*/ 63 w 131"/>
              <a:gd name="T41" fmla="*/ 90 h 122"/>
              <a:gd name="T42" fmla="*/ 34 w 131"/>
              <a:gd name="T43" fmla="*/ 105 h 122"/>
              <a:gd name="T44" fmla="*/ 63 w 131"/>
              <a:gd name="T45" fmla="*/ 90 h 122"/>
              <a:gd name="T46" fmla="*/ 107 w 131"/>
              <a:gd name="T47" fmla="*/ 86 h 122"/>
              <a:gd name="T48" fmla="*/ 115 w 131"/>
              <a:gd name="T49" fmla="*/ 79 h 122"/>
              <a:gd name="T50" fmla="*/ 101 w 131"/>
              <a:gd name="T51" fmla="*/ 70 h 122"/>
              <a:gd name="T52" fmla="*/ 107 w 131"/>
              <a:gd name="T53" fmla="*/ 86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1" h="122">
                <a:moveTo>
                  <a:pt x="71" y="66"/>
                </a:moveTo>
                <a:cubicBezTo>
                  <a:pt x="64" y="68"/>
                  <a:pt x="69" y="82"/>
                  <a:pt x="68" y="95"/>
                </a:cubicBezTo>
                <a:cubicBezTo>
                  <a:pt x="67" y="112"/>
                  <a:pt x="40" y="122"/>
                  <a:pt x="25" y="106"/>
                </a:cubicBezTo>
                <a:cubicBezTo>
                  <a:pt x="24" y="104"/>
                  <a:pt x="23" y="103"/>
                  <a:pt x="22" y="101"/>
                </a:cubicBezTo>
                <a:cubicBezTo>
                  <a:pt x="9" y="82"/>
                  <a:pt x="32" y="79"/>
                  <a:pt x="47" y="74"/>
                </a:cubicBezTo>
                <a:cubicBezTo>
                  <a:pt x="59" y="71"/>
                  <a:pt x="64" y="59"/>
                  <a:pt x="46" y="60"/>
                </a:cubicBezTo>
                <a:cubicBezTo>
                  <a:pt x="28" y="62"/>
                  <a:pt x="1" y="76"/>
                  <a:pt x="0" y="49"/>
                </a:cubicBezTo>
                <a:cubicBezTo>
                  <a:pt x="0" y="28"/>
                  <a:pt x="26" y="39"/>
                  <a:pt x="42" y="42"/>
                </a:cubicBezTo>
                <a:cubicBezTo>
                  <a:pt x="56" y="45"/>
                  <a:pt x="55" y="34"/>
                  <a:pt x="49" y="27"/>
                </a:cubicBezTo>
                <a:cubicBezTo>
                  <a:pt x="45" y="24"/>
                  <a:pt x="41" y="20"/>
                  <a:pt x="42" y="17"/>
                </a:cubicBezTo>
                <a:cubicBezTo>
                  <a:pt x="43" y="4"/>
                  <a:pt x="64" y="0"/>
                  <a:pt x="73" y="9"/>
                </a:cubicBezTo>
                <a:cubicBezTo>
                  <a:pt x="79" y="18"/>
                  <a:pt x="68" y="27"/>
                  <a:pt x="68" y="36"/>
                </a:cubicBezTo>
                <a:cubicBezTo>
                  <a:pt x="69" y="48"/>
                  <a:pt x="82" y="42"/>
                  <a:pt x="90" y="29"/>
                </a:cubicBezTo>
                <a:cubicBezTo>
                  <a:pt x="91" y="27"/>
                  <a:pt x="98" y="23"/>
                  <a:pt x="104" y="25"/>
                </a:cubicBezTo>
                <a:cubicBezTo>
                  <a:pt x="113" y="29"/>
                  <a:pt x="123" y="42"/>
                  <a:pt x="123" y="49"/>
                </a:cubicBezTo>
                <a:cubicBezTo>
                  <a:pt x="122" y="56"/>
                  <a:pt x="112" y="64"/>
                  <a:pt x="102" y="59"/>
                </a:cubicBezTo>
                <a:cubicBezTo>
                  <a:pt x="85" y="50"/>
                  <a:pt x="79" y="60"/>
                  <a:pt x="100" y="66"/>
                </a:cubicBezTo>
                <a:cubicBezTo>
                  <a:pt x="105" y="67"/>
                  <a:pt x="110" y="69"/>
                  <a:pt x="113" y="70"/>
                </a:cubicBezTo>
                <a:cubicBezTo>
                  <a:pt x="131" y="79"/>
                  <a:pt x="112" y="93"/>
                  <a:pt x="95" y="91"/>
                </a:cubicBezTo>
                <a:cubicBezTo>
                  <a:pt x="72" y="89"/>
                  <a:pt x="80" y="63"/>
                  <a:pt x="71" y="66"/>
                </a:cubicBezTo>
                <a:close/>
                <a:moveTo>
                  <a:pt x="63" y="90"/>
                </a:moveTo>
                <a:cubicBezTo>
                  <a:pt x="59" y="100"/>
                  <a:pt x="54" y="109"/>
                  <a:pt x="34" y="105"/>
                </a:cubicBezTo>
                <a:cubicBezTo>
                  <a:pt x="48" y="112"/>
                  <a:pt x="60" y="109"/>
                  <a:pt x="63" y="90"/>
                </a:cubicBezTo>
                <a:close/>
                <a:moveTo>
                  <a:pt x="107" y="86"/>
                </a:moveTo>
                <a:cubicBezTo>
                  <a:pt x="112" y="85"/>
                  <a:pt x="115" y="83"/>
                  <a:pt x="115" y="79"/>
                </a:cubicBezTo>
                <a:cubicBezTo>
                  <a:pt x="115" y="73"/>
                  <a:pt x="106" y="71"/>
                  <a:pt x="101" y="70"/>
                </a:cubicBezTo>
                <a:cubicBezTo>
                  <a:pt x="109" y="73"/>
                  <a:pt x="114" y="77"/>
                  <a:pt x="107" y="86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4" name="Freeform 63"/>
          <p:cNvSpPr>
            <a:spLocks noEditPoints="1"/>
          </p:cNvSpPr>
          <p:nvPr/>
        </p:nvSpPr>
        <p:spPr bwMode="auto">
          <a:xfrm>
            <a:off x="4661232" y="4016218"/>
            <a:ext cx="466725" cy="476250"/>
          </a:xfrm>
          <a:custGeom>
            <a:avLst/>
            <a:gdLst>
              <a:gd name="T0" fmla="*/ 110 w 110"/>
              <a:gd name="T1" fmla="*/ 60 h 112"/>
              <a:gd name="T2" fmla="*/ 54 w 110"/>
              <a:gd name="T3" fmla="*/ 56 h 112"/>
              <a:gd name="T4" fmla="*/ 61 w 110"/>
              <a:gd name="T5" fmla="*/ 49 h 112"/>
              <a:gd name="T6" fmla="*/ 61 w 110"/>
              <a:gd name="T7" fmla="*/ 49 h 112"/>
              <a:gd name="T8" fmla="*/ 58 w 110"/>
              <a:gd name="T9" fmla="*/ 47 h 112"/>
              <a:gd name="T10" fmla="*/ 51 w 110"/>
              <a:gd name="T11" fmla="*/ 51 h 112"/>
              <a:gd name="T12" fmla="*/ 49 w 110"/>
              <a:gd name="T13" fmla="*/ 57 h 112"/>
              <a:gd name="T14" fmla="*/ 59 w 110"/>
              <a:gd name="T15" fmla="*/ 64 h 112"/>
              <a:gd name="T16" fmla="*/ 59 w 110"/>
              <a:gd name="T17" fmla="*/ 64 h 112"/>
              <a:gd name="T18" fmla="*/ 76 w 110"/>
              <a:gd name="T19" fmla="*/ 48 h 112"/>
              <a:gd name="T20" fmla="*/ 70 w 110"/>
              <a:gd name="T21" fmla="*/ 38 h 112"/>
              <a:gd name="T22" fmla="*/ 57 w 110"/>
              <a:gd name="T23" fmla="*/ 34 h 112"/>
              <a:gd name="T24" fmla="*/ 34 w 110"/>
              <a:gd name="T25" fmla="*/ 58 h 112"/>
              <a:gd name="T26" fmla="*/ 34 w 110"/>
              <a:gd name="T27" fmla="*/ 58 h 112"/>
              <a:gd name="T28" fmla="*/ 60 w 110"/>
              <a:gd name="T29" fmla="*/ 77 h 112"/>
              <a:gd name="T30" fmla="*/ 61 w 110"/>
              <a:gd name="T31" fmla="*/ 86 h 112"/>
              <a:gd name="T32" fmla="*/ 61 w 110"/>
              <a:gd name="T33" fmla="*/ 86 h 112"/>
              <a:gd name="T34" fmla="*/ 25 w 110"/>
              <a:gd name="T35" fmla="*/ 59 h 112"/>
              <a:gd name="T36" fmla="*/ 25 w 110"/>
              <a:gd name="T37" fmla="*/ 58 h 112"/>
              <a:gd name="T38" fmla="*/ 57 w 110"/>
              <a:gd name="T39" fmla="*/ 25 h 112"/>
              <a:gd name="T40" fmla="*/ 57 w 110"/>
              <a:gd name="T41" fmla="*/ 25 h 112"/>
              <a:gd name="T42" fmla="*/ 76 w 110"/>
              <a:gd name="T43" fmla="*/ 30 h 112"/>
              <a:gd name="T44" fmla="*/ 85 w 110"/>
              <a:gd name="T45" fmla="*/ 47 h 112"/>
              <a:gd name="T46" fmla="*/ 85 w 110"/>
              <a:gd name="T47" fmla="*/ 47 h 112"/>
              <a:gd name="T48" fmla="*/ 60 w 110"/>
              <a:gd name="T49" fmla="*/ 73 h 112"/>
              <a:gd name="T50" fmla="*/ 60 w 110"/>
              <a:gd name="T51" fmla="*/ 73 h 112"/>
              <a:gd name="T52" fmla="*/ 40 w 110"/>
              <a:gd name="T53" fmla="*/ 57 h 112"/>
              <a:gd name="T54" fmla="*/ 40 w 110"/>
              <a:gd name="T55" fmla="*/ 57 h 112"/>
              <a:gd name="T56" fmla="*/ 44 w 110"/>
              <a:gd name="T57" fmla="*/ 44 h 112"/>
              <a:gd name="T58" fmla="*/ 57 w 110"/>
              <a:gd name="T59" fmla="*/ 38 h 112"/>
              <a:gd name="T60" fmla="*/ 58 w 110"/>
              <a:gd name="T61" fmla="*/ 38 h 112"/>
              <a:gd name="T62" fmla="*/ 70 w 110"/>
              <a:gd name="T63" fmla="*/ 48 h 112"/>
              <a:gd name="T64" fmla="*/ 70 w 110"/>
              <a:gd name="T65" fmla="*/ 48 h 112"/>
              <a:gd name="T66" fmla="*/ 59 w 110"/>
              <a:gd name="T67" fmla="*/ 60 h 112"/>
              <a:gd name="T68" fmla="*/ 106 w 110"/>
              <a:gd name="T69" fmla="*/ 32 h 112"/>
              <a:gd name="T70" fmla="*/ 79 w 110"/>
              <a:gd name="T71" fmla="*/ 29 h 112"/>
              <a:gd name="T72" fmla="*/ 51 w 110"/>
              <a:gd name="T73" fmla="*/ 21 h 112"/>
              <a:gd name="T74" fmla="*/ 51 w 110"/>
              <a:gd name="T75" fmla="*/ 21 h 112"/>
              <a:gd name="T76" fmla="*/ 31 w 110"/>
              <a:gd name="T77" fmla="*/ 6 h 112"/>
              <a:gd name="T78" fmla="*/ 29 w 110"/>
              <a:gd name="T79" fmla="*/ 33 h 112"/>
              <a:gd name="T80" fmla="*/ 20 w 110"/>
              <a:gd name="T81" fmla="*/ 61 h 112"/>
              <a:gd name="T82" fmla="*/ 20 w 110"/>
              <a:gd name="T83" fmla="*/ 61 h 112"/>
              <a:gd name="T84" fmla="*/ 6 w 110"/>
              <a:gd name="T85" fmla="*/ 81 h 112"/>
              <a:gd name="T86" fmla="*/ 33 w 110"/>
              <a:gd name="T87" fmla="*/ 83 h 112"/>
              <a:gd name="T88" fmla="*/ 60 w 110"/>
              <a:gd name="T89" fmla="*/ 91 h 112"/>
              <a:gd name="T90" fmla="*/ 60 w 110"/>
              <a:gd name="T91" fmla="*/ 91 h 112"/>
              <a:gd name="T92" fmla="*/ 80 w 110"/>
              <a:gd name="T93" fmla="*/ 105 h 112"/>
              <a:gd name="T94" fmla="*/ 82 w 110"/>
              <a:gd name="T95" fmla="*/ 7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" h="112">
                <a:moveTo>
                  <a:pt x="90" y="52"/>
                </a:moveTo>
                <a:cubicBezTo>
                  <a:pt x="90" y="55"/>
                  <a:pt x="90" y="59"/>
                  <a:pt x="90" y="63"/>
                </a:cubicBezTo>
                <a:cubicBezTo>
                  <a:pt x="102" y="66"/>
                  <a:pt x="102" y="58"/>
                  <a:pt x="110" y="60"/>
                </a:cubicBezTo>
                <a:cubicBezTo>
                  <a:pt x="107" y="52"/>
                  <a:pt x="101" y="47"/>
                  <a:pt x="90" y="52"/>
                </a:cubicBezTo>
                <a:close/>
                <a:moveTo>
                  <a:pt x="59" y="60"/>
                </a:moveTo>
                <a:cubicBezTo>
                  <a:pt x="57" y="60"/>
                  <a:pt x="54" y="59"/>
                  <a:pt x="54" y="56"/>
                </a:cubicBezTo>
                <a:cubicBezTo>
                  <a:pt x="54" y="54"/>
                  <a:pt x="56" y="51"/>
                  <a:pt x="58" y="51"/>
                </a:cubicBezTo>
                <a:cubicBezTo>
                  <a:pt x="59" y="51"/>
                  <a:pt x="60" y="51"/>
                  <a:pt x="61" y="50"/>
                </a:cubicBezTo>
                <a:cubicBezTo>
                  <a:pt x="61" y="50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8"/>
                  <a:pt x="61" y="48"/>
                  <a:pt x="60" y="48"/>
                </a:cubicBezTo>
                <a:cubicBezTo>
                  <a:pt x="60" y="47"/>
                  <a:pt x="59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47"/>
                  <a:pt x="53" y="49"/>
                  <a:pt x="51" y="51"/>
                </a:cubicBezTo>
                <a:cubicBezTo>
                  <a:pt x="49" y="52"/>
                  <a:pt x="48" y="54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9"/>
                  <a:pt x="50" y="61"/>
                  <a:pt x="52" y="62"/>
                </a:cubicBezTo>
                <a:cubicBezTo>
                  <a:pt x="54" y="64"/>
                  <a:pt x="56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64"/>
                  <a:pt x="69" y="62"/>
                  <a:pt x="72" y="59"/>
                </a:cubicBezTo>
                <a:cubicBezTo>
                  <a:pt x="74" y="56"/>
                  <a:pt x="76" y="52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5" y="44"/>
                  <a:pt x="73" y="40"/>
                  <a:pt x="70" y="38"/>
                </a:cubicBezTo>
                <a:cubicBezTo>
                  <a:pt x="67" y="35"/>
                  <a:pt x="62" y="34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0" y="35"/>
                  <a:pt x="44" y="38"/>
                  <a:pt x="40" y="42"/>
                </a:cubicBezTo>
                <a:cubicBezTo>
                  <a:pt x="36" y="46"/>
                  <a:pt x="33" y="52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64"/>
                  <a:pt x="37" y="69"/>
                  <a:pt x="42" y="72"/>
                </a:cubicBezTo>
                <a:cubicBezTo>
                  <a:pt x="47" y="76"/>
                  <a:pt x="53" y="78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3" y="77"/>
                  <a:pt x="65" y="79"/>
                  <a:pt x="65" y="81"/>
                </a:cubicBezTo>
                <a:cubicBezTo>
                  <a:pt x="65" y="84"/>
                  <a:pt x="63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51" y="87"/>
                  <a:pt x="43" y="84"/>
                  <a:pt x="37" y="79"/>
                </a:cubicBezTo>
                <a:cubicBezTo>
                  <a:pt x="30" y="74"/>
                  <a:pt x="26" y="67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0"/>
                  <a:pt x="28" y="42"/>
                  <a:pt x="33" y="36"/>
                </a:cubicBezTo>
                <a:cubicBezTo>
                  <a:pt x="39" y="30"/>
                  <a:pt x="47" y="26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64" y="25"/>
                  <a:pt x="71" y="27"/>
                  <a:pt x="76" y="30"/>
                </a:cubicBezTo>
                <a:cubicBezTo>
                  <a:pt x="81" y="34"/>
                  <a:pt x="84" y="40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54"/>
                  <a:pt x="83" y="60"/>
                  <a:pt x="78" y="65"/>
                </a:cubicBezTo>
                <a:cubicBezTo>
                  <a:pt x="74" y="69"/>
                  <a:pt x="67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3"/>
                  <a:pt x="60" y="73"/>
                  <a:pt x="60" y="73"/>
                </a:cubicBezTo>
                <a:cubicBezTo>
                  <a:pt x="55" y="74"/>
                  <a:pt x="50" y="72"/>
                  <a:pt x="46" y="69"/>
                </a:cubicBezTo>
                <a:cubicBezTo>
                  <a:pt x="42" y="67"/>
                  <a:pt x="40" y="62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2"/>
                  <a:pt x="41" y="48"/>
                  <a:pt x="44" y="44"/>
                </a:cubicBezTo>
                <a:cubicBezTo>
                  <a:pt x="48" y="41"/>
                  <a:pt x="52" y="39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1" y="38"/>
                  <a:pt x="64" y="39"/>
                  <a:pt x="66" y="41"/>
                </a:cubicBezTo>
                <a:cubicBezTo>
                  <a:pt x="68" y="42"/>
                  <a:pt x="70" y="45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51"/>
                  <a:pt x="69" y="54"/>
                  <a:pt x="67" y="57"/>
                </a:cubicBezTo>
                <a:cubicBezTo>
                  <a:pt x="65" y="59"/>
                  <a:pt x="62" y="60"/>
                  <a:pt x="59" y="60"/>
                </a:cubicBezTo>
                <a:close/>
                <a:moveTo>
                  <a:pt x="84" y="34"/>
                </a:moveTo>
                <a:cubicBezTo>
                  <a:pt x="86" y="37"/>
                  <a:pt x="88" y="41"/>
                  <a:pt x="89" y="44"/>
                </a:cubicBezTo>
                <a:cubicBezTo>
                  <a:pt x="102" y="41"/>
                  <a:pt x="98" y="34"/>
                  <a:pt x="106" y="32"/>
                </a:cubicBezTo>
                <a:cubicBezTo>
                  <a:pt x="99" y="27"/>
                  <a:pt x="92" y="25"/>
                  <a:pt x="84" y="34"/>
                </a:cubicBezTo>
                <a:close/>
                <a:moveTo>
                  <a:pt x="70" y="23"/>
                </a:moveTo>
                <a:cubicBezTo>
                  <a:pt x="73" y="25"/>
                  <a:pt x="76" y="27"/>
                  <a:pt x="79" y="29"/>
                </a:cubicBezTo>
                <a:cubicBezTo>
                  <a:pt x="88" y="20"/>
                  <a:pt x="81" y="16"/>
                  <a:pt x="87" y="10"/>
                </a:cubicBezTo>
                <a:cubicBezTo>
                  <a:pt x="79" y="9"/>
                  <a:pt x="72" y="11"/>
                  <a:pt x="70" y="23"/>
                </a:cubicBezTo>
                <a:close/>
                <a:moveTo>
                  <a:pt x="51" y="21"/>
                </a:moveTo>
                <a:cubicBezTo>
                  <a:pt x="55" y="20"/>
                  <a:pt x="59" y="20"/>
                  <a:pt x="62" y="21"/>
                </a:cubicBezTo>
                <a:cubicBezTo>
                  <a:pt x="66" y="9"/>
                  <a:pt x="58" y="8"/>
                  <a:pt x="60" y="0"/>
                </a:cubicBezTo>
                <a:cubicBezTo>
                  <a:pt x="52" y="4"/>
                  <a:pt x="47" y="9"/>
                  <a:pt x="51" y="21"/>
                </a:cubicBezTo>
                <a:close/>
                <a:moveTo>
                  <a:pt x="34" y="28"/>
                </a:moveTo>
                <a:cubicBezTo>
                  <a:pt x="37" y="26"/>
                  <a:pt x="40" y="24"/>
                  <a:pt x="44" y="22"/>
                </a:cubicBezTo>
                <a:cubicBezTo>
                  <a:pt x="41" y="10"/>
                  <a:pt x="33" y="14"/>
                  <a:pt x="31" y="6"/>
                </a:cubicBezTo>
                <a:cubicBezTo>
                  <a:pt x="27" y="13"/>
                  <a:pt x="25" y="20"/>
                  <a:pt x="34" y="28"/>
                </a:cubicBezTo>
                <a:close/>
                <a:moveTo>
                  <a:pt x="23" y="42"/>
                </a:moveTo>
                <a:cubicBezTo>
                  <a:pt x="24" y="39"/>
                  <a:pt x="26" y="36"/>
                  <a:pt x="29" y="33"/>
                </a:cubicBezTo>
                <a:cubicBezTo>
                  <a:pt x="20" y="24"/>
                  <a:pt x="15" y="31"/>
                  <a:pt x="10" y="25"/>
                </a:cubicBezTo>
                <a:cubicBezTo>
                  <a:pt x="9" y="33"/>
                  <a:pt x="11" y="40"/>
                  <a:pt x="23" y="42"/>
                </a:cubicBezTo>
                <a:close/>
                <a:moveTo>
                  <a:pt x="20" y="61"/>
                </a:moveTo>
                <a:cubicBezTo>
                  <a:pt x="20" y="57"/>
                  <a:pt x="20" y="53"/>
                  <a:pt x="21" y="50"/>
                </a:cubicBezTo>
                <a:cubicBezTo>
                  <a:pt x="8" y="46"/>
                  <a:pt x="8" y="54"/>
                  <a:pt x="0" y="52"/>
                </a:cubicBezTo>
                <a:cubicBezTo>
                  <a:pt x="4" y="60"/>
                  <a:pt x="9" y="65"/>
                  <a:pt x="20" y="61"/>
                </a:cubicBezTo>
                <a:close/>
                <a:moveTo>
                  <a:pt x="27" y="78"/>
                </a:moveTo>
                <a:cubicBezTo>
                  <a:pt x="25" y="75"/>
                  <a:pt x="24" y="72"/>
                  <a:pt x="22" y="68"/>
                </a:cubicBezTo>
                <a:cubicBezTo>
                  <a:pt x="10" y="71"/>
                  <a:pt x="14" y="79"/>
                  <a:pt x="6" y="81"/>
                </a:cubicBezTo>
                <a:cubicBezTo>
                  <a:pt x="13" y="85"/>
                  <a:pt x="20" y="87"/>
                  <a:pt x="27" y="78"/>
                </a:cubicBezTo>
                <a:close/>
                <a:moveTo>
                  <a:pt x="42" y="89"/>
                </a:moveTo>
                <a:cubicBezTo>
                  <a:pt x="39" y="88"/>
                  <a:pt x="36" y="86"/>
                  <a:pt x="33" y="83"/>
                </a:cubicBezTo>
                <a:cubicBezTo>
                  <a:pt x="23" y="92"/>
                  <a:pt x="30" y="97"/>
                  <a:pt x="24" y="102"/>
                </a:cubicBezTo>
                <a:cubicBezTo>
                  <a:pt x="33" y="103"/>
                  <a:pt x="40" y="101"/>
                  <a:pt x="42" y="89"/>
                </a:cubicBezTo>
                <a:close/>
                <a:moveTo>
                  <a:pt x="60" y="91"/>
                </a:moveTo>
                <a:cubicBezTo>
                  <a:pt x="57" y="92"/>
                  <a:pt x="53" y="92"/>
                  <a:pt x="49" y="91"/>
                </a:cubicBezTo>
                <a:cubicBezTo>
                  <a:pt x="46" y="104"/>
                  <a:pt x="54" y="104"/>
                  <a:pt x="52" y="112"/>
                </a:cubicBezTo>
                <a:cubicBezTo>
                  <a:pt x="60" y="108"/>
                  <a:pt x="65" y="103"/>
                  <a:pt x="60" y="91"/>
                </a:cubicBezTo>
                <a:close/>
                <a:moveTo>
                  <a:pt x="77" y="83"/>
                </a:moveTo>
                <a:cubicBezTo>
                  <a:pt x="74" y="85"/>
                  <a:pt x="71" y="87"/>
                  <a:pt x="68" y="88"/>
                </a:cubicBezTo>
                <a:cubicBezTo>
                  <a:pt x="71" y="101"/>
                  <a:pt x="78" y="97"/>
                  <a:pt x="80" y="105"/>
                </a:cubicBezTo>
                <a:cubicBezTo>
                  <a:pt x="85" y="98"/>
                  <a:pt x="87" y="91"/>
                  <a:pt x="77" y="83"/>
                </a:cubicBezTo>
                <a:close/>
                <a:moveTo>
                  <a:pt x="88" y="68"/>
                </a:moveTo>
                <a:cubicBezTo>
                  <a:pt x="86" y="71"/>
                  <a:pt x="84" y="74"/>
                  <a:pt x="82" y="77"/>
                </a:cubicBezTo>
                <a:cubicBezTo>
                  <a:pt x="91" y="87"/>
                  <a:pt x="95" y="80"/>
                  <a:pt x="101" y="85"/>
                </a:cubicBezTo>
                <a:cubicBezTo>
                  <a:pt x="102" y="77"/>
                  <a:pt x="100" y="70"/>
                  <a:pt x="88" y="6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Freeform 64"/>
          <p:cNvSpPr>
            <a:spLocks noEditPoints="1"/>
          </p:cNvSpPr>
          <p:nvPr/>
        </p:nvSpPr>
        <p:spPr bwMode="auto">
          <a:xfrm>
            <a:off x="4648532" y="4772206"/>
            <a:ext cx="492125" cy="488950"/>
          </a:xfrm>
          <a:custGeom>
            <a:avLst/>
            <a:gdLst>
              <a:gd name="T0" fmla="*/ 17 w 116"/>
              <a:gd name="T1" fmla="*/ 98 h 115"/>
              <a:gd name="T2" fmla="*/ 17 w 116"/>
              <a:gd name="T3" fmla="*/ 17 h 115"/>
              <a:gd name="T4" fmla="*/ 68 w 116"/>
              <a:gd name="T5" fmla="*/ 1 h 115"/>
              <a:gd name="T6" fmla="*/ 99 w 116"/>
              <a:gd name="T7" fmla="*/ 17 h 115"/>
              <a:gd name="T8" fmla="*/ 99 w 116"/>
              <a:gd name="T9" fmla="*/ 98 h 115"/>
              <a:gd name="T10" fmla="*/ 45 w 116"/>
              <a:gd name="T11" fmla="*/ 113 h 115"/>
              <a:gd name="T12" fmla="*/ 81 w 116"/>
              <a:gd name="T13" fmla="*/ 14 h 115"/>
              <a:gd name="T14" fmla="*/ 52 w 116"/>
              <a:gd name="T15" fmla="*/ 8 h 115"/>
              <a:gd name="T16" fmla="*/ 48 w 116"/>
              <a:gd name="T17" fmla="*/ 18 h 115"/>
              <a:gd name="T18" fmla="*/ 33 w 116"/>
              <a:gd name="T19" fmla="*/ 32 h 115"/>
              <a:gd name="T20" fmla="*/ 23 w 116"/>
              <a:gd name="T21" fmla="*/ 33 h 115"/>
              <a:gd name="T22" fmla="*/ 23 w 116"/>
              <a:gd name="T23" fmla="*/ 41 h 115"/>
              <a:gd name="T24" fmla="*/ 25 w 116"/>
              <a:gd name="T25" fmla="*/ 50 h 115"/>
              <a:gd name="T26" fmla="*/ 35 w 116"/>
              <a:gd name="T27" fmla="*/ 51 h 115"/>
              <a:gd name="T28" fmla="*/ 57 w 116"/>
              <a:gd name="T29" fmla="*/ 63 h 115"/>
              <a:gd name="T30" fmla="*/ 58 w 116"/>
              <a:gd name="T31" fmla="*/ 73 h 115"/>
              <a:gd name="T32" fmla="*/ 42 w 116"/>
              <a:gd name="T33" fmla="*/ 97 h 115"/>
              <a:gd name="T34" fmla="*/ 37 w 116"/>
              <a:gd name="T35" fmla="*/ 100 h 115"/>
              <a:gd name="T36" fmla="*/ 33 w 116"/>
              <a:gd name="T37" fmla="*/ 82 h 115"/>
              <a:gd name="T38" fmla="*/ 25 w 116"/>
              <a:gd name="T39" fmla="*/ 67 h 115"/>
              <a:gd name="T40" fmla="*/ 26 w 116"/>
              <a:gd name="T41" fmla="*/ 55 h 115"/>
              <a:gd name="T42" fmla="*/ 20 w 116"/>
              <a:gd name="T43" fmla="*/ 49 h 115"/>
              <a:gd name="T44" fmla="*/ 14 w 116"/>
              <a:gd name="T45" fmla="*/ 40 h 115"/>
              <a:gd name="T46" fmla="*/ 9 w 116"/>
              <a:gd name="T47" fmla="*/ 57 h 115"/>
              <a:gd name="T48" fmla="*/ 58 w 116"/>
              <a:gd name="T49" fmla="*/ 107 h 115"/>
              <a:gd name="T50" fmla="*/ 107 w 116"/>
              <a:gd name="T51" fmla="*/ 57 h 115"/>
              <a:gd name="T52" fmla="*/ 95 w 116"/>
              <a:gd name="T53" fmla="*/ 31 h 115"/>
              <a:gd name="T54" fmla="*/ 86 w 116"/>
              <a:gd name="T55" fmla="*/ 30 h 115"/>
              <a:gd name="T56" fmla="*/ 77 w 116"/>
              <a:gd name="T57" fmla="*/ 28 h 115"/>
              <a:gd name="T58" fmla="*/ 70 w 116"/>
              <a:gd name="T59" fmla="*/ 25 h 115"/>
              <a:gd name="T60" fmla="*/ 73 w 116"/>
              <a:gd name="T61" fmla="*/ 23 h 115"/>
              <a:gd name="T62" fmla="*/ 77 w 116"/>
              <a:gd name="T63" fmla="*/ 17 h 115"/>
              <a:gd name="T64" fmla="*/ 67 w 116"/>
              <a:gd name="T65" fmla="*/ 48 h 115"/>
              <a:gd name="T66" fmla="*/ 86 w 116"/>
              <a:gd name="T67" fmla="*/ 56 h 115"/>
              <a:gd name="T68" fmla="*/ 91 w 116"/>
              <a:gd name="T69" fmla="*/ 87 h 115"/>
              <a:gd name="T70" fmla="*/ 105 w 116"/>
              <a:gd name="T71" fmla="*/ 48 h 115"/>
              <a:gd name="T72" fmla="*/ 86 w 116"/>
              <a:gd name="T73" fmla="*/ 34 h 115"/>
              <a:gd name="T74" fmla="*/ 77 w 116"/>
              <a:gd name="T75" fmla="*/ 31 h 115"/>
              <a:gd name="T76" fmla="*/ 71 w 116"/>
              <a:gd name="T77" fmla="*/ 36 h 115"/>
              <a:gd name="T78" fmla="*/ 68 w 116"/>
              <a:gd name="T79" fmla="*/ 4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6" h="115">
                <a:moveTo>
                  <a:pt x="34" y="110"/>
                </a:moveTo>
                <a:cubicBezTo>
                  <a:pt x="28" y="107"/>
                  <a:pt x="22" y="103"/>
                  <a:pt x="17" y="98"/>
                </a:cubicBezTo>
                <a:cubicBezTo>
                  <a:pt x="7" y="88"/>
                  <a:pt x="0" y="73"/>
                  <a:pt x="0" y="57"/>
                </a:cubicBezTo>
                <a:cubicBezTo>
                  <a:pt x="0" y="41"/>
                  <a:pt x="7" y="27"/>
                  <a:pt x="17" y="17"/>
                </a:cubicBezTo>
                <a:cubicBezTo>
                  <a:pt x="28" y="6"/>
                  <a:pt x="42" y="0"/>
                  <a:pt x="58" y="0"/>
                </a:cubicBezTo>
                <a:cubicBezTo>
                  <a:pt x="61" y="0"/>
                  <a:pt x="65" y="0"/>
                  <a:pt x="68" y="1"/>
                </a:cubicBezTo>
                <a:cubicBezTo>
                  <a:pt x="72" y="1"/>
                  <a:pt x="75" y="2"/>
                  <a:pt x="79" y="4"/>
                </a:cubicBezTo>
                <a:cubicBezTo>
                  <a:pt x="87" y="7"/>
                  <a:pt x="93" y="11"/>
                  <a:pt x="99" y="17"/>
                </a:cubicBezTo>
                <a:cubicBezTo>
                  <a:pt x="109" y="27"/>
                  <a:pt x="116" y="41"/>
                  <a:pt x="116" y="57"/>
                </a:cubicBezTo>
                <a:cubicBezTo>
                  <a:pt x="116" y="73"/>
                  <a:pt x="109" y="88"/>
                  <a:pt x="99" y="98"/>
                </a:cubicBezTo>
                <a:cubicBezTo>
                  <a:pt x="88" y="108"/>
                  <a:pt x="74" y="115"/>
                  <a:pt x="58" y="115"/>
                </a:cubicBezTo>
                <a:cubicBezTo>
                  <a:pt x="54" y="115"/>
                  <a:pt x="49" y="114"/>
                  <a:pt x="45" y="113"/>
                </a:cubicBezTo>
                <a:cubicBezTo>
                  <a:pt x="42" y="113"/>
                  <a:pt x="38" y="112"/>
                  <a:pt x="34" y="110"/>
                </a:cubicBezTo>
                <a:close/>
                <a:moveTo>
                  <a:pt x="81" y="14"/>
                </a:moveTo>
                <a:cubicBezTo>
                  <a:pt x="74" y="10"/>
                  <a:pt x="66" y="8"/>
                  <a:pt x="58" y="8"/>
                </a:cubicBezTo>
                <a:cubicBezTo>
                  <a:pt x="56" y="8"/>
                  <a:pt x="54" y="8"/>
                  <a:pt x="52" y="8"/>
                </a:cubicBezTo>
                <a:cubicBezTo>
                  <a:pt x="52" y="10"/>
                  <a:pt x="52" y="12"/>
                  <a:pt x="52" y="14"/>
                </a:cubicBezTo>
                <a:cubicBezTo>
                  <a:pt x="52" y="19"/>
                  <a:pt x="50" y="17"/>
                  <a:pt x="48" y="18"/>
                </a:cubicBezTo>
                <a:cubicBezTo>
                  <a:pt x="45" y="20"/>
                  <a:pt x="44" y="22"/>
                  <a:pt x="42" y="23"/>
                </a:cubicBezTo>
                <a:cubicBezTo>
                  <a:pt x="40" y="23"/>
                  <a:pt x="34" y="30"/>
                  <a:pt x="33" y="32"/>
                </a:cubicBezTo>
                <a:cubicBezTo>
                  <a:pt x="32" y="33"/>
                  <a:pt x="30" y="37"/>
                  <a:pt x="28" y="38"/>
                </a:cubicBezTo>
                <a:cubicBezTo>
                  <a:pt x="26" y="38"/>
                  <a:pt x="28" y="34"/>
                  <a:pt x="23" y="33"/>
                </a:cubicBezTo>
                <a:cubicBezTo>
                  <a:pt x="19" y="32"/>
                  <a:pt x="18" y="39"/>
                  <a:pt x="17" y="42"/>
                </a:cubicBezTo>
                <a:cubicBezTo>
                  <a:pt x="17" y="45"/>
                  <a:pt x="21" y="42"/>
                  <a:pt x="23" y="41"/>
                </a:cubicBezTo>
                <a:cubicBezTo>
                  <a:pt x="26" y="41"/>
                  <a:pt x="24" y="44"/>
                  <a:pt x="24" y="45"/>
                </a:cubicBezTo>
                <a:cubicBezTo>
                  <a:pt x="24" y="46"/>
                  <a:pt x="25" y="49"/>
                  <a:pt x="25" y="50"/>
                </a:cubicBezTo>
                <a:cubicBezTo>
                  <a:pt x="24" y="52"/>
                  <a:pt x="26" y="53"/>
                  <a:pt x="27" y="54"/>
                </a:cubicBezTo>
                <a:cubicBezTo>
                  <a:pt x="29" y="51"/>
                  <a:pt x="32" y="49"/>
                  <a:pt x="35" y="51"/>
                </a:cubicBezTo>
                <a:cubicBezTo>
                  <a:pt x="38" y="52"/>
                  <a:pt x="45" y="55"/>
                  <a:pt x="47" y="57"/>
                </a:cubicBezTo>
                <a:cubicBezTo>
                  <a:pt x="49" y="59"/>
                  <a:pt x="55" y="62"/>
                  <a:pt x="57" y="63"/>
                </a:cubicBezTo>
                <a:cubicBezTo>
                  <a:pt x="58" y="64"/>
                  <a:pt x="63" y="65"/>
                  <a:pt x="62" y="67"/>
                </a:cubicBezTo>
                <a:cubicBezTo>
                  <a:pt x="61" y="69"/>
                  <a:pt x="60" y="70"/>
                  <a:pt x="58" y="73"/>
                </a:cubicBezTo>
                <a:cubicBezTo>
                  <a:pt x="57" y="76"/>
                  <a:pt x="52" y="86"/>
                  <a:pt x="48" y="90"/>
                </a:cubicBezTo>
                <a:cubicBezTo>
                  <a:pt x="44" y="93"/>
                  <a:pt x="43" y="94"/>
                  <a:pt x="42" y="97"/>
                </a:cubicBezTo>
                <a:cubicBezTo>
                  <a:pt x="40" y="100"/>
                  <a:pt x="41" y="102"/>
                  <a:pt x="40" y="101"/>
                </a:cubicBezTo>
                <a:cubicBezTo>
                  <a:pt x="38" y="101"/>
                  <a:pt x="37" y="100"/>
                  <a:pt x="37" y="100"/>
                </a:cubicBezTo>
                <a:cubicBezTo>
                  <a:pt x="37" y="100"/>
                  <a:pt x="35" y="94"/>
                  <a:pt x="35" y="92"/>
                </a:cubicBezTo>
                <a:cubicBezTo>
                  <a:pt x="35" y="90"/>
                  <a:pt x="33" y="84"/>
                  <a:pt x="33" y="82"/>
                </a:cubicBezTo>
                <a:cubicBezTo>
                  <a:pt x="33" y="80"/>
                  <a:pt x="32" y="76"/>
                  <a:pt x="31" y="74"/>
                </a:cubicBezTo>
                <a:cubicBezTo>
                  <a:pt x="29" y="73"/>
                  <a:pt x="25" y="69"/>
                  <a:pt x="25" y="67"/>
                </a:cubicBezTo>
                <a:cubicBezTo>
                  <a:pt x="25" y="65"/>
                  <a:pt x="23" y="59"/>
                  <a:pt x="25" y="56"/>
                </a:cubicBezTo>
                <a:cubicBezTo>
                  <a:pt x="25" y="55"/>
                  <a:pt x="26" y="55"/>
                  <a:pt x="26" y="55"/>
                </a:cubicBezTo>
                <a:cubicBezTo>
                  <a:pt x="25" y="54"/>
                  <a:pt x="24" y="53"/>
                  <a:pt x="23" y="53"/>
                </a:cubicBezTo>
                <a:cubicBezTo>
                  <a:pt x="21" y="52"/>
                  <a:pt x="20" y="50"/>
                  <a:pt x="20" y="49"/>
                </a:cubicBezTo>
                <a:cubicBezTo>
                  <a:pt x="20" y="48"/>
                  <a:pt x="18" y="47"/>
                  <a:pt x="15" y="46"/>
                </a:cubicBezTo>
                <a:cubicBezTo>
                  <a:pt x="13" y="45"/>
                  <a:pt x="14" y="42"/>
                  <a:pt x="14" y="40"/>
                </a:cubicBezTo>
                <a:cubicBezTo>
                  <a:pt x="14" y="40"/>
                  <a:pt x="14" y="37"/>
                  <a:pt x="14" y="34"/>
                </a:cubicBezTo>
                <a:cubicBezTo>
                  <a:pt x="11" y="41"/>
                  <a:pt x="9" y="49"/>
                  <a:pt x="9" y="57"/>
                </a:cubicBezTo>
                <a:cubicBezTo>
                  <a:pt x="9" y="71"/>
                  <a:pt x="14" y="83"/>
                  <a:pt x="23" y="92"/>
                </a:cubicBezTo>
                <a:cubicBezTo>
                  <a:pt x="32" y="101"/>
                  <a:pt x="44" y="107"/>
                  <a:pt x="58" y="107"/>
                </a:cubicBezTo>
                <a:cubicBezTo>
                  <a:pt x="72" y="107"/>
                  <a:pt x="84" y="101"/>
                  <a:pt x="93" y="92"/>
                </a:cubicBezTo>
                <a:cubicBezTo>
                  <a:pt x="102" y="83"/>
                  <a:pt x="107" y="71"/>
                  <a:pt x="107" y="57"/>
                </a:cubicBezTo>
                <a:cubicBezTo>
                  <a:pt x="107" y="46"/>
                  <a:pt x="104" y="36"/>
                  <a:pt x="97" y="27"/>
                </a:cubicBezTo>
                <a:cubicBezTo>
                  <a:pt x="96" y="29"/>
                  <a:pt x="95" y="30"/>
                  <a:pt x="95" y="31"/>
                </a:cubicBezTo>
                <a:cubicBezTo>
                  <a:pt x="94" y="33"/>
                  <a:pt x="92" y="31"/>
                  <a:pt x="91" y="30"/>
                </a:cubicBezTo>
                <a:cubicBezTo>
                  <a:pt x="91" y="30"/>
                  <a:pt x="87" y="30"/>
                  <a:pt x="86" y="30"/>
                </a:cubicBezTo>
                <a:cubicBezTo>
                  <a:pt x="85" y="30"/>
                  <a:pt x="82" y="26"/>
                  <a:pt x="81" y="25"/>
                </a:cubicBezTo>
                <a:cubicBezTo>
                  <a:pt x="79" y="23"/>
                  <a:pt x="78" y="27"/>
                  <a:pt x="77" y="28"/>
                </a:cubicBezTo>
                <a:cubicBezTo>
                  <a:pt x="76" y="29"/>
                  <a:pt x="75" y="31"/>
                  <a:pt x="73" y="31"/>
                </a:cubicBezTo>
                <a:cubicBezTo>
                  <a:pt x="71" y="31"/>
                  <a:pt x="70" y="25"/>
                  <a:pt x="70" y="25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3" y="24"/>
                  <a:pt x="73" y="23"/>
                </a:cubicBezTo>
                <a:cubicBezTo>
                  <a:pt x="72" y="22"/>
                  <a:pt x="73" y="22"/>
                  <a:pt x="74" y="22"/>
                </a:cubicBezTo>
                <a:cubicBezTo>
                  <a:pt x="75" y="22"/>
                  <a:pt x="76" y="19"/>
                  <a:pt x="77" y="17"/>
                </a:cubicBezTo>
                <a:cubicBezTo>
                  <a:pt x="77" y="16"/>
                  <a:pt x="79" y="15"/>
                  <a:pt x="81" y="14"/>
                </a:cubicBezTo>
                <a:close/>
                <a:moveTo>
                  <a:pt x="67" y="48"/>
                </a:moveTo>
                <a:cubicBezTo>
                  <a:pt x="67" y="48"/>
                  <a:pt x="70" y="54"/>
                  <a:pt x="72" y="56"/>
                </a:cubicBezTo>
                <a:cubicBezTo>
                  <a:pt x="73" y="58"/>
                  <a:pt x="84" y="55"/>
                  <a:pt x="86" y="56"/>
                </a:cubicBezTo>
                <a:cubicBezTo>
                  <a:pt x="87" y="56"/>
                  <a:pt x="86" y="59"/>
                  <a:pt x="88" y="63"/>
                </a:cubicBezTo>
                <a:cubicBezTo>
                  <a:pt x="90" y="67"/>
                  <a:pt x="88" y="86"/>
                  <a:pt x="91" y="87"/>
                </a:cubicBezTo>
                <a:cubicBezTo>
                  <a:pt x="94" y="88"/>
                  <a:pt x="100" y="77"/>
                  <a:pt x="101" y="74"/>
                </a:cubicBezTo>
                <a:cubicBezTo>
                  <a:pt x="103" y="72"/>
                  <a:pt x="105" y="51"/>
                  <a:pt x="105" y="48"/>
                </a:cubicBezTo>
                <a:cubicBezTo>
                  <a:pt x="105" y="44"/>
                  <a:pt x="95" y="35"/>
                  <a:pt x="95" y="35"/>
                </a:cubicBezTo>
                <a:cubicBezTo>
                  <a:pt x="94" y="34"/>
                  <a:pt x="88" y="34"/>
                  <a:pt x="86" y="34"/>
                </a:cubicBezTo>
                <a:cubicBezTo>
                  <a:pt x="84" y="33"/>
                  <a:pt x="82" y="31"/>
                  <a:pt x="82" y="31"/>
                </a:cubicBezTo>
                <a:cubicBezTo>
                  <a:pt x="81" y="31"/>
                  <a:pt x="79" y="31"/>
                  <a:pt x="77" y="31"/>
                </a:cubicBezTo>
                <a:cubicBezTo>
                  <a:pt x="76" y="31"/>
                  <a:pt x="74" y="32"/>
                  <a:pt x="73" y="33"/>
                </a:cubicBezTo>
                <a:cubicBezTo>
                  <a:pt x="72" y="34"/>
                  <a:pt x="71" y="35"/>
                  <a:pt x="71" y="36"/>
                </a:cubicBezTo>
                <a:cubicBezTo>
                  <a:pt x="70" y="37"/>
                  <a:pt x="70" y="38"/>
                  <a:pt x="68" y="40"/>
                </a:cubicBezTo>
                <a:cubicBezTo>
                  <a:pt x="66" y="41"/>
                  <a:pt x="67" y="42"/>
                  <a:pt x="68" y="44"/>
                </a:cubicBezTo>
                <a:cubicBezTo>
                  <a:pt x="68" y="47"/>
                  <a:pt x="67" y="48"/>
                  <a:pt x="67" y="4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" name="Freeform 65"/>
          <p:cNvSpPr/>
          <p:nvPr/>
        </p:nvSpPr>
        <p:spPr bwMode="auto">
          <a:xfrm>
            <a:off x="5534357" y="3152788"/>
            <a:ext cx="377825" cy="544513"/>
          </a:xfrm>
          <a:custGeom>
            <a:avLst/>
            <a:gdLst>
              <a:gd name="T0" fmla="*/ 45 w 89"/>
              <a:gd name="T1" fmla="*/ 115 h 128"/>
              <a:gd name="T2" fmla="*/ 16 w 89"/>
              <a:gd name="T3" fmla="*/ 109 h 128"/>
              <a:gd name="T4" fmla="*/ 22 w 89"/>
              <a:gd name="T5" fmla="*/ 52 h 128"/>
              <a:gd name="T6" fmla="*/ 41 w 89"/>
              <a:gd name="T7" fmla="*/ 53 h 128"/>
              <a:gd name="T8" fmla="*/ 42 w 89"/>
              <a:gd name="T9" fmla="*/ 42 h 128"/>
              <a:gd name="T10" fmla="*/ 45 w 89"/>
              <a:gd name="T11" fmla="*/ 33 h 128"/>
              <a:gd name="T12" fmla="*/ 43 w 89"/>
              <a:gd name="T13" fmla="*/ 31 h 128"/>
              <a:gd name="T14" fmla="*/ 18 w 89"/>
              <a:gd name="T15" fmla="*/ 13 h 128"/>
              <a:gd name="T16" fmla="*/ 40 w 89"/>
              <a:gd name="T17" fmla="*/ 42 h 128"/>
              <a:gd name="T18" fmla="*/ 17 w 89"/>
              <a:gd name="T19" fmla="*/ 35 h 128"/>
              <a:gd name="T20" fmla="*/ 0 w 89"/>
              <a:gd name="T21" fmla="*/ 4 h 128"/>
              <a:gd name="T22" fmla="*/ 39 w 89"/>
              <a:gd name="T23" fmla="*/ 11 h 128"/>
              <a:gd name="T24" fmla="*/ 46 w 89"/>
              <a:gd name="T25" fmla="*/ 31 h 128"/>
              <a:gd name="T26" fmla="*/ 51 w 89"/>
              <a:gd name="T27" fmla="*/ 24 h 128"/>
              <a:gd name="T28" fmla="*/ 57 w 89"/>
              <a:gd name="T29" fmla="*/ 24 h 128"/>
              <a:gd name="T30" fmla="*/ 57 w 89"/>
              <a:gd name="T31" fmla="*/ 29 h 128"/>
              <a:gd name="T32" fmla="*/ 50 w 89"/>
              <a:gd name="T33" fmla="*/ 44 h 128"/>
              <a:gd name="T34" fmla="*/ 49 w 89"/>
              <a:gd name="T35" fmla="*/ 53 h 128"/>
              <a:gd name="T36" fmla="*/ 68 w 89"/>
              <a:gd name="T37" fmla="*/ 52 h 128"/>
              <a:gd name="T38" fmla="*/ 74 w 89"/>
              <a:gd name="T39" fmla="*/ 109 h 128"/>
              <a:gd name="T40" fmla="*/ 45 w 89"/>
              <a:gd name="T4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128">
                <a:moveTo>
                  <a:pt x="45" y="115"/>
                </a:moveTo>
                <a:cubicBezTo>
                  <a:pt x="40" y="120"/>
                  <a:pt x="27" y="128"/>
                  <a:pt x="16" y="109"/>
                </a:cubicBezTo>
                <a:cubicBezTo>
                  <a:pt x="1" y="83"/>
                  <a:pt x="3" y="57"/>
                  <a:pt x="22" y="52"/>
                </a:cubicBezTo>
                <a:cubicBezTo>
                  <a:pt x="30" y="50"/>
                  <a:pt x="36" y="51"/>
                  <a:pt x="41" y="53"/>
                </a:cubicBezTo>
                <a:cubicBezTo>
                  <a:pt x="41" y="49"/>
                  <a:pt x="41" y="45"/>
                  <a:pt x="42" y="42"/>
                </a:cubicBezTo>
                <a:cubicBezTo>
                  <a:pt x="43" y="39"/>
                  <a:pt x="44" y="36"/>
                  <a:pt x="45" y="33"/>
                </a:cubicBezTo>
                <a:cubicBezTo>
                  <a:pt x="45" y="33"/>
                  <a:pt x="44" y="32"/>
                  <a:pt x="43" y="31"/>
                </a:cubicBezTo>
                <a:cubicBezTo>
                  <a:pt x="36" y="23"/>
                  <a:pt x="18" y="13"/>
                  <a:pt x="18" y="13"/>
                </a:cubicBezTo>
                <a:cubicBezTo>
                  <a:pt x="27" y="20"/>
                  <a:pt x="37" y="30"/>
                  <a:pt x="40" y="42"/>
                </a:cubicBezTo>
                <a:cubicBezTo>
                  <a:pt x="35" y="42"/>
                  <a:pt x="28" y="43"/>
                  <a:pt x="17" y="35"/>
                </a:cubicBezTo>
                <a:cubicBezTo>
                  <a:pt x="6" y="28"/>
                  <a:pt x="0" y="4"/>
                  <a:pt x="0" y="4"/>
                </a:cubicBezTo>
                <a:cubicBezTo>
                  <a:pt x="0" y="4"/>
                  <a:pt x="30" y="0"/>
                  <a:pt x="39" y="11"/>
                </a:cubicBezTo>
                <a:cubicBezTo>
                  <a:pt x="45" y="17"/>
                  <a:pt x="46" y="25"/>
                  <a:pt x="46" y="31"/>
                </a:cubicBezTo>
                <a:cubicBezTo>
                  <a:pt x="48" y="29"/>
                  <a:pt x="49" y="26"/>
                  <a:pt x="51" y="24"/>
                </a:cubicBezTo>
                <a:cubicBezTo>
                  <a:pt x="52" y="22"/>
                  <a:pt x="55" y="22"/>
                  <a:pt x="57" y="24"/>
                </a:cubicBezTo>
                <a:cubicBezTo>
                  <a:pt x="59" y="25"/>
                  <a:pt x="59" y="27"/>
                  <a:pt x="57" y="29"/>
                </a:cubicBezTo>
                <a:cubicBezTo>
                  <a:pt x="54" y="34"/>
                  <a:pt x="51" y="38"/>
                  <a:pt x="50" y="44"/>
                </a:cubicBezTo>
                <a:cubicBezTo>
                  <a:pt x="49" y="47"/>
                  <a:pt x="49" y="50"/>
                  <a:pt x="49" y="53"/>
                </a:cubicBezTo>
                <a:cubicBezTo>
                  <a:pt x="53" y="51"/>
                  <a:pt x="59" y="50"/>
                  <a:pt x="68" y="52"/>
                </a:cubicBezTo>
                <a:cubicBezTo>
                  <a:pt x="87" y="57"/>
                  <a:pt x="89" y="83"/>
                  <a:pt x="74" y="109"/>
                </a:cubicBezTo>
                <a:cubicBezTo>
                  <a:pt x="63" y="128"/>
                  <a:pt x="50" y="120"/>
                  <a:pt x="45" y="115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7" name="Freeform 66"/>
          <p:cNvSpPr>
            <a:spLocks noEditPoints="1"/>
          </p:cNvSpPr>
          <p:nvPr/>
        </p:nvSpPr>
        <p:spPr bwMode="auto">
          <a:xfrm>
            <a:off x="5466094" y="4043999"/>
            <a:ext cx="466725" cy="420688"/>
          </a:xfrm>
          <a:custGeom>
            <a:avLst/>
            <a:gdLst>
              <a:gd name="T0" fmla="*/ 60 w 110"/>
              <a:gd name="T1" fmla="*/ 91 h 99"/>
              <a:gd name="T2" fmla="*/ 68 w 110"/>
              <a:gd name="T3" fmla="*/ 85 h 99"/>
              <a:gd name="T4" fmla="*/ 68 w 110"/>
              <a:gd name="T5" fmla="*/ 86 h 99"/>
              <a:gd name="T6" fmla="*/ 72 w 110"/>
              <a:gd name="T7" fmla="*/ 5 h 99"/>
              <a:gd name="T8" fmla="*/ 17 w 110"/>
              <a:gd name="T9" fmla="*/ 55 h 99"/>
              <a:gd name="T10" fmla="*/ 16 w 110"/>
              <a:gd name="T11" fmla="*/ 52 h 99"/>
              <a:gd name="T12" fmla="*/ 46 w 110"/>
              <a:gd name="T13" fmla="*/ 52 h 99"/>
              <a:gd name="T14" fmla="*/ 46 w 110"/>
              <a:gd name="T15" fmla="*/ 55 h 99"/>
              <a:gd name="T16" fmla="*/ 17 w 110"/>
              <a:gd name="T17" fmla="*/ 55 h 99"/>
              <a:gd name="T18" fmla="*/ 15 w 110"/>
              <a:gd name="T19" fmla="*/ 44 h 99"/>
              <a:gd name="T20" fmla="*/ 31 w 110"/>
              <a:gd name="T21" fmla="*/ 39 h 99"/>
              <a:gd name="T22" fmla="*/ 47 w 110"/>
              <a:gd name="T23" fmla="*/ 44 h 99"/>
              <a:gd name="T24" fmla="*/ 31 w 110"/>
              <a:gd name="T25" fmla="*/ 42 h 99"/>
              <a:gd name="T26" fmla="*/ 17 w 110"/>
              <a:gd name="T27" fmla="*/ 36 h 99"/>
              <a:gd name="T28" fmla="*/ 16 w 110"/>
              <a:gd name="T29" fmla="*/ 33 h 99"/>
              <a:gd name="T30" fmla="*/ 46 w 110"/>
              <a:gd name="T31" fmla="*/ 33 h 99"/>
              <a:gd name="T32" fmla="*/ 46 w 110"/>
              <a:gd name="T33" fmla="*/ 36 h 99"/>
              <a:gd name="T34" fmla="*/ 17 w 110"/>
              <a:gd name="T35" fmla="*/ 36 h 99"/>
              <a:gd name="T36" fmla="*/ 15 w 110"/>
              <a:gd name="T37" fmla="*/ 26 h 99"/>
              <a:gd name="T38" fmla="*/ 31 w 110"/>
              <a:gd name="T39" fmla="*/ 21 h 99"/>
              <a:gd name="T40" fmla="*/ 47 w 110"/>
              <a:gd name="T41" fmla="*/ 26 h 99"/>
              <a:gd name="T42" fmla="*/ 31 w 110"/>
              <a:gd name="T43" fmla="*/ 24 h 99"/>
              <a:gd name="T44" fmla="*/ 17 w 110"/>
              <a:gd name="T45" fmla="*/ 19 h 99"/>
              <a:gd name="T46" fmla="*/ 16 w 110"/>
              <a:gd name="T47" fmla="*/ 16 h 99"/>
              <a:gd name="T48" fmla="*/ 46 w 110"/>
              <a:gd name="T49" fmla="*/ 16 h 99"/>
              <a:gd name="T50" fmla="*/ 46 w 110"/>
              <a:gd name="T51" fmla="*/ 19 h 99"/>
              <a:gd name="T52" fmla="*/ 17 w 110"/>
              <a:gd name="T53" fmla="*/ 19 h 99"/>
              <a:gd name="T54" fmla="*/ 110 w 110"/>
              <a:gd name="T55" fmla="*/ 20 h 99"/>
              <a:gd name="T56" fmla="*/ 106 w 110"/>
              <a:gd name="T57" fmla="*/ 88 h 99"/>
              <a:gd name="T58" fmla="*/ 76 w 110"/>
              <a:gd name="T59" fmla="*/ 97 h 99"/>
              <a:gd name="T60" fmla="*/ 75 w 110"/>
              <a:gd name="T61" fmla="*/ 98 h 99"/>
              <a:gd name="T62" fmla="*/ 66 w 110"/>
              <a:gd name="T63" fmla="*/ 90 h 99"/>
              <a:gd name="T64" fmla="*/ 58 w 110"/>
              <a:gd name="T65" fmla="*/ 99 h 99"/>
              <a:gd name="T66" fmla="*/ 56 w 110"/>
              <a:gd name="T67" fmla="*/ 88 h 99"/>
              <a:gd name="T68" fmla="*/ 0 w 110"/>
              <a:gd name="T69" fmla="*/ 83 h 99"/>
              <a:gd name="T70" fmla="*/ 4 w 110"/>
              <a:gd name="T71" fmla="*/ 15 h 99"/>
              <a:gd name="T72" fmla="*/ 6 w 110"/>
              <a:gd name="T73" fmla="*/ 6 h 99"/>
              <a:gd name="T74" fmla="*/ 55 w 110"/>
              <a:gd name="T75" fmla="*/ 5 h 99"/>
              <a:gd name="T76" fmla="*/ 104 w 110"/>
              <a:gd name="T77" fmla="*/ 6 h 99"/>
              <a:gd name="T78" fmla="*/ 106 w 110"/>
              <a:gd name="T79" fmla="*/ 9 h 99"/>
              <a:gd name="T80" fmla="*/ 76 w 110"/>
              <a:gd name="T81" fmla="*/ 68 h 99"/>
              <a:gd name="T82" fmla="*/ 99 w 110"/>
              <a:gd name="T83" fmla="*/ 72 h 99"/>
              <a:gd name="T84" fmla="*/ 79 w 110"/>
              <a:gd name="T85" fmla="*/ 6 h 99"/>
              <a:gd name="T86" fmla="*/ 76 w 110"/>
              <a:gd name="T87" fmla="*/ 68 h 99"/>
              <a:gd name="T88" fmla="*/ 10 w 110"/>
              <a:gd name="T89" fmla="*/ 11 h 99"/>
              <a:gd name="T90" fmla="*/ 31 w 110"/>
              <a:gd name="T91" fmla="*/ 68 h 99"/>
              <a:gd name="T92" fmla="*/ 51 w 110"/>
              <a:gd name="T93" fmla="*/ 1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0" h="99">
                <a:moveTo>
                  <a:pt x="60" y="9"/>
                </a:moveTo>
                <a:cubicBezTo>
                  <a:pt x="60" y="91"/>
                  <a:pt x="60" y="91"/>
                  <a:pt x="60" y="91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5"/>
                  <a:pt x="67" y="85"/>
                  <a:pt x="68" y="85"/>
                </a:cubicBezTo>
                <a:cubicBezTo>
                  <a:pt x="68" y="85"/>
                  <a:pt x="68" y="85"/>
                  <a:pt x="6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72" y="91"/>
                  <a:pt x="72" y="91"/>
                  <a:pt x="72" y="91"/>
                </a:cubicBezTo>
                <a:cubicBezTo>
                  <a:pt x="72" y="5"/>
                  <a:pt x="72" y="5"/>
                  <a:pt x="72" y="5"/>
                </a:cubicBezTo>
                <a:cubicBezTo>
                  <a:pt x="60" y="9"/>
                  <a:pt x="60" y="9"/>
                  <a:pt x="60" y="9"/>
                </a:cubicBezTo>
                <a:close/>
                <a:moveTo>
                  <a:pt x="17" y="55"/>
                </a:moveTo>
                <a:cubicBezTo>
                  <a:pt x="16" y="55"/>
                  <a:pt x="15" y="55"/>
                  <a:pt x="15" y="54"/>
                </a:cubicBezTo>
                <a:cubicBezTo>
                  <a:pt x="15" y="53"/>
                  <a:pt x="15" y="52"/>
                  <a:pt x="16" y="52"/>
                </a:cubicBezTo>
                <a:cubicBezTo>
                  <a:pt x="21" y="50"/>
                  <a:pt x="26" y="49"/>
                  <a:pt x="31" y="49"/>
                </a:cubicBezTo>
                <a:cubicBezTo>
                  <a:pt x="36" y="49"/>
                  <a:pt x="41" y="50"/>
                  <a:pt x="46" y="52"/>
                </a:cubicBezTo>
                <a:cubicBezTo>
                  <a:pt x="47" y="52"/>
                  <a:pt x="48" y="53"/>
                  <a:pt x="47" y="54"/>
                </a:cubicBezTo>
                <a:cubicBezTo>
                  <a:pt x="47" y="54"/>
                  <a:pt x="46" y="55"/>
                  <a:pt x="46" y="55"/>
                </a:cubicBezTo>
                <a:cubicBezTo>
                  <a:pt x="41" y="53"/>
                  <a:pt x="36" y="52"/>
                  <a:pt x="31" y="52"/>
                </a:cubicBezTo>
                <a:cubicBezTo>
                  <a:pt x="26" y="52"/>
                  <a:pt x="21" y="53"/>
                  <a:pt x="17" y="55"/>
                </a:cubicBezTo>
                <a:close/>
                <a:moveTo>
                  <a:pt x="17" y="45"/>
                </a:moveTo>
                <a:cubicBezTo>
                  <a:pt x="16" y="45"/>
                  <a:pt x="15" y="45"/>
                  <a:pt x="15" y="44"/>
                </a:cubicBezTo>
                <a:cubicBezTo>
                  <a:pt x="15" y="43"/>
                  <a:pt x="15" y="42"/>
                  <a:pt x="16" y="42"/>
                </a:cubicBezTo>
                <a:cubicBezTo>
                  <a:pt x="21" y="40"/>
                  <a:pt x="26" y="39"/>
                  <a:pt x="31" y="39"/>
                </a:cubicBezTo>
                <a:cubicBezTo>
                  <a:pt x="36" y="39"/>
                  <a:pt x="41" y="40"/>
                  <a:pt x="46" y="42"/>
                </a:cubicBezTo>
                <a:cubicBezTo>
                  <a:pt x="47" y="42"/>
                  <a:pt x="48" y="43"/>
                  <a:pt x="47" y="44"/>
                </a:cubicBezTo>
                <a:cubicBezTo>
                  <a:pt x="47" y="45"/>
                  <a:pt x="46" y="45"/>
                  <a:pt x="46" y="45"/>
                </a:cubicBezTo>
                <a:cubicBezTo>
                  <a:pt x="41" y="43"/>
                  <a:pt x="36" y="42"/>
                  <a:pt x="31" y="42"/>
                </a:cubicBezTo>
                <a:cubicBezTo>
                  <a:pt x="26" y="42"/>
                  <a:pt x="21" y="43"/>
                  <a:pt x="17" y="45"/>
                </a:cubicBezTo>
                <a:close/>
                <a:moveTo>
                  <a:pt x="17" y="36"/>
                </a:moveTo>
                <a:cubicBezTo>
                  <a:pt x="16" y="37"/>
                  <a:pt x="15" y="36"/>
                  <a:pt x="15" y="35"/>
                </a:cubicBezTo>
                <a:cubicBezTo>
                  <a:pt x="15" y="35"/>
                  <a:pt x="15" y="34"/>
                  <a:pt x="16" y="33"/>
                </a:cubicBezTo>
                <a:cubicBezTo>
                  <a:pt x="21" y="32"/>
                  <a:pt x="26" y="31"/>
                  <a:pt x="31" y="31"/>
                </a:cubicBezTo>
                <a:cubicBezTo>
                  <a:pt x="36" y="31"/>
                  <a:pt x="41" y="32"/>
                  <a:pt x="46" y="33"/>
                </a:cubicBezTo>
                <a:cubicBezTo>
                  <a:pt x="47" y="34"/>
                  <a:pt x="48" y="34"/>
                  <a:pt x="47" y="35"/>
                </a:cubicBezTo>
                <a:cubicBezTo>
                  <a:pt x="47" y="36"/>
                  <a:pt x="46" y="36"/>
                  <a:pt x="46" y="36"/>
                </a:cubicBezTo>
                <a:cubicBezTo>
                  <a:pt x="41" y="35"/>
                  <a:pt x="36" y="34"/>
                  <a:pt x="31" y="34"/>
                </a:cubicBezTo>
                <a:cubicBezTo>
                  <a:pt x="26" y="34"/>
                  <a:pt x="21" y="34"/>
                  <a:pt x="17" y="36"/>
                </a:cubicBezTo>
                <a:close/>
                <a:moveTo>
                  <a:pt x="17" y="27"/>
                </a:moveTo>
                <a:cubicBezTo>
                  <a:pt x="16" y="27"/>
                  <a:pt x="15" y="27"/>
                  <a:pt x="15" y="26"/>
                </a:cubicBezTo>
                <a:cubicBezTo>
                  <a:pt x="15" y="25"/>
                  <a:pt x="15" y="24"/>
                  <a:pt x="16" y="24"/>
                </a:cubicBezTo>
                <a:cubicBezTo>
                  <a:pt x="21" y="22"/>
                  <a:pt x="26" y="21"/>
                  <a:pt x="31" y="21"/>
                </a:cubicBezTo>
                <a:cubicBezTo>
                  <a:pt x="36" y="21"/>
                  <a:pt x="41" y="22"/>
                  <a:pt x="46" y="24"/>
                </a:cubicBezTo>
                <a:cubicBezTo>
                  <a:pt x="47" y="24"/>
                  <a:pt x="48" y="25"/>
                  <a:pt x="47" y="26"/>
                </a:cubicBezTo>
                <a:cubicBezTo>
                  <a:pt x="47" y="27"/>
                  <a:pt x="46" y="27"/>
                  <a:pt x="46" y="27"/>
                </a:cubicBezTo>
                <a:cubicBezTo>
                  <a:pt x="41" y="25"/>
                  <a:pt x="36" y="24"/>
                  <a:pt x="31" y="24"/>
                </a:cubicBezTo>
                <a:cubicBezTo>
                  <a:pt x="26" y="24"/>
                  <a:pt x="21" y="25"/>
                  <a:pt x="17" y="27"/>
                </a:cubicBezTo>
                <a:close/>
                <a:moveTo>
                  <a:pt x="17" y="19"/>
                </a:moveTo>
                <a:cubicBezTo>
                  <a:pt x="16" y="19"/>
                  <a:pt x="15" y="19"/>
                  <a:pt x="15" y="18"/>
                </a:cubicBezTo>
                <a:cubicBezTo>
                  <a:pt x="15" y="17"/>
                  <a:pt x="15" y="16"/>
                  <a:pt x="16" y="16"/>
                </a:cubicBezTo>
                <a:cubicBezTo>
                  <a:pt x="21" y="14"/>
                  <a:pt x="26" y="13"/>
                  <a:pt x="31" y="13"/>
                </a:cubicBezTo>
                <a:cubicBezTo>
                  <a:pt x="36" y="13"/>
                  <a:pt x="41" y="14"/>
                  <a:pt x="46" y="16"/>
                </a:cubicBezTo>
                <a:cubicBezTo>
                  <a:pt x="47" y="16"/>
                  <a:pt x="48" y="17"/>
                  <a:pt x="47" y="18"/>
                </a:cubicBezTo>
                <a:cubicBezTo>
                  <a:pt x="47" y="18"/>
                  <a:pt x="46" y="19"/>
                  <a:pt x="46" y="19"/>
                </a:cubicBezTo>
                <a:cubicBezTo>
                  <a:pt x="41" y="17"/>
                  <a:pt x="36" y="16"/>
                  <a:pt x="31" y="16"/>
                </a:cubicBezTo>
                <a:cubicBezTo>
                  <a:pt x="26" y="16"/>
                  <a:pt x="21" y="17"/>
                  <a:pt x="17" y="19"/>
                </a:cubicBezTo>
                <a:close/>
                <a:moveTo>
                  <a:pt x="106" y="15"/>
                </a:moveTo>
                <a:cubicBezTo>
                  <a:pt x="108" y="15"/>
                  <a:pt x="110" y="17"/>
                  <a:pt x="110" y="20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0" y="86"/>
                  <a:pt x="108" y="88"/>
                  <a:pt x="106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7"/>
                  <a:pt x="76" y="97"/>
                </a:cubicBezTo>
                <a:cubicBezTo>
                  <a:pt x="76" y="97"/>
                  <a:pt x="76" y="98"/>
                  <a:pt x="75" y="98"/>
                </a:cubicBezTo>
                <a:cubicBezTo>
                  <a:pt x="74" y="99"/>
                  <a:pt x="73" y="99"/>
                  <a:pt x="72" y="98"/>
                </a:cubicBezTo>
                <a:cubicBezTo>
                  <a:pt x="66" y="90"/>
                  <a:pt x="66" y="90"/>
                  <a:pt x="66" y="90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9"/>
                  <a:pt x="59" y="99"/>
                  <a:pt x="58" y="99"/>
                </a:cubicBezTo>
                <a:cubicBezTo>
                  <a:pt x="57" y="99"/>
                  <a:pt x="56" y="98"/>
                  <a:pt x="56" y="97"/>
                </a:cubicBezTo>
                <a:cubicBezTo>
                  <a:pt x="56" y="88"/>
                  <a:pt x="56" y="88"/>
                  <a:pt x="56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86"/>
                  <a:pt x="0" y="83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1" y="15"/>
                  <a:pt x="4" y="15"/>
                </a:cubicBezTo>
                <a:cubicBezTo>
                  <a:pt x="4" y="9"/>
                  <a:pt x="4" y="9"/>
                  <a:pt x="4" y="9"/>
                </a:cubicBezTo>
                <a:cubicBezTo>
                  <a:pt x="4" y="8"/>
                  <a:pt x="4" y="6"/>
                  <a:pt x="6" y="6"/>
                </a:cubicBezTo>
                <a:cubicBezTo>
                  <a:pt x="14" y="1"/>
                  <a:pt x="23" y="0"/>
                  <a:pt x="31" y="0"/>
                </a:cubicBezTo>
                <a:cubicBezTo>
                  <a:pt x="39" y="0"/>
                  <a:pt x="47" y="2"/>
                  <a:pt x="55" y="5"/>
                </a:cubicBezTo>
                <a:cubicBezTo>
                  <a:pt x="63" y="1"/>
                  <a:pt x="71" y="0"/>
                  <a:pt x="79" y="0"/>
                </a:cubicBezTo>
                <a:cubicBezTo>
                  <a:pt x="88" y="0"/>
                  <a:pt x="96" y="2"/>
                  <a:pt x="104" y="6"/>
                </a:cubicBezTo>
                <a:cubicBezTo>
                  <a:pt x="105" y="7"/>
                  <a:pt x="106" y="8"/>
                  <a:pt x="106" y="9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15"/>
                  <a:pt x="106" y="15"/>
                  <a:pt x="106" y="15"/>
                </a:cubicBezTo>
                <a:close/>
                <a:moveTo>
                  <a:pt x="76" y="68"/>
                </a:moveTo>
                <a:cubicBezTo>
                  <a:pt x="77" y="68"/>
                  <a:pt x="78" y="68"/>
                  <a:pt x="79" y="68"/>
                </a:cubicBezTo>
                <a:cubicBezTo>
                  <a:pt x="86" y="68"/>
                  <a:pt x="93" y="69"/>
                  <a:pt x="99" y="72"/>
                </a:cubicBezTo>
                <a:cubicBezTo>
                  <a:pt x="99" y="11"/>
                  <a:pt x="99" y="11"/>
                  <a:pt x="99" y="11"/>
                </a:cubicBezTo>
                <a:cubicBezTo>
                  <a:pt x="93" y="8"/>
                  <a:pt x="86" y="6"/>
                  <a:pt x="79" y="6"/>
                </a:cubicBezTo>
                <a:cubicBezTo>
                  <a:pt x="78" y="6"/>
                  <a:pt x="77" y="6"/>
                  <a:pt x="76" y="6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31" y="6"/>
                </a:moveTo>
                <a:cubicBezTo>
                  <a:pt x="24" y="6"/>
                  <a:pt x="17" y="8"/>
                  <a:pt x="10" y="11"/>
                </a:cubicBezTo>
                <a:cubicBezTo>
                  <a:pt x="10" y="72"/>
                  <a:pt x="10" y="72"/>
                  <a:pt x="10" y="72"/>
                </a:cubicBezTo>
                <a:cubicBezTo>
                  <a:pt x="17" y="69"/>
                  <a:pt x="24" y="67"/>
                  <a:pt x="31" y="68"/>
                </a:cubicBezTo>
                <a:cubicBezTo>
                  <a:pt x="38" y="68"/>
                  <a:pt x="45" y="69"/>
                  <a:pt x="51" y="72"/>
                </a:cubicBezTo>
                <a:cubicBezTo>
                  <a:pt x="51" y="11"/>
                  <a:pt x="51" y="11"/>
                  <a:pt x="51" y="11"/>
                </a:cubicBezTo>
                <a:cubicBezTo>
                  <a:pt x="45" y="8"/>
                  <a:pt x="38" y="6"/>
                  <a:pt x="31" y="6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Freeform 67"/>
          <p:cNvSpPr>
            <a:spLocks noEditPoints="1"/>
          </p:cNvSpPr>
          <p:nvPr/>
        </p:nvSpPr>
        <p:spPr bwMode="auto">
          <a:xfrm>
            <a:off x="6255082" y="4067812"/>
            <a:ext cx="509588" cy="373063"/>
          </a:xfrm>
          <a:custGeom>
            <a:avLst/>
            <a:gdLst>
              <a:gd name="T0" fmla="*/ 18 w 120"/>
              <a:gd name="T1" fmla="*/ 10 h 88"/>
              <a:gd name="T2" fmla="*/ 102 w 120"/>
              <a:gd name="T3" fmla="*/ 10 h 88"/>
              <a:gd name="T4" fmla="*/ 102 w 120"/>
              <a:gd name="T5" fmla="*/ 60 h 88"/>
              <a:gd name="T6" fmla="*/ 18 w 120"/>
              <a:gd name="T7" fmla="*/ 60 h 88"/>
              <a:gd name="T8" fmla="*/ 18 w 120"/>
              <a:gd name="T9" fmla="*/ 10 h 88"/>
              <a:gd name="T10" fmla="*/ 28 w 120"/>
              <a:gd name="T11" fmla="*/ 46 h 88"/>
              <a:gd name="T12" fmla="*/ 28 w 120"/>
              <a:gd name="T13" fmla="*/ 52 h 88"/>
              <a:gd name="T14" fmla="*/ 95 w 120"/>
              <a:gd name="T15" fmla="*/ 52 h 88"/>
              <a:gd name="T16" fmla="*/ 95 w 120"/>
              <a:gd name="T17" fmla="*/ 46 h 88"/>
              <a:gd name="T18" fmla="*/ 28 w 120"/>
              <a:gd name="T19" fmla="*/ 46 h 88"/>
              <a:gd name="T20" fmla="*/ 53 w 120"/>
              <a:gd name="T21" fmla="*/ 33 h 88"/>
              <a:gd name="T22" fmla="*/ 53 w 120"/>
              <a:gd name="T23" fmla="*/ 38 h 88"/>
              <a:gd name="T24" fmla="*/ 95 w 120"/>
              <a:gd name="T25" fmla="*/ 38 h 88"/>
              <a:gd name="T26" fmla="*/ 95 w 120"/>
              <a:gd name="T27" fmla="*/ 33 h 88"/>
              <a:gd name="T28" fmla="*/ 53 w 120"/>
              <a:gd name="T29" fmla="*/ 33 h 88"/>
              <a:gd name="T30" fmla="*/ 53 w 120"/>
              <a:gd name="T31" fmla="*/ 20 h 88"/>
              <a:gd name="T32" fmla="*/ 53 w 120"/>
              <a:gd name="T33" fmla="*/ 25 h 88"/>
              <a:gd name="T34" fmla="*/ 95 w 120"/>
              <a:gd name="T35" fmla="*/ 25 h 88"/>
              <a:gd name="T36" fmla="*/ 95 w 120"/>
              <a:gd name="T37" fmla="*/ 20 h 88"/>
              <a:gd name="T38" fmla="*/ 53 w 120"/>
              <a:gd name="T39" fmla="*/ 20 h 88"/>
              <a:gd name="T40" fmla="*/ 28 w 120"/>
              <a:gd name="T41" fmla="*/ 18 h 88"/>
              <a:gd name="T42" fmla="*/ 28 w 120"/>
              <a:gd name="T43" fmla="*/ 40 h 88"/>
              <a:gd name="T44" fmla="*/ 46 w 120"/>
              <a:gd name="T45" fmla="*/ 40 h 88"/>
              <a:gd name="T46" fmla="*/ 46 w 120"/>
              <a:gd name="T47" fmla="*/ 18 h 88"/>
              <a:gd name="T48" fmla="*/ 28 w 120"/>
              <a:gd name="T49" fmla="*/ 18 h 88"/>
              <a:gd name="T50" fmla="*/ 54 w 120"/>
              <a:gd name="T51" fmla="*/ 74 h 88"/>
              <a:gd name="T52" fmla="*/ 66 w 120"/>
              <a:gd name="T53" fmla="*/ 74 h 88"/>
              <a:gd name="T54" fmla="*/ 71 w 120"/>
              <a:gd name="T55" fmla="*/ 81 h 88"/>
              <a:gd name="T56" fmla="*/ 50 w 120"/>
              <a:gd name="T57" fmla="*/ 81 h 88"/>
              <a:gd name="T58" fmla="*/ 54 w 120"/>
              <a:gd name="T59" fmla="*/ 74 h 88"/>
              <a:gd name="T60" fmla="*/ 19 w 120"/>
              <a:gd name="T61" fmla="*/ 0 h 88"/>
              <a:gd name="T62" fmla="*/ 10 w 120"/>
              <a:gd name="T63" fmla="*/ 9 h 88"/>
              <a:gd name="T64" fmla="*/ 10 w 120"/>
              <a:gd name="T65" fmla="*/ 59 h 88"/>
              <a:gd name="T66" fmla="*/ 16 w 120"/>
              <a:gd name="T67" fmla="*/ 68 h 88"/>
              <a:gd name="T68" fmla="*/ 16 w 120"/>
              <a:gd name="T69" fmla="*/ 68 h 88"/>
              <a:gd name="T70" fmla="*/ 0 w 120"/>
              <a:gd name="T71" fmla="*/ 80 h 88"/>
              <a:gd name="T72" fmla="*/ 0 w 120"/>
              <a:gd name="T73" fmla="*/ 88 h 88"/>
              <a:gd name="T74" fmla="*/ 120 w 120"/>
              <a:gd name="T75" fmla="*/ 88 h 88"/>
              <a:gd name="T76" fmla="*/ 120 w 120"/>
              <a:gd name="T77" fmla="*/ 80 h 88"/>
              <a:gd name="T78" fmla="*/ 103 w 120"/>
              <a:gd name="T79" fmla="*/ 68 h 88"/>
              <a:gd name="T80" fmla="*/ 110 w 120"/>
              <a:gd name="T81" fmla="*/ 59 h 88"/>
              <a:gd name="T82" fmla="*/ 110 w 120"/>
              <a:gd name="T83" fmla="*/ 9 h 88"/>
              <a:gd name="T84" fmla="*/ 101 w 120"/>
              <a:gd name="T85" fmla="*/ 0 h 88"/>
              <a:gd name="T86" fmla="*/ 19 w 120"/>
              <a:gd name="T8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88">
                <a:moveTo>
                  <a:pt x="18" y="10"/>
                </a:moveTo>
                <a:cubicBezTo>
                  <a:pt x="102" y="10"/>
                  <a:pt x="102" y="10"/>
                  <a:pt x="102" y="10"/>
                </a:cubicBezTo>
                <a:cubicBezTo>
                  <a:pt x="102" y="60"/>
                  <a:pt x="102" y="60"/>
                  <a:pt x="102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10"/>
                  <a:pt x="18" y="10"/>
                  <a:pt x="18" y="10"/>
                </a:cubicBezTo>
                <a:close/>
                <a:moveTo>
                  <a:pt x="28" y="46"/>
                </a:moveTo>
                <a:cubicBezTo>
                  <a:pt x="28" y="52"/>
                  <a:pt x="28" y="52"/>
                  <a:pt x="28" y="52"/>
                </a:cubicBezTo>
                <a:cubicBezTo>
                  <a:pt x="95" y="52"/>
                  <a:pt x="95" y="52"/>
                  <a:pt x="95" y="52"/>
                </a:cubicBezTo>
                <a:cubicBezTo>
                  <a:pt x="95" y="46"/>
                  <a:pt x="95" y="46"/>
                  <a:pt x="95" y="46"/>
                </a:cubicBezTo>
                <a:cubicBezTo>
                  <a:pt x="28" y="46"/>
                  <a:pt x="28" y="46"/>
                  <a:pt x="28" y="46"/>
                </a:cubicBezTo>
                <a:close/>
                <a:moveTo>
                  <a:pt x="53" y="33"/>
                </a:moveTo>
                <a:cubicBezTo>
                  <a:pt x="53" y="38"/>
                  <a:pt x="53" y="38"/>
                  <a:pt x="53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5" y="33"/>
                  <a:pt x="95" y="33"/>
                  <a:pt x="95" y="33"/>
                </a:cubicBezTo>
                <a:cubicBezTo>
                  <a:pt x="53" y="33"/>
                  <a:pt x="53" y="33"/>
                  <a:pt x="53" y="33"/>
                </a:cubicBezTo>
                <a:close/>
                <a:moveTo>
                  <a:pt x="53" y="20"/>
                </a:moveTo>
                <a:cubicBezTo>
                  <a:pt x="53" y="25"/>
                  <a:pt x="53" y="25"/>
                  <a:pt x="53" y="25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5" y="20"/>
                  <a:pt x="95" y="20"/>
                </a:cubicBezTo>
                <a:cubicBezTo>
                  <a:pt x="53" y="20"/>
                  <a:pt x="53" y="20"/>
                  <a:pt x="53" y="20"/>
                </a:cubicBezTo>
                <a:close/>
                <a:moveTo>
                  <a:pt x="28" y="18"/>
                </a:moveTo>
                <a:cubicBezTo>
                  <a:pt x="28" y="40"/>
                  <a:pt x="28" y="40"/>
                  <a:pt x="2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18"/>
                  <a:pt x="46" y="18"/>
                  <a:pt x="46" y="18"/>
                </a:cubicBezTo>
                <a:cubicBezTo>
                  <a:pt x="28" y="18"/>
                  <a:pt x="28" y="18"/>
                  <a:pt x="28" y="18"/>
                </a:cubicBezTo>
                <a:close/>
                <a:moveTo>
                  <a:pt x="54" y="74"/>
                </a:moveTo>
                <a:cubicBezTo>
                  <a:pt x="66" y="74"/>
                  <a:pt x="66" y="74"/>
                  <a:pt x="66" y="74"/>
                </a:cubicBezTo>
                <a:cubicBezTo>
                  <a:pt x="71" y="81"/>
                  <a:pt x="71" y="81"/>
                  <a:pt x="71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54" y="74"/>
                  <a:pt x="54" y="74"/>
                  <a:pt x="54" y="74"/>
                </a:cubicBezTo>
                <a:close/>
                <a:moveTo>
                  <a:pt x="19" y="0"/>
                </a:moveTo>
                <a:cubicBezTo>
                  <a:pt x="14" y="0"/>
                  <a:pt x="10" y="4"/>
                  <a:pt x="10" y="9"/>
                </a:cubicBezTo>
                <a:cubicBezTo>
                  <a:pt x="10" y="59"/>
                  <a:pt x="10" y="59"/>
                  <a:pt x="10" y="59"/>
                </a:cubicBezTo>
                <a:cubicBezTo>
                  <a:pt x="10" y="63"/>
                  <a:pt x="13" y="66"/>
                  <a:pt x="16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0" y="88"/>
                  <a:pt x="0" y="88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07" y="67"/>
                  <a:pt x="110" y="63"/>
                  <a:pt x="110" y="59"/>
                </a:cubicBezTo>
                <a:cubicBezTo>
                  <a:pt x="110" y="9"/>
                  <a:pt x="110" y="9"/>
                  <a:pt x="110" y="9"/>
                </a:cubicBezTo>
                <a:cubicBezTo>
                  <a:pt x="110" y="4"/>
                  <a:pt x="106" y="0"/>
                  <a:pt x="101" y="0"/>
                </a:cubicBezTo>
                <a:lnTo>
                  <a:pt x="19" y="0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68"/>
          <p:cNvSpPr/>
          <p:nvPr/>
        </p:nvSpPr>
        <p:spPr bwMode="auto">
          <a:xfrm>
            <a:off x="7090107" y="3170250"/>
            <a:ext cx="471488" cy="509588"/>
          </a:xfrm>
          <a:custGeom>
            <a:avLst/>
            <a:gdLst>
              <a:gd name="T0" fmla="*/ 16 w 111"/>
              <a:gd name="T1" fmla="*/ 108 h 120"/>
              <a:gd name="T2" fmla="*/ 20 w 111"/>
              <a:gd name="T3" fmla="*/ 102 h 120"/>
              <a:gd name="T4" fmla="*/ 43 w 111"/>
              <a:gd name="T5" fmla="*/ 76 h 120"/>
              <a:gd name="T6" fmla="*/ 44 w 111"/>
              <a:gd name="T7" fmla="*/ 76 h 120"/>
              <a:gd name="T8" fmla="*/ 54 w 111"/>
              <a:gd name="T9" fmla="*/ 74 h 120"/>
              <a:gd name="T10" fmla="*/ 53 w 111"/>
              <a:gd name="T11" fmla="*/ 60 h 120"/>
              <a:gd name="T12" fmla="*/ 39 w 111"/>
              <a:gd name="T13" fmla="*/ 61 h 120"/>
              <a:gd name="T14" fmla="*/ 39 w 111"/>
              <a:gd name="T15" fmla="*/ 72 h 120"/>
              <a:gd name="T16" fmla="*/ 39 w 111"/>
              <a:gd name="T17" fmla="*/ 73 h 120"/>
              <a:gd name="T18" fmla="*/ 16 w 111"/>
              <a:gd name="T19" fmla="*/ 99 h 120"/>
              <a:gd name="T20" fmla="*/ 12 w 111"/>
              <a:gd name="T21" fmla="*/ 104 h 120"/>
              <a:gd name="T22" fmla="*/ 3 w 111"/>
              <a:gd name="T23" fmla="*/ 115 h 120"/>
              <a:gd name="T24" fmla="*/ 3 w 111"/>
              <a:gd name="T25" fmla="*/ 102 h 120"/>
              <a:gd name="T26" fmla="*/ 13 w 111"/>
              <a:gd name="T27" fmla="*/ 98 h 120"/>
              <a:gd name="T28" fmla="*/ 27 w 111"/>
              <a:gd name="T29" fmla="*/ 53 h 120"/>
              <a:gd name="T30" fmla="*/ 64 w 111"/>
              <a:gd name="T31" fmla="*/ 20 h 120"/>
              <a:gd name="T32" fmla="*/ 63 w 111"/>
              <a:gd name="T33" fmla="*/ 0 h 120"/>
              <a:gd name="T34" fmla="*/ 63 w 111"/>
              <a:gd name="T35" fmla="*/ 0 h 120"/>
              <a:gd name="T36" fmla="*/ 111 w 111"/>
              <a:gd name="T37" fmla="*/ 40 h 120"/>
              <a:gd name="T38" fmla="*/ 110 w 111"/>
              <a:gd name="T39" fmla="*/ 41 h 120"/>
              <a:gd name="T40" fmla="*/ 91 w 111"/>
              <a:gd name="T41" fmla="*/ 42 h 120"/>
              <a:gd name="T42" fmla="*/ 64 w 111"/>
              <a:gd name="T43" fmla="*/ 85 h 120"/>
              <a:gd name="T44" fmla="*/ 22 w 111"/>
              <a:gd name="T45" fmla="*/ 106 h 120"/>
              <a:gd name="T46" fmla="*/ 20 w 111"/>
              <a:gd name="T47" fmla="*/ 116 h 120"/>
              <a:gd name="T48" fmla="*/ 7 w 111"/>
              <a:gd name="T49" fmla="*/ 118 h 120"/>
              <a:gd name="T50" fmla="*/ 16 w 111"/>
              <a:gd name="T51" fmla="*/ 10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1" h="120">
                <a:moveTo>
                  <a:pt x="16" y="108"/>
                </a:moveTo>
                <a:cubicBezTo>
                  <a:pt x="20" y="102"/>
                  <a:pt x="20" y="102"/>
                  <a:pt x="20" y="102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6"/>
                  <a:pt x="43" y="76"/>
                  <a:pt x="44" y="76"/>
                </a:cubicBezTo>
                <a:cubicBezTo>
                  <a:pt x="47" y="78"/>
                  <a:pt x="52" y="77"/>
                  <a:pt x="54" y="74"/>
                </a:cubicBezTo>
                <a:cubicBezTo>
                  <a:pt x="58" y="70"/>
                  <a:pt x="57" y="63"/>
                  <a:pt x="53" y="60"/>
                </a:cubicBezTo>
                <a:cubicBezTo>
                  <a:pt x="49" y="56"/>
                  <a:pt x="42" y="57"/>
                  <a:pt x="39" y="61"/>
                </a:cubicBezTo>
                <a:cubicBezTo>
                  <a:pt x="36" y="64"/>
                  <a:pt x="36" y="68"/>
                  <a:pt x="39" y="72"/>
                </a:cubicBezTo>
                <a:cubicBezTo>
                  <a:pt x="39" y="72"/>
                  <a:pt x="39" y="72"/>
                  <a:pt x="39" y="73"/>
                </a:cubicBezTo>
                <a:cubicBezTo>
                  <a:pt x="16" y="99"/>
                  <a:pt x="16" y="99"/>
                  <a:pt x="16" y="99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3" y="115"/>
                  <a:pt x="3" y="115"/>
                  <a:pt x="3" y="115"/>
                </a:cubicBezTo>
                <a:cubicBezTo>
                  <a:pt x="0" y="111"/>
                  <a:pt x="0" y="106"/>
                  <a:pt x="3" y="102"/>
                </a:cubicBezTo>
                <a:cubicBezTo>
                  <a:pt x="6" y="99"/>
                  <a:pt x="9" y="98"/>
                  <a:pt x="13" y="98"/>
                </a:cubicBezTo>
                <a:cubicBezTo>
                  <a:pt x="23" y="83"/>
                  <a:pt x="26" y="68"/>
                  <a:pt x="27" y="53"/>
                </a:cubicBezTo>
                <a:cubicBezTo>
                  <a:pt x="64" y="20"/>
                  <a:pt x="64" y="20"/>
                  <a:pt x="64" y="20"/>
                </a:cubicBezTo>
                <a:cubicBezTo>
                  <a:pt x="60" y="12"/>
                  <a:pt x="59" y="5"/>
                  <a:pt x="63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0" y="40"/>
                  <a:pt x="110" y="40"/>
                  <a:pt x="110" y="41"/>
                </a:cubicBezTo>
                <a:cubicBezTo>
                  <a:pt x="106" y="45"/>
                  <a:pt x="99" y="45"/>
                  <a:pt x="91" y="42"/>
                </a:cubicBezTo>
                <a:cubicBezTo>
                  <a:pt x="64" y="85"/>
                  <a:pt x="64" y="85"/>
                  <a:pt x="64" y="85"/>
                </a:cubicBezTo>
                <a:cubicBezTo>
                  <a:pt x="49" y="87"/>
                  <a:pt x="35" y="93"/>
                  <a:pt x="22" y="106"/>
                </a:cubicBezTo>
                <a:cubicBezTo>
                  <a:pt x="23" y="109"/>
                  <a:pt x="22" y="113"/>
                  <a:pt x="20" y="116"/>
                </a:cubicBezTo>
                <a:cubicBezTo>
                  <a:pt x="16" y="119"/>
                  <a:pt x="11" y="120"/>
                  <a:pt x="7" y="118"/>
                </a:cubicBezTo>
                <a:lnTo>
                  <a:pt x="16" y="108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0" name="Freeform 69"/>
          <p:cNvSpPr>
            <a:spLocks noEditPoints="1"/>
          </p:cNvSpPr>
          <p:nvPr/>
        </p:nvSpPr>
        <p:spPr bwMode="auto">
          <a:xfrm>
            <a:off x="6318582" y="3157550"/>
            <a:ext cx="458788" cy="534988"/>
          </a:xfrm>
          <a:custGeom>
            <a:avLst/>
            <a:gdLst>
              <a:gd name="T0" fmla="*/ 59 w 108"/>
              <a:gd name="T1" fmla="*/ 93 h 126"/>
              <a:gd name="T2" fmla="*/ 85 w 108"/>
              <a:gd name="T3" fmla="*/ 93 h 126"/>
              <a:gd name="T4" fmla="*/ 87 w 108"/>
              <a:gd name="T5" fmla="*/ 125 h 126"/>
              <a:gd name="T6" fmla="*/ 58 w 108"/>
              <a:gd name="T7" fmla="*/ 125 h 126"/>
              <a:gd name="T8" fmla="*/ 59 w 108"/>
              <a:gd name="T9" fmla="*/ 93 h 126"/>
              <a:gd name="T10" fmla="*/ 44 w 108"/>
              <a:gd name="T11" fmla="*/ 64 h 126"/>
              <a:gd name="T12" fmla="*/ 44 w 108"/>
              <a:gd name="T13" fmla="*/ 125 h 126"/>
              <a:gd name="T14" fmla="*/ 31 w 108"/>
              <a:gd name="T15" fmla="*/ 125 h 126"/>
              <a:gd name="T16" fmla="*/ 31 w 108"/>
              <a:gd name="T17" fmla="*/ 64 h 126"/>
              <a:gd name="T18" fmla="*/ 44 w 108"/>
              <a:gd name="T19" fmla="*/ 64 h 126"/>
              <a:gd name="T20" fmla="*/ 27 w 108"/>
              <a:gd name="T21" fmla="*/ 12 h 126"/>
              <a:gd name="T22" fmla="*/ 15 w 108"/>
              <a:gd name="T23" fmla="*/ 12 h 126"/>
              <a:gd name="T24" fmla="*/ 14 w 108"/>
              <a:gd name="T25" fmla="*/ 12 h 126"/>
              <a:gd name="T26" fmla="*/ 16 w 108"/>
              <a:gd name="T27" fmla="*/ 3 h 126"/>
              <a:gd name="T28" fmla="*/ 17 w 108"/>
              <a:gd name="T29" fmla="*/ 3 h 126"/>
              <a:gd name="T30" fmla="*/ 17 w 108"/>
              <a:gd name="T31" fmla="*/ 3 h 126"/>
              <a:gd name="T32" fmla="*/ 24 w 108"/>
              <a:gd name="T33" fmla="*/ 3 h 126"/>
              <a:gd name="T34" fmla="*/ 25 w 108"/>
              <a:gd name="T35" fmla="*/ 3 h 126"/>
              <a:gd name="T36" fmla="*/ 25 w 108"/>
              <a:gd name="T37" fmla="*/ 3 h 126"/>
              <a:gd name="T38" fmla="*/ 28 w 108"/>
              <a:gd name="T39" fmla="*/ 12 h 126"/>
              <a:gd name="T40" fmla="*/ 27 w 108"/>
              <a:gd name="T41" fmla="*/ 12 h 126"/>
              <a:gd name="T42" fmla="*/ 1 w 108"/>
              <a:gd name="T43" fmla="*/ 57 h 126"/>
              <a:gd name="T44" fmla="*/ 13 w 108"/>
              <a:gd name="T45" fmla="*/ 18 h 126"/>
              <a:gd name="T46" fmla="*/ 28 w 108"/>
              <a:gd name="T47" fmla="*/ 18 h 126"/>
              <a:gd name="T48" fmla="*/ 43 w 108"/>
              <a:gd name="T49" fmla="*/ 56 h 126"/>
              <a:gd name="T50" fmla="*/ 28 w 108"/>
              <a:gd name="T51" fmla="*/ 56 h 126"/>
              <a:gd name="T52" fmla="*/ 14 w 108"/>
              <a:gd name="T53" fmla="*/ 57 h 126"/>
              <a:gd name="T54" fmla="*/ 1 w 108"/>
              <a:gd name="T55" fmla="*/ 57 h 126"/>
              <a:gd name="T56" fmla="*/ 13 w 108"/>
              <a:gd name="T57" fmla="*/ 64 h 126"/>
              <a:gd name="T58" fmla="*/ 13 w 108"/>
              <a:gd name="T59" fmla="*/ 125 h 126"/>
              <a:gd name="T60" fmla="*/ 0 w 108"/>
              <a:gd name="T61" fmla="*/ 125 h 126"/>
              <a:gd name="T62" fmla="*/ 0 w 108"/>
              <a:gd name="T63" fmla="*/ 64 h 126"/>
              <a:gd name="T64" fmla="*/ 13 w 108"/>
              <a:gd name="T65" fmla="*/ 64 h 126"/>
              <a:gd name="T66" fmla="*/ 28 w 108"/>
              <a:gd name="T67" fmla="*/ 64 h 126"/>
              <a:gd name="T68" fmla="*/ 28 w 108"/>
              <a:gd name="T69" fmla="*/ 126 h 126"/>
              <a:gd name="T70" fmla="*/ 16 w 108"/>
              <a:gd name="T71" fmla="*/ 126 h 126"/>
              <a:gd name="T72" fmla="*/ 16 w 108"/>
              <a:gd name="T73" fmla="*/ 64 h 126"/>
              <a:gd name="T74" fmla="*/ 28 w 108"/>
              <a:gd name="T75" fmla="*/ 64 h 126"/>
              <a:gd name="T76" fmla="*/ 66 w 108"/>
              <a:gd name="T77" fmla="*/ 48 h 126"/>
              <a:gd name="T78" fmla="*/ 78 w 108"/>
              <a:gd name="T79" fmla="*/ 48 h 126"/>
              <a:gd name="T80" fmla="*/ 73 w 108"/>
              <a:gd name="T81" fmla="*/ 0 h 126"/>
              <a:gd name="T82" fmla="*/ 66 w 108"/>
              <a:gd name="T83" fmla="*/ 48 h 126"/>
              <a:gd name="T84" fmla="*/ 68 w 108"/>
              <a:gd name="T85" fmla="*/ 47 h 126"/>
              <a:gd name="T86" fmla="*/ 70 w 108"/>
              <a:gd name="T87" fmla="*/ 5 h 126"/>
              <a:gd name="T88" fmla="*/ 71 w 108"/>
              <a:gd name="T89" fmla="*/ 47 h 126"/>
              <a:gd name="T90" fmla="*/ 68 w 108"/>
              <a:gd name="T91" fmla="*/ 47 h 126"/>
              <a:gd name="T92" fmla="*/ 60 w 108"/>
              <a:gd name="T93" fmla="*/ 91 h 126"/>
              <a:gd name="T94" fmla="*/ 85 w 108"/>
              <a:gd name="T95" fmla="*/ 91 h 126"/>
              <a:gd name="T96" fmla="*/ 79 w 108"/>
              <a:gd name="T97" fmla="*/ 51 h 126"/>
              <a:gd name="T98" fmla="*/ 66 w 108"/>
              <a:gd name="T99" fmla="*/ 51 h 126"/>
              <a:gd name="T100" fmla="*/ 60 w 108"/>
              <a:gd name="T101" fmla="*/ 91 h 126"/>
              <a:gd name="T102" fmla="*/ 64 w 108"/>
              <a:gd name="T103" fmla="*/ 88 h 126"/>
              <a:gd name="T104" fmla="*/ 68 w 108"/>
              <a:gd name="T105" fmla="*/ 53 h 126"/>
              <a:gd name="T106" fmla="*/ 72 w 108"/>
              <a:gd name="T107" fmla="*/ 53 h 126"/>
              <a:gd name="T108" fmla="*/ 72 w 108"/>
              <a:gd name="T109" fmla="*/ 88 h 126"/>
              <a:gd name="T110" fmla="*/ 64 w 108"/>
              <a:gd name="T11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" h="126">
                <a:moveTo>
                  <a:pt x="59" y="93"/>
                </a:moveTo>
                <a:cubicBezTo>
                  <a:pt x="68" y="93"/>
                  <a:pt x="77" y="93"/>
                  <a:pt x="85" y="93"/>
                </a:cubicBezTo>
                <a:cubicBezTo>
                  <a:pt x="87" y="104"/>
                  <a:pt x="87" y="115"/>
                  <a:pt x="87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7" y="115"/>
                  <a:pt x="58" y="104"/>
                  <a:pt x="59" y="93"/>
                </a:cubicBezTo>
                <a:close/>
                <a:moveTo>
                  <a:pt x="44" y="64"/>
                </a:moveTo>
                <a:cubicBezTo>
                  <a:pt x="44" y="125"/>
                  <a:pt x="44" y="125"/>
                  <a:pt x="44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1" y="64"/>
                  <a:pt x="31" y="64"/>
                  <a:pt x="31" y="64"/>
                </a:cubicBezTo>
                <a:cubicBezTo>
                  <a:pt x="44" y="64"/>
                  <a:pt x="44" y="64"/>
                  <a:pt x="44" y="64"/>
                </a:cubicBezTo>
                <a:close/>
                <a:moveTo>
                  <a:pt x="27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8" y="12"/>
                  <a:pt x="28" y="12"/>
                  <a:pt x="28" y="12"/>
                </a:cubicBezTo>
                <a:cubicBezTo>
                  <a:pt x="27" y="12"/>
                  <a:pt x="27" y="12"/>
                  <a:pt x="27" y="12"/>
                </a:cubicBezTo>
                <a:close/>
                <a:moveTo>
                  <a:pt x="1" y="57"/>
                </a:moveTo>
                <a:cubicBezTo>
                  <a:pt x="13" y="18"/>
                  <a:pt x="13" y="18"/>
                  <a:pt x="13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3" y="31"/>
                  <a:pt x="38" y="43"/>
                  <a:pt x="43" y="56"/>
                </a:cubicBezTo>
                <a:cubicBezTo>
                  <a:pt x="38" y="60"/>
                  <a:pt x="33" y="60"/>
                  <a:pt x="28" y="56"/>
                </a:cubicBezTo>
                <a:cubicBezTo>
                  <a:pt x="23" y="60"/>
                  <a:pt x="18" y="60"/>
                  <a:pt x="14" y="57"/>
                </a:cubicBezTo>
                <a:cubicBezTo>
                  <a:pt x="8" y="60"/>
                  <a:pt x="4" y="60"/>
                  <a:pt x="1" y="57"/>
                </a:cubicBezTo>
                <a:close/>
                <a:moveTo>
                  <a:pt x="13" y="64"/>
                </a:moveTo>
                <a:cubicBezTo>
                  <a:pt x="13" y="125"/>
                  <a:pt x="13" y="125"/>
                  <a:pt x="1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64"/>
                  <a:pt x="0" y="64"/>
                  <a:pt x="0" y="64"/>
                </a:cubicBezTo>
                <a:cubicBezTo>
                  <a:pt x="13" y="64"/>
                  <a:pt x="13" y="64"/>
                  <a:pt x="13" y="64"/>
                </a:cubicBezTo>
                <a:close/>
                <a:moveTo>
                  <a:pt x="28" y="64"/>
                </a:moveTo>
                <a:cubicBezTo>
                  <a:pt x="28" y="126"/>
                  <a:pt x="28" y="126"/>
                  <a:pt x="28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6" y="64"/>
                  <a:pt x="16" y="64"/>
                  <a:pt x="16" y="64"/>
                </a:cubicBezTo>
                <a:cubicBezTo>
                  <a:pt x="28" y="64"/>
                  <a:pt x="28" y="64"/>
                  <a:pt x="28" y="64"/>
                </a:cubicBezTo>
                <a:close/>
                <a:moveTo>
                  <a:pt x="66" y="48"/>
                </a:moveTo>
                <a:cubicBezTo>
                  <a:pt x="70" y="48"/>
                  <a:pt x="74" y="48"/>
                  <a:pt x="78" y="48"/>
                </a:cubicBezTo>
                <a:cubicBezTo>
                  <a:pt x="108" y="28"/>
                  <a:pt x="69" y="11"/>
                  <a:pt x="73" y="0"/>
                </a:cubicBezTo>
                <a:cubicBezTo>
                  <a:pt x="61" y="6"/>
                  <a:pt x="38" y="27"/>
                  <a:pt x="66" y="48"/>
                </a:cubicBezTo>
                <a:close/>
                <a:moveTo>
                  <a:pt x="68" y="47"/>
                </a:moveTo>
                <a:cubicBezTo>
                  <a:pt x="49" y="29"/>
                  <a:pt x="56" y="16"/>
                  <a:pt x="70" y="5"/>
                </a:cubicBezTo>
                <a:cubicBezTo>
                  <a:pt x="59" y="18"/>
                  <a:pt x="58" y="32"/>
                  <a:pt x="71" y="47"/>
                </a:cubicBezTo>
                <a:cubicBezTo>
                  <a:pt x="70" y="47"/>
                  <a:pt x="69" y="47"/>
                  <a:pt x="68" y="47"/>
                </a:cubicBezTo>
                <a:close/>
                <a:moveTo>
                  <a:pt x="60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9" y="51"/>
                  <a:pt x="79" y="51"/>
                  <a:pt x="79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0" y="91"/>
                  <a:pt x="60" y="91"/>
                  <a:pt x="60" y="91"/>
                </a:cubicBezTo>
                <a:close/>
                <a:moveTo>
                  <a:pt x="64" y="88"/>
                </a:moveTo>
                <a:cubicBezTo>
                  <a:pt x="68" y="53"/>
                  <a:pt x="68" y="53"/>
                  <a:pt x="68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88"/>
                  <a:pt x="72" y="88"/>
                  <a:pt x="72" y="88"/>
                </a:cubicBezTo>
                <a:lnTo>
                  <a:pt x="64" y="88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1" name="Freeform 70"/>
          <p:cNvSpPr>
            <a:spLocks noEditPoints="1"/>
          </p:cNvSpPr>
          <p:nvPr/>
        </p:nvSpPr>
        <p:spPr bwMode="auto">
          <a:xfrm>
            <a:off x="5526419" y="4761887"/>
            <a:ext cx="363538" cy="509588"/>
          </a:xfrm>
          <a:custGeom>
            <a:avLst/>
            <a:gdLst>
              <a:gd name="T0" fmla="*/ 52 w 86"/>
              <a:gd name="T1" fmla="*/ 60 h 120"/>
              <a:gd name="T2" fmla="*/ 71 w 86"/>
              <a:gd name="T3" fmla="*/ 82 h 120"/>
              <a:gd name="T4" fmla="*/ 85 w 86"/>
              <a:gd name="T5" fmla="*/ 93 h 120"/>
              <a:gd name="T6" fmla="*/ 85 w 86"/>
              <a:gd name="T7" fmla="*/ 101 h 120"/>
              <a:gd name="T8" fmla="*/ 82 w 86"/>
              <a:gd name="T9" fmla="*/ 109 h 120"/>
              <a:gd name="T10" fmla="*/ 69 w 86"/>
              <a:gd name="T11" fmla="*/ 117 h 120"/>
              <a:gd name="T12" fmla="*/ 53 w 86"/>
              <a:gd name="T13" fmla="*/ 97 h 120"/>
              <a:gd name="T14" fmla="*/ 52 w 86"/>
              <a:gd name="T15" fmla="*/ 93 h 120"/>
              <a:gd name="T16" fmla="*/ 44 w 86"/>
              <a:gd name="T17" fmla="*/ 70 h 120"/>
              <a:gd name="T18" fmla="*/ 45 w 86"/>
              <a:gd name="T19" fmla="*/ 68 h 120"/>
              <a:gd name="T20" fmla="*/ 42 w 86"/>
              <a:gd name="T21" fmla="*/ 66 h 120"/>
              <a:gd name="T22" fmla="*/ 37 w 86"/>
              <a:gd name="T23" fmla="*/ 72 h 120"/>
              <a:gd name="T24" fmla="*/ 38 w 86"/>
              <a:gd name="T25" fmla="*/ 73 h 120"/>
              <a:gd name="T26" fmla="*/ 33 w 86"/>
              <a:gd name="T27" fmla="*/ 84 h 120"/>
              <a:gd name="T28" fmla="*/ 28 w 86"/>
              <a:gd name="T29" fmla="*/ 100 h 120"/>
              <a:gd name="T30" fmla="*/ 27 w 86"/>
              <a:gd name="T31" fmla="*/ 102 h 120"/>
              <a:gd name="T32" fmla="*/ 27 w 86"/>
              <a:gd name="T33" fmla="*/ 106 h 120"/>
              <a:gd name="T34" fmla="*/ 12 w 86"/>
              <a:gd name="T35" fmla="*/ 118 h 120"/>
              <a:gd name="T36" fmla="*/ 2 w 86"/>
              <a:gd name="T37" fmla="*/ 102 h 120"/>
              <a:gd name="T38" fmla="*/ 2 w 86"/>
              <a:gd name="T39" fmla="*/ 101 h 120"/>
              <a:gd name="T40" fmla="*/ 10 w 86"/>
              <a:gd name="T41" fmla="*/ 80 h 120"/>
              <a:gd name="T42" fmla="*/ 26 w 86"/>
              <a:gd name="T43" fmla="*/ 74 h 120"/>
              <a:gd name="T44" fmla="*/ 29 w 86"/>
              <a:gd name="T45" fmla="*/ 68 h 120"/>
              <a:gd name="T46" fmla="*/ 32 w 86"/>
              <a:gd name="T47" fmla="*/ 63 h 120"/>
              <a:gd name="T48" fmla="*/ 33 w 86"/>
              <a:gd name="T49" fmla="*/ 65 h 120"/>
              <a:gd name="T50" fmla="*/ 34 w 86"/>
              <a:gd name="T51" fmla="*/ 61 h 120"/>
              <a:gd name="T52" fmla="*/ 25 w 86"/>
              <a:gd name="T53" fmla="*/ 0 h 120"/>
              <a:gd name="T54" fmla="*/ 42 w 86"/>
              <a:gd name="T55" fmla="*/ 41 h 120"/>
              <a:gd name="T56" fmla="*/ 58 w 86"/>
              <a:gd name="T57" fmla="*/ 0 h 120"/>
              <a:gd name="T58" fmla="*/ 49 w 86"/>
              <a:gd name="T59" fmla="*/ 57 h 120"/>
              <a:gd name="T60" fmla="*/ 51 w 86"/>
              <a:gd name="T61" fmla="*/ 62 h 120"/>
              <a:gd name="T62" fmla="*/ 52 w 86"/>
              <a:gd name="T63" fmla="*/ 60 h 120"/>
              <a:gd name="T64" fmla="*/ 18 w 86"/>
              <a:gd name="T65" fmla="*/ 98 h 120"/>
              <a:gd name="T66" fmla="*/ 22 w 86"/>
              <a:gd name="T67" fmla="*/ 84 h 120"/>
              <a:gd name="T68" fmla="*/ 17 w 86"/>
              <a:gd name="T69" fmla="*/ 86 h 120"/>
              <a:gd name="T70" fmla="*/ 12 w 86"/>
              <a:gd name="T71" fmla="*/ 102 h 120"/>
              <a:gd name="T72" fmla="*/ 12 w 86"/>
              <a:gd name="T73" fmla="*/ 103 h 120"/>
              <a:gd name="T74" fmla="*/ 14 w 86"/>
              <a:gd name="T75" fmla="*/ 108 h 120"/>
              <a:gd name="T76" fmla="*/ 17 w 86"/>
              <a:gd name="T77" fmla="*/ 104 h 120"/>
              <a:gd name="T78" fmla="*/ 18 w 86"/>
              <a:gd name="T79" fmla="*/ 101 h 120"/>
              <a:gd name="T80" fmla="*/ 18 w 86"/>
              <a:gd name="T81" fmla="*/ 98 h 120"/>
              <a:gd name="T82" fmla="*/ 62 w 86"/>
              <a:gd name="T83" fmla="*/ 95 h 120"/>
              <a:gd name="T84" fmla="*/ 69 w 86"/>
              <a:gd name="T85" fmla="*/ 107 h 120"/>
              <a:gd name="T86" fmla="*/ 74 w 86"/>
              <a:gd name="T87" fmla="*/ 103 h 120"/>
              <a:gd name="T88" fmla="*/ 76 w 86"/>
              <a:gd name="T89" fmla="*/ 100 h 120"/>
              <a:gd name="T90" fmla="*/ 76 w 86"/>
              <a:gd name="T91" fmla="*/ 96 h 120"/>
              <a:gd name="T92" fmla="*/ 62 w 86"/>
              <a:gd name="T93" fmla="*/ 9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120">
                <a:moveTo>
                  <a:pt x="52" y="60"/>
                </a:moveTo>
                <a:cubicBezTo>
                  <a:pt x="58" y="72"/>
                  <a:pt x="57" y="78"/>
                  <a:pt x="71" y="82"/>
                </a:cubicBezTo>
                <a:cubicBezTo>
                  <a:pt x="78" y="84"/>
                  <a:pt x="83" y="88"/>
                  <a:pt x="85" y="93"/>
                </a:cubicBezTo>
                <a:cubicBezTo>
                  <a:pt x="86" y="96"/>
                  <a:pt x="86" y="99"/>
                  <a:pt x="85" y="101"/>
                </a:cubicBezTo>
                <a:cubicBezTo>
                  <a:pt x="85" y="104"/>
                  <a:pt x="84" y="107"/>
                  <a:pt x="82" y="109"/>
                </a:cubicBezTo>
                <a:cubicBezTo>
                  <a:pt x="79" y="113"/>
                  <a:pt x="74" y="116"/>
                  <a:pt x="69" y="117"/>
                </a:cubicBezTo>
                <a:cubicBezTo>
                  <a:pt x="56" y="117"/>
                  <a:pt x="54" y="106"/>
                  <a:pt x="53" y="97"/>
                </a:cubicBezTo>
                <a:cubicBezTo>
                  <a:pt x="53" y="96"/>
                  <a:pt x="52" y="94"/>
                  <a:pt x="52" y="93"/>
                </a:cubicBezTo>
                <a:cubicBezTo>
                  <a:pt x="50" y="85"/>
                  <a:pt x="48" y="77"/>
                  <a:pt x="44" y="70"/>
                </a:cubicBezTo>
                <a:cubicBezTo>
                  <a:pt x="45" y="68"/>
                  <a:pt x="45" y="68"/>
                  <a:pt x="45" y="68"/>
                </a:cubicBezTo>
                <a:cubicBezTo>
                  <a:pt x="44" y="68"/>
                  <a:pt x="43" y="67"/>
                  <a:pt x="42" y="66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73"/>
                  <a:pt x="38" y="73"/>
                  <a:pt x="38" y="73"/>
                </a:cubicBezTo>
                <a:cubicBezTo>
                  <a:pt x="36" y="77"/>
                  <a:pt x="35" y="79"/>
                  <a:pt x="33" y="84"/>
                </a:cubicBezTo>
                <a:cubicBezTo>
                  <a:pt x="31" y="89"/>
                  <a:pt x="29" y="94"/>
                  <a:pt x="28" y="100"/>
                </a:cubicBezTo>
                <a:cubicBezTo>
                  <a:pt x="28" y="101"/>
                  <a:pt x="28" y="102"/>
                  <a:pt x="27" y="102"/>
                </a:cubicBezTo>
                <a:cubicBezTo>
                  <a:pt x="27" y="103"/>
                  <a:pt x="27" y="104"/>
                  <a:pt x="27" y="106"/>
                </a:cubicBezTo>
                <a:cubicBezTo>
                  <a:pt x="26" y="113"/>
                  <a:pt x="23" y="120"/>
                  <a:pt x="12" y="118"/>
                </a:cubicBezTo>
                <a:cubicBezTo>
                  <a:pt x="0" y="116"/>
                  <a:pt x="1" y="111"/>
                  <a:pt x="2" y="102"/>
                </a:cubicBezTo>
                <a:cubicBezTo>
                  <a:pt x="2" y="102"/>
                  <a:pt x="2" y="101"/>
                  <a:pt x="2" y="101"/>
                </a:cubicBezTo>
                <a:cubicBezTo>
                  <a:pt x="3" y="92"/>
                  <a:pt x="5" y="84"/>
                  <a:pt x="10" y="80"/>
                </a:cubicBezTo>
                <a:cubicBezTo>
                  <a:pt x="14" y="75"/>
                  <a:pt x="19" y="73"/>
                  <a:pt x="26" y="74"/>
                </a:cubicBezTo>
                <a:cubicBezTo>
                  <a:pt x="27" y="73"/>
                  <a:pt x="28" y="70"/>
                  <a:pt x="29" y="68"/>
                </a:cubicBezTo>
                <a:cubicBezTo>
                  <a:pt x="30" y="66"/>
                  <a:pt x="31" y="64"/>
                  <a:pt x="32" y="63"/>
                </a:cubicBezTo>
                <a:cubicBezTo>
                  <a:pt x="33" y="65"/>
                  <a:pt x="33" y="65"/>
                  <a:pt x="33" y="65"/>
                </a:cubicBezTo>
                <a:cubicBezTo>
                  <a:pt x="34" y="61"/>
                  <a:pt x="34" y="61"/>
                  <a:pt x="34" y="61"/>
                </a:cubicBezTo>
                <a:cubicBezTo>
                  <a:pt x="23" y="31"/>
                  <a:pt x="16" y="6"/>
                  <a:pt x="25" y="0"/>
                </a:cubicBezTo>
                <a:cubicBezTo>
                  <a:pt x="31" y="13"/>
                  <a:pt x="37" y="27"/>
                  <a:pt x="42" y="41"/>
                </a:cubicBezTo>
                <a:cubicBezTo>
                  <a:pt x="58" y="0"/>
                  <a:pt x="58" y="0"/>
                  <a:pt x="58" y="0"/>
                </a:cubicBezTo>
                <a:cubicBezTo>
                  <a:pt x="64" y="12"/>
                  <a:pt x="58" y="33"/>
                  <a:pt x="49" y="57"/>
                </a:cubicBezTo>
                <a:cubicBezTo>
                  <a:pt x="49" y="59"/>
                  <a:pt x="50" y="60"/>
                  <a:pt x="51" y="62"/>
                </a:cubicBezTo>
                <a:cubicBezTo>
                  <a:pt x="52" y="60"/>
                  <a:pt x="52" y="60"/>
                  <a:pt x="52" y="60"/>
                </a:cubicBezTo>
                <a:close/>
                <a:moveTo>
                  <a:pt x="18" y="98"/>
                </a:moveTo>
                <a:cubicBezTo>
                  <a:pt x="19" y="93"/>
                  <a:pt x="21" y="88"/>
                  <a:pt x="22" y="84"/>
                </a:cubicBezTo>
                <a:cubicBezTo>
                  <a:pt x="20" y="84"/>
                  <a:pt x="18" y="85"/>
                  <a:pt x="17" y="86"/>
                </a:cubicBezTo>
                <a:cubicBezTo>
                  <a:pt x="14" y="89"/>
                  <a:pt x="13" y="95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6"/>
                  <a:pt x="11" y="108"/>
                  <a:pt x="14" y="108"/>
                </a:cubicBezTo>
                <a:cubicBezTo>
                  <a:pt x="16" y="109"/>
                  <a:pt x="17" y="107"/>
                  <a:pt x="17" y="104"/>
                </a:cubicBezTo>
                <a:cubicBezTo>
                  <a:pt x="18" y="103"/>
                  <a:pt x="18" y="102"/>
                  <a:pt x="18" y="101"/>
                </a:cubicBezTo>
                <a:cubicBezTo>
                  <a:pt x="18" y="100"/>
                  <a:pt x="18" y="99"/>
                  <a:pt x="18" y="98"/>
                </a:cubicBezTo>
                <a:close/>
                <a:moveTo>
                  <a:pt x="62" y="95"/>
                </a:moveTo>
                <a:cubicBezTo>
                  <a:pt x="63" y="100"/>
                  <a:pt x="64" y="107"/>
                  <a:pt x="69" y="107"/>
                </a:cubicBezTo>
                <a:cubicBezTo>
                  <a:pt x="71" y="107"/>
                  <a:pt x="73" y="105"/>
                  <a:pt x="74" y="103"/>
                </a:cubicBezTo>
                <a:cubicBezTo>
                  <a:pt x="75" y="102"/>
                  <a:pt x="76" y="101"/>
                  <a:pt x="76" y="100"/>
                </a:cubicBezTo>
                <a:cubicBezTo>
                  <a:pt x="76" y="99"/>
                  <a:pt x="76" y="98"/>
                  <a:pt x="76" y="96"/>
                </a:cubicBezTo>
                <a:cubicBezTo>
                  <a:pt x="74" y="92"/>
                  <a:pt x="61" y="84"/>
                  <a:pt x="62" y="95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Freeform 71"/>
          <p:cNvSpPr>
            <a:spLocks noEditPoints="1"/>
          </p:cNvSpPr>
          <p:nvPr/>
        </p:nvSpPr>
        <p:spPr bwMode="auto">
          <a:xfrm>
            <a:off x="2308557" y="4007487"/>
            <a:ext cx="360363" cy="493713"/>
          </a:xfrm>
          <a:custGeom>
            <a:avLst/>
            <a:gdLst>
              <a:gd name="T0" fmla="*/ 31 w 85"/>
              <a:gd name="T1" fmla="*/ 26 h 116"/>
              <a:gd name="T2" fmla="*/ 51 w 85"/>
              <a:gd name="T3" fmla="*/ 28 h 116"/>
              <a:gd name="T4" fmla="*/ 52 w 85"/>
              <a:gd name="T5" fmla="*/ 31 h 116"/>
              <a:gd name="T6" fmla="*/ 45 w 85"/>
              <a:gd name="T7" fmla="*/ 48 h 116"/>
              <a:gd name="T8" fmla="*/ 31 w 85"/>
              <a:gd name="T9" fmla="*/ 55 h 116"/>
              <a:gd name="T10" fmla="*/ 31 w 85"/>
              <a:gd name="T11" fmla="*/ 48 h 116"/>
              <a:gd name="T12" fmla="*/ 35 w 85"/>
              <a:gd name="T13" fmla="*/ 40 h 116"/>
              <a:gd name="T14" fmla="*/ 31 w 85"/>
              <a:gd name="T15" fmla="*/ 31 h 116"/>
              <a:gd name="T16" fmla="*/ 31 w 85"/>
              <a:gd name="T17" fmla="*/ 26 h 116"/>
              <a:gd name="T18" fmla="*/ 26 w 85"/>
              <a:gd name="T19" fmla="*/ 14 h 116"/>
              <a:gd name="T20" fmla="*/ 28 w 85"/>
              <a:gd name="T21" fmla="*/ 6 h 116"/>
              <a:gd name="T22" fmla="*/ 35 w 85"/>
              <a:gd name="T23" fmla="*/ 2 h 116"/>
              <a:gd name="T24" fmla="*/ 43 w 85"/>
              <a:gd name="T25" fmla="*/ 3 h 116"/>
              <a:gd name="T26" fmla="*/ 51 w 85"/>
              <a:gd name="T27" fmla="*/ 6 h 116"/>
              <a:gd name="T28" fmla="*/ 61 w 85"/>
              <a:gd name="T29" fmla="*/ 10 h 116"/>
              <a:gd name="T30" fmla="*/ 72 w 85"/>
              <a:gd name="T31" fmla="*/ 11 h 116"/>
              <a:gd name="T32" fmla="*/ 72 w 85"/>
              <a:gd name="T33" fmla="*/ 11 h 116"/>
              <a:gd name="T34" fmla="*/ 79 w 85"/>
              <a:gd name="T35" fmla="*/ 1 h 116"/>
              <a:gd name="T36" fmla="*/ 79 w 85"/>
              <a:gd name="T37" fmla="*/ 0 h 116"/>
              <a:gd name="T38" fmla="*/ 81 w 85"/>
              <a:gd name="T39" fmla="*/ 0 h 116"/>
              <a:gd name="T40" fmla="*/ 83 w 85"/>
              <a:gd name="T41" fmla="*/ 1 h 116"/>
              <a:gd name="T42" fmla="*/ 85 w 85"/>
              <a:gd name="T43" fmla="*/ 2 h 116"/>
              <a:gd name="T44" fmla="*/ 85 w 85"/>
              <a:gd name="T45" fmla="*/ 3 h 116"/>
              <a:gd name="T46" fmla="*/ 74 w 85"/>
              <a:gd name="T47" fmla="*/ 16 h 116"/>
              <a:gd name="T48" fmla="*/ 59 w 85"/>
              <a:gd name="T49" fmla="*/ 16 h 116"/>
              <a:gd name="T50" fmla="*/ 54 w 85"/>
              <a:gd name="T51" fmla="*/ 14 h 116"/>
              <a:gd name="T52" fmla="*/ 49 w 85"/>
              <a:gd name="T53" fmla="*/ 12 h 116"/>
              <a:gd name="T54" fmla="*/ 49 w 85"/>
              <a:gd name="T55" fmla="*/ 12 h 116"/>
              <a:gd name="T56" fmla="*/ 49 w 85"/>
              <a:gd name="T57" fmla="*/ 12 h 116"/>
              <a:gd name="T58" fmla="*/ 49 w 85"/>
              <a:gd name="T59" fmla="*/ 12 h 116"/>
              <a:gd name="T60" fmla="*/ 35 w 85"/>
              <a:gd name="T61" fmla="*/ 8 h 116"/>
              <a:gd name="T62" fmla="*/ 33 w 85"/>
              <a:gd name="T63" fmla="*/ 10 h 116"/>
              <a:gd name="T64" fmla="*/ 32 w 85"/>
              <a:gd name="T65" fmla="*/ 14 h 116"/>
              <a:gd name="T66" fmla="*/ 33 w 85"/>
              <a:gd name="T67" fmla="*/ 14 h 116"/>
              <a:gd name="T68" fmla="*/ 35 w 85"/>
              <a:gd name="T69" fmla="*/ 24 h 116"/>
              <a:gd name="T70" fmla="*/ 23 w 85"/>
              <a:gd name="T71" fmla="*/ 24 h 116"/>
              <a:gd name="T72" fmla="*/ 24 w 85"/>
              <a:gd name="T73" fmla="*/ 14 h 116"/>
              <a:gd name="T74" fmla="*/ 26 w 85"/>
              <a:gd name="T75" fmla="*/ 14 h 116"/>
              <a:gd name="T76" fmla="*/ 59 w 85"/>
              <a:gd name="T77" fmla="*/ 30 h 116"/>
              <a:gd name="T78" fmla="*/ 56 w 85"/>
              <a:gd name="T79" fmla="*/ 29 h 116"/>
              <a:gd name="T80" fmla="*/ 56 w 85"/>
              <a:gd name="T81" fmla="*/ 31 h 116"/>
              <a:gd name="T82" fmla="*/ 48 w 85"/>
              <a:gd name="T83" fmla="*/ 52 h 116"/>
              <a:gd name="T84" fmla="*/ 29 w 85"/>
              <a:gd name="T85" fmla="*/ 60 h 116"/>
              <a:gd name="T86" fmla="*/ 10 w 85"/>
              <a:gd name="T87" fmla="*/ 52 h 116"/>
              <a:gd name="T88" fmla="*/ 3 w 85"/>
              <a:gd name="T89" fmla="*/ 31 h 116"/>
              <a:gd name="T90" fmla="*/ 3 w 85"/>
              <a:gd name="T91" fmla="*/ 29 h 116"/>
              <a:gd name="T92" fmla="*/ 0 w 85"/>
              <a:gd name="T93" fmla="*/ 30 h 116"/>
              <a:gd name="T94" fmla="*/ 0 w 85"/>
              <a:gd name="T95" fmla="*/ 87 h 116"/>
              <a:gd name="T96" fmla="*/ 29 w 85"/>
              <a:gd name="T97" fmla="*/ 116 h 116"/>
              <a:gd name="T98" fmla="*/ 29 w 85"/>
              <a:gd name="T99" fmla="*/ 116 h 116"/>
              <a:gd name="T100" fmla="*/ 59 w 85"/>
              <a:gd name="T101" fmla="*/ 87 h 116"/>
              <a:gd name="T102" fmla="*/ 59 w 85"/>
              <a:gd name="T103" fmla="*/ 30 h 116"/>
              <a:gd name="T104" fmla="*/ 8 w 85"/>
              <a:gd name="T105" fmla="*/ 28 h 116"/>
              <a:gd name="T106" fmla="*/ 27 w 85"/>
              <a:gd name="T107" fmla="*/ 26 h 116"/>
              <a:gd name="T108" fmla="*/ 27 w 85"/>
              <a:gd name="T109" fmla="*/ 31 h 116"/>
              <a:gd name="T110" fmla="*/ 24 w 85"/>
              <a:gd name="T111" fmla="*/ 40 h 116"/>
              <a:gd name="T112" fmla="*/ 27 w 85"/>
              <a:gd name="T113" fmla="*/ 48 h 116"/>
              <a:gd name="T114" fmla="*/ 27 w 85"/>
              <a:gd name="T115" fmla="*/ 55 h 116"/>
              <a:gd name="T116" fmla="*/ 14 w 85"/>
              <a:gd name="T117" fmla="*/ 48 h 116"/>
              <a:gd name="T118" fmla="*/ 7 w 85"/>
              <a:gd name="T119" fmla="*/ 31 h 116"/>
              <a:gd name="T120" fmla="*/ 8 w 85"/>
              <a:gd name="T121" fmla="*/ 2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" h="116">
                <a:moveTo>
                  <a:pt x="31" y="26"/>
                </a:moveTo>
                <a:cubicBezTo>
                  <a:pt x="38" y="26"/>
                  <a:pt x="45" y="27"/>
                  <a:pt x="51" y="28"/>
                </a:cubicBezTo>
                <a:cubicBezTo>
                  <a:pt x="52" y="29"/>
                  <a:pt x="52" y="30"/>
                  <a:pt x="52" y="31"/>
                </a:cubicBezTo>
                <a:cubicBezTo>
                  <a:pt x="52" y="38"/>
                  <a:pt x="49" y="44"/>
                  <a:pt x="45" y="48"/>
                </a:cubicBezTo>
                <a:cubicBezTo>
                  <a:pt x="42" y="52"/>
                  <a:pt x="37" y="55"/>
                  <a:pt x="31" y="55"/>
                </a:cubicBezTo>
                <a:cubicBezTo>
                  <a:pt x="31" y="48"/>
                  <a:pt x="31" y="48"/>
                  <a:pt x="31" y="48"/>
                </a:cubicBezTo>
                <a:cubicBezTo>
                  <a:pt x="33" y="47"/>
                  <a:pt x="35" y="44"/>
                  <a:pt x="35" y="40"/>
                </a:cubicBezTo>
                <a:cubicBezTo>
                  <a:pt x="35" y="36"/>
                  <a:pt x="33" y="32"/>
                  <a:pt x="31" y="31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26" y="14"/>
                </a:moveTo>
                <a:cubicBezTo>
                  <a:pt x="26" y="11"/>
                  <a:pt x="27" y="8"/>
                  <a:pt x="28" y="6"/>
                </a:cubicBezTo>
                <a:cubicBezTo>
                  <a:pt x="29" y="4"/>
                  <a:pt x="32" y="2"/>
                  <a:pt x="35" y="2"/>
                </a:cubicBezTo>
                <a:cubicBezTo>
                  <a:pt x="37" y="2"/>
                  <a:pt x="40" y="2"/>
                  <a:pt x="43" y="3"/>
                </a:cubicBezTo>
                <a:cubicBezTo>
                  <a:pt x="45" y="4"/>
                  <a:pt x="48" y="5"/>
                  <a:pt x="51" y="6"/>
                </a:cubicBezTo>
                <a:cubicBezTo>
                  <a:pt x="54" y="8"/>
                  <a:pt x="58" y="9"/>
                  <a:pt x="61" y="10"/>
                </a:cubicBezTo>
                <a:cubicBezTo>
                  <a:pt x="65" y="11"/>
                  <a:pt x="69" y="12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5" y="10"/>
                  <a:pt x="77" y="7"/>
                  <a:pt x="79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1"/>
                  <a:pt x="83" y="1"/>
                  <a:pt x="83" y="1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3"/>
                  <a:pt x="85" y="3"/>
                  <a:pt x="85" y="3"/>
                </a:cubicBezTo>
                <a:cubicBezTo>
                  <a:pt x="82" y="11"/>
                  <a:pt x="79" y="15"/>
                  <a:pt x="74" y="16"/>
                </a:cubicBezTo>
                <a:cubicBezTo>
                  <a:pt x="70" y="18"/>
                  <a:pt x="64" y="17"/>
                  <a:pt x="59" y="16"/>
                </a:cubicBezTo>
                <a:cubicBezTo>
                  <a:pt x="57" y="15"/>
                  <a:pt x="56" y="15"/>
                  <a:pt x="54" y="14"/>
                </a:cubicBezTo>
                <a:cubicBezTo>
                  <a:pt x="52" y="13"/>
                  <a:pt x="50" y="13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3" y="10"/>
                  <a:pt x="39" y="8"/>
                  <a:pt x="35" y="8"/>
                </a:cubicBezTo>
                <a:cubicBezTo>
                  <a:pt x="34" y="8"/>
                  <a:pt x="33" y="9"/>
                  <a:pt x="33" y="10"/>
                </a:cubicBezTo>
                <a:cubicBezTo>
                  <a:pt x="32" y="11"/>
                  <a:pt x="32" y="12"/>
                  <a:pt x="32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5" y="24"/>
                  <a:pt x="35" y="24"/>
                  <a:pt x="35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4" y="14"/>
                  <a:pt x="24" y="14"/>
                  <a:pt x="24" y="14"/>
                </a:cubicBezTo>
                <a:cubicBezTo>
                  <a:pt x="26" y="14"/>
                  <a:pt x="26" y="14"/>
                  <a:pt x="26" y="14"/>
                </a:cubicBezTo>
                <a:close/>
                <a:moveTo>
                  <a:pt x="59" y="30"/>
                </a:moveTo>
                <a:cubicBezTo>
                  <a:pt x="58" y="29"/>
                  <a:pt x="57" y="29"/>
                  <a:pt x="56" y="29"/>
                </a:cubicBezTo>
                <a:cubicBezTo>
                  <a:pt x="56" y="30"/>
                  <a:pt x="56" y="31"/>
                  <a:pt x="56" y="31"/>
                </a:cubicBezTo>
                <a:cubicBezTo>
                  <a:pt x="56" y="39"/>
                  <a:pt x="53" y="47"/>
                  <a:pt x="48" y="52"/>
                </a:cubicBezTo>
                <a:cubicBezTo>
                  <a:pt x="43" y="57"/>
                  <a:pt x="37" y="60"/>
                  <a:pt x="29" y="60"/>
                </a:cubicBezTo>
                <a:cubicBezTo>
                  <a:pt x="22" y="60"/>
                  <a:pt x="15" y="57"/>
                  <a:pt x="10" y="52"/>
                </a:cubicBezTo>
                <a:cubicBezTo>
                  <a:pt x="6" y="47"/>
                  <a:pt x="3" y="39"/>
                  <a:pt x="3" y="31"/>
                </a:cubicBezTo>
                <a:cubicBezTo>
                  <a:pt x="3" y="31"/>
                  <a:pt x="3" y="30"/>
                  <a:pt x="3" y="29"/>
                </a:cubicBezTo>
                <a:cubicBezTo>
                  <a:pt x="2" y="29"/>
                  <a:pt x="1" y="29"/>
                  <a:pt x="0" y="30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45" y="116"/>
                  <a:pt x="59" y="103"/>
                  <a:pt x="59" y="87"/>
                </a:cubicBezTo>
                <a:cubicBezTo>
                  <a:pt x="59" y="30"/>
                  <a:pt x="59" y="30"/>
                  <a:pt x="59" y="30"/>
                </a:cubicBezTo>
                <a:close/>
                <a:moveTo>
                  <a:pt x="8" y="28"/>
                </a:moveTo>
                <a:cubicBezTo>
                  <a:pt x="14" y="27"/>
                  <a:pt x="21" y="26"/>
                  <a:pt x="27" y="26"/>
                </a:cubicBezTo>
                <a:cubicBezTo>
                  <a:pt x="27" y="31"/>
                  <a:pt x="27" y="31"/>
                  <a:pt x="27" y="31"/>
                </a:cubicBezTo>
                <a:cubicBezTo>
                  <a:pt x="25" y="32"/>
                  <a:pt x="24" y="36"/>
                  <a:pt x="24" y="40"/>
                </a:cubicBezTo>
                <a:cubicBezTo>
                  <a:pt x="24" y="44"/>
                  <a:pt x="25" y="47"/>
                  <a:pt x="27" y="48"/>
                </a:cubicBezTo>
                <a:cubicBezTo>
                  <a:pt x="27" y="55"/>
                  <a:pt x="27" y="55"/>
                  <a:pt x="27" y="55"/>
                </a:cubicBezTo>
                <a:cubicBezTo>
                  <a:pt x="22" y="54"/>
                  <a:pt x="17" y="52"/>
                  <a:pt x="14" y="48"/>
                </a:cubicBezTo>
                <a:cubicBezTo>
                  <a:pt x="10" y="44"/>
                  <a:pt x="7" y="38"/>
                  <a:pt x="7" y="31"/>
                </a:cubicBezTo>
                <a:cubicBezTo>
                  <a:pt x="7" y="30"/>
                  <a:pt x="8" y="29"/>
                  <a:pt x="8" y="2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Freeform 72"/>
          <p:cNvSpPr>
            <a:spLocks noEditPoints="1"/>
          </p:cNvSpPr>
          <p:nvPr/>
        </p:nvSpPr>
        <p:spPr bwMode="auto">
          <a:xfrm>
            <a:off x="1362407" y="4056699"/>
            <a:ext cx="534988" cy="395288"/>
          </a:xfrm>
          <a:custGeom>
            <a:avLst/>
            <a:gdLst>
              <a:gd name="T0" fmla="*/ 116 w 126"/>
              <a:gd name="T1" fmla="*/ 10 h 93"/>
              <a:gd name="T2" fmla="*/ 126 w 126"/>
              <a:gd name="T3" fmla="*/ 84 h 93"/>
              <a:gd name="T4" fmla="*/ 0 w 126"/>
              <a:gd name="T5" fmla="*/ 84 h 93"/>
              <a:gd name="T6" fmla="*/ 10 w 126"/>
              <a:gd name="T7" fmla="*/ 62 h 93"/>
              <a:gd name="T8" fmla="*/ 73 w 126"/>
              <a:gd name="T9" fmla="*/ 19 h 93"/>
              <a:gd name="T10" fmla="*/ 73 w 126"/>
              <a:gd name="T11" fmla="*/ 23 h 93"/>
              <a:gd name="T12" fmla="*/ 73 w 126"/>
              <a:gd name="T13" fmla="*/ 30 h 93"/>
              <a:gd name="T14" fmla="*/ 75 w 126"/>
              <a:gd name="T15" fmla="*/ 30 h 93"/>
              <a:gd name="T16" fmla="*/ 75 w 126"/>
              <a:gd name="T17" fmla="*/ 23 h 93"/>
              <a:gd name="T18" fmla="*/ 75 w 126"/>
              <a:gd name="T19" fmla="*/ 19 h 93"/>
              <a:gd name="T20" fmla="*/ 79 w 126"/>
              <a:gd name="T21" fmla="*/ 21 h 93"/>
              <a:gd name="T22" fmla="*/ 79 w 126"/>
              <a:gd name="T23" fmla="*/ 25 h 93"/>
              <a:gd name="T24" fmla="*/ 81 w 126"/>
              <a:gd name="T25" fmla="*/ 32 h 93"/>
              <a:gd name="T26" fmla="*/ 83 w 126"/>
              <a:gd name="T27" fmla="*/ 25 h 93"/>
              <a:gd name="T28" fmla="*/ 85 w 126"/>
              <a:gd name="T29" fmla="*/ 30 h 93"/>
              <a:gd name="T30" fmla="*/ 87 w 126"/>
              <a:gd name="T31" fmla="*/ 30 h 93"/>
              <a:gd name="T32" fmla="*/ 91 w 126"/>
              <a:gd name="T33" fmla="*/ 27 h 93"/>
              <a:gd name="T34" fmla="*/ 91 w 126"/>
              <a:gd name="T35" fmla="*/ 35 h 93"/>
              <a:gd name="T36" fmla="*/ 93 w 126"/>
              <a:gd name="T37" fmla="*/ 30 h 93"/>
              <a:gd name="T38" fmla="*/ 97 w 126"/>
              <a:gd name="T39" fmla="*/ 32 h 93"/>
              <a:gd name="T40" fmla="*/ 95 w 126"/>
              <a:gd name="T41" fmla="*/ 27 h 93"/>
              <a:gd name="T42" fmla="*/ 91 w 126"/>
              <a:gd name="T43" fmla="*/ 25 h 93"/>
              <a:gd name="T44" fmla="*/ 85 w 126"/>
              <a:gd name="T45" fmla="*/ 25 h 93"/>
              <a:gd name="T46" fmla="*/ 81 w 126"/>
              <a:gd name="T47" fmla="*/ 23 h 93"/>
              <a:gd name="T48" fmla="*/ 81 w 126"/>
              <a:gd name="T49" fmla="*/ 19 h 93"/>
              <a:gd name="T50" fmla="*/ 77 w 126"/>
              <a:gd name="T51" fmla="*/ 17 h 93"/>
              <a:gd name="T52" fmla="*/ 73 w 126"/>
              <a:gd name="T53" fmla="*/ 19 h 93"/>
              <a:gd name="T54" fmla="*/ 95 w 126"/>
              <a:gd name="T55" fmla="*/ 48 h 93"/>
              <a:gd name="T56" fmla="*/ 99 w 126"/>
              <a:gd name="T57" fmla="*/ 43 h 93"/>
              <a:gd name="T58" fmla="*/ 97 w 126"/>
              <a:gd name="T59" fmla="*/ 43 h 93"/>
              <a:gd name="T60" fmla="*/ 93 w 126"/>
              <a:gd name="T61" fmla="*/ 48 h 93"/>
              <a:gd name="T62" fmla="*/ 78 w 126"/>
              <a:gd name="T63" fmla="*/ 51 h 93"/>
              <a:gd name="T64" fmla="*/ 74 w 126"/>
              <a:gd name="T65" fmla="*/ 46 h 93"/>
              <a:gd name="T66" fmla="*/ 72 w 126"/>
              <a:gd name="T67" fmla="*/ 40 h 93"/>
              <a:gd name="T68" fmla="*/ 68 w 126"/>
              <a:gd name="T69" fmla="*/ 38 h 93"/>
              <a:gd name="T70" fmla="*/ 71 w 126"/>
              <a:gd name="T71" fmla="*/ 31 h 93"/>
              <a:gd name="T72" fmla="*/ 66 w 126"/>
              <a:gd name="T73" fmla="*/ 38 h 93"/>
              <a:gd name="T74" fmla="*/ 70 w 126"/>
              <a:gd name="T75" fmla="*/ 40 h 93"/>
              <a:gd name="T76" fmla="*/ 72 w 126"/>
              <a:gd name="T77" fmla="*/ 46 h 93"/>
              <a:gd name="T78" fmla="*/ 76 w 126"/>
              <a:gd name="T79" fmla="*/ 51 h 93"/>
              <a:gd name="T80" fmla="*/ 78 w 126"/>
              <a:gd name="T81" fmla="*/ 57 h 93"/>
              <a:gd name="T82" fmla="*/ 71 w 126"/>
              <a:gd name="T83" fmla="*/ 33 h 93"/>
              <a:gd name="T84" fmla="*/ 73 w 126"/>
              <a:gd name="T85" fmla="*/ 38 h 93"/>
              <a:gd name="T86" fmla="*/ 73 w 126"/>
              <a:gd name="T87" fmla="*/ 32 h 93"/>
              <a:gd name="T88" fmla="*/ 56 w 126"/>
              <a:gd name="T89" fmla="*/ 78 h 93"/>
              <a:gd name="T90" fmla="*/ 69 w 126"/>
              <a:gd name="T91" fmla="*/ 78 h 93"/>
              <a:gd name="T92" fmla="*/ 19 w 126"/>
              <a:gd name="T93" fmla="*/ 64 h 93"/>
              <a:gd name="T94" fmla="*/ 19 w 126"/>
              <a:gd name="T95" fmla="*/ 1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6" h="93">
                <a:moveTo>
                  <a:pt x="19" y="0"/>
                </a:moveTo>
                <a:cubicBezTo>
                  <a:pt x="106" y="0"/>
                  <a:pt x="106" y="0"/>
                  <a:pt x="106" y="0"/>
                </a:cubicBezTo>
                <a:cubicBezTo>
                  <a:pt x="111" y="0"/>
                  <a:pt x="116" y="5"/>
                  <a:pt x="116" y="10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7"/>
                  <a:pt x="112" y="70"/>
                  <a:pt x="108" y="71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93"/>
                  <a:pt x="126" y="93"/>
                  <a:pt x="126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4"/>
                  <a:pt x="0" y="84"/>
                  <a:pt x="0" y="84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3" y="70"/>
                  <a:pt x="10" y="66"/>
                  <a:pt x="10" y="62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5"/>
                  <a:pt x="14" y="0"/>
                  <a:pt x="19" y="0"/>
                </a:cubicBezTo>
                <a:close/>
                <a:moveTo>
                  <a:pt x="73" y="19"/>
                </a:move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3" y="23"/>
                  <a:pt x="73" y="23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0"/>
                  <a:pt x="75" y="30"/>
                  <a:pt x="75" y="30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19"/>
                  <a:pt x="75" y="19"/>
                  <a:pt x="75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21"/>
                  <a:pt x="79" y="21"/>
                  <a:pt x="79" y="21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7"/>
                  <a:pt x="79" y="27"/>
                  <a:pt x="79" y="27"/>
                </a:cubicBezTo>
                <a:cubicBezTo>
                  <a:pt x="79" y="32"/>
                  <a:pt x="79" y="32"/>
                  <a:pt x="79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27"/>
                  <a:pt x="81" y="27"/>
                  <a:pt x="81" y="27"/>
                </a:cubicBezTo>
                <a:cubicBezTo>
                  <a:pt x="81" y="25"/>
                  <a:pt x="81" y="25"/>
                  <a:pt x="81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7"/>
                  <a:pt x="85" y="27"/>
                  <a:pt x="85" y="27"/>
                </a:cubicBezTo>
                <a:cubicBezTo>
                  <a:pt x="85" y="30"/>
                  <a:pt x="85" y="30"/>
                  <a:pt x="85" y="30"/>
                </a:cubicBezTo>
                <a:cubicBezTo>
                  <a:pt x="85" y="33"/>
                  <a:pt x="85" y="33"/>
                  <a:pt x="85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0"/>
                  <a:pt x="87" y="30"/>
                  <a:pt x="87" y="30"/>
                </a:cubicBezTo>
                <a:cubicBezTo>
                  <a:pt x="87" y="27"/>
                  <a:pt x="87" y="27"/>
                  <a:pt x="87" y="27"/>
                </a:cubicBezTo>
                <a:cubicBezTo>
                  <a:pt x="89" y="27"/>
                  <a:pt x="89" y="27"/>
                  <a:pt x="89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5"/>
                  <a:pt x="91" y="35"/>
                  <a:pt x="91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32"/>
                  <a:pt x="95" y="32"/>
                  <a:pt x="95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0"/>
                  <a:pt x="97" y="30"/>
                  <a:pt x="97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3"/>
                  <a:pt x="85" y="23"/>
                  <a:pt x="85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19"/>
                  <a:pt x="81" y="19"/>
                  <a:pt x="81" y="19"/>
                </a:cubicBezTo>
                <a:cubicBezTo>
                  <a:pt x="79" y="19"/>
                  <a:pt x="79" y="19"/>
                  <a:pt x="79" y="19"/>
                </a:cubicBezTo>
                <a:cubicBezTo>
                  <a:pt x="79" y="17"/>
                  <a:pt x="79" y="17"/>
                  <a:pt x="79" y="17"/>
                </a:cubicBezTo>
                <a:cubicBezTo>
                  <a:pt x="77" y="17"/>
                  <a:pt x="77" y="17"/>
                  <a:pt x="77" y="17"/>
                </a:cubicBezTo>
                <a:cubicBezTo>
                  <a:pt x="75" y="17"/>
                  <a:pt x="75" y="17"/>
                  <a:pt x="75" y="17"/>
                </a:cubicBezTo>
                <a:cubicBezTo>
                  <a:pt x="75" y="19"/>
                  <a:pt x="75" y="19"/>
                  <a:pt x="75" y="19"/>
                </a:cubicBezTo>
                <a:cubicBezTo>
                  <a:pt x="73" y="19"/>
                  <a:pt x="73" y="19"/>
                  <a:pt x="73" y="19"/>
                </a:cubicBezTo>
                <a:close/>
                <a:moveTo>
                  <a:pt x="93" y="55"/>
                </a:moveTo>
                <a:cubicBezTo>
                  <a:pt x="95" y="55"/>
                  <a:pt x="95" y="55"/>
                  <a:pt x="95" y="55"/>
                </a:cubicBezTo>
                <a:cubicBezTo>
                  <a:pt x="95" y="48"/>
                  <a:pt x="95" y="48"/>
                  <a:pt x="95" y="48"/>
                </a:cubicBezTo>
                <a:cubicBezTo>
                  <a:pt x="97" y="48"/>
                  <a:pt x="97" y="48"/>
                  <a:pt x="97" y="48"/>
                </a:cubicBezTo>
                <a:cubicBezTo>
                  <a:pt x="97" y="43"/>
                  <a:pt x="97" y="43"/>
                  <a:pt x="97" y="43"/>
                </a:cubicBezTo>
                <a:cubicBezTo>
                  <a:pt x="99" y="43"/>
                  <a:pt x="99" y="43"/>
                  <a:pt x="99" y="43"/>
                </a:cubicBezTo>
                <a:cubicBezTo>
                  <a:pt x="99" y="32"/>
                  <a:pt x="99" y="32"/>
                  <a:pt x="99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43"/>
                  <a:pt x="97" y="43"/>
                  <a:pt x="97" y="43"/>
                </a:cubicBezTo>
                <a:cubicBezTo>
                  <a:pt x="95" y="43"/>
                  <a:pt x="95" y="43"/>
                  <a:pt x="95" y="43"/>
                </a:cubicBezTo>
                <a:cubicBezTo>
                  <a:pt x="95" y="48"/>
                  <a:pt x="95" y="48"/>
                  <a:pt x="95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55"/>
                  <a:pt x="93" y="55"/>
                  <a:pt x="93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1"/>
                  <a:pt x="78" y="51"/>
                  <a:pt x="78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46"/>
                  <a:pt x="76" y="46"/>
                  <a:pt x="76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2"/>
                  <a:pt x="74" y="42"/>
                  <a:pt x="74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0"/>
                  <a:pt x="72" y="40"/>
                  <a:pt x="72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38"/>
                  <a:pt x="70" y="38"/>
                  <a:pt x="70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3"/>
                  <a:pt x="68" y="33"/>
                  <a:pt x="68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1"/>
                  <a:pt x="71" y="31"/>
                  <a:pt x="71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8"/>
                  <a:pt x="66" y="38"/>
                  <a:pt x="66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40"/>
                  <a:pt x="68" y="40"/>
                  <a:pt x="68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2"/>
                  <a:pt x="70" y="42"/>
                  <a:pt x="70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6"/>
                  <a:pt x="72" y="46"/>
                  <a:pt x="72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51"/>
                  <a:pt x="74" y="51"/>
                  <a:pt x="74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5"/>
                  <a:pt x="76" y="55"/>
                  <a:pt x="76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8" y="57"/>
                  <a:pt x="78" y="57"/>
                  <a:pt x="78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71" y="33"/>
                </a:moveTo>
                <a:cubicBezTo>
                  <a:pt x="71" y="35"/>
                  <a:pt x="71" y="35"/>
                  <a:pt x="71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32"/>
                  <a:pt x="75" y="32"/>
                  <a:pt x="75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1" y="33"/>
                  <a:pt x="71" y="33"/>
                  <a:pt x="71" y="33"/>
                </a:cubicBezTo>
                <a:close/>
                <a:moveTo>
                  <a:pt x="56" y="78"/>
                </a:moveTo>
                <a:cubicBezTo>
                  <a:pt x="52" y="86"/>
                  <a:pt x="52" y="86"/>
                  <a:pt x="52" y="86"/>
                </a:cubicBezTo>
                <a:cubicBezTo>
                  <a:pt x="74" y="86"/>
                  <a:pt x="74" y="86"/>
                  <a:pt x="74" y="86"/>
                </a:cubicBezTo>
                <a:cubicBezTo>
                  <a:pt x="69" y="78"/>
                  <a:pt x="69" y="78"/>
                  <a:pt x="69" y="78"/>
                </a:cubicBezTo>
                <a:cubicBezTo>
                  <a:pt x="56" y="78"/>
                  <a:pt x="56" y="78"/>
                  <a:pt x="56" y="78"/>
                </a:cubicBezTo>
                <a:close/>
                <a:moveTo>
                  <a:pt x="19" y="10"/>
                </a:moveTo>
                <a:cubicBezTo>
                  <a:pt x="19" y="64"/>
                  <a:pt x="19" y="64"/>
                  <a:pt x="1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07" y="10"/>
                  <a:pt x="107" y="10"/>
                  <a:pt x="107" y="1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4" name="Freeform 73"/>
          <p:cNvSpPr>
            <a:spLocks noEditPoints="1"/>
          </p:cNvSpPr>
          <p:nvPr/>
        </p:nvSpPr>
        <p:spPr bwMode="auto">
          <a:xfrm>
            <a:off x="1375107" y="3195650"/>
            <a:ext cx="522288" cy="458788"/>
          </a:xfrm>
          <a:custGeom>
            <a:avLst/>
            <a:gdLst>
              <a:gd name="T0" fmla="*/ 75 w 123"/>
              <a:gd name="T1" fmla="*/ 10 h 108"/>
              <a:gd name="T2" fmla="*/ 44 w 123"/>
              <a:gd name="T3" fmla="*/ 12 h 108"/>
              <a:gd name="T4" fmla="*/ 6 w 123"/>
              <a:gd name="T5" fmla="*/ 59 h 108"/>
              <a:gd name="T6" fmla="*/ 57 w 123"/>
              <a:gd name="T7" fmla="*/ 98 h 108"/>
              <a:gd name="T8" fmla="*/ 88 w 123"/>
              <a:gd name="T9" fmla="*/ 68 h 108"/>
              <a:gd name="T10" fmla="*/ 82 w 123"/>
              <a:gd name="T11" fmla="*/ 60 h 108"/>
              <a:gd name="T12" fmla="*/ 74 w 123"/>
              <a:gd name="T13" fmla="*/ 39 h 108"/>
              <a:gd name="T14" fmla="*/ 40 w 123"/>
              <a:gd name="T15" fmla="*/ 78 h 108"/>
              <a:gd name="T16" fmla="*/ 40 w 123"/>
              <a:gd name="T17" fmla="*/ 94 h 108"/>
              <a:gd name="T18" fmla="*/ 40 w 123"/>
              <a:gd name="T19" fmla="*/ 78 h 108"/>
              <a:gd name="T20" fmla="*/ 33 w 123"/>
              <a:gd name="T21" fmla="*/ 65 h 108"/>
              <a:gd name="T22" fmla="*/ 15 w 123"/>
              <a:gd name="T23" fmla="*/ 65 h 108"/>
              <a:gd name="T24" fmla="*/ 32 w 123"/>
              <a:gd name="T25" fmla="*/ 35 h 108"/>
              <a:gd name="T26" fmla="*/ 32 w 123"/>
              <a:gd name="T27" fmla="*/ 52 h 108"/>
              <a:gd name="T28" fmla="*/ 32 w 123"/>
              <a:gd name="T29" fmla="*/ 35 h 108"/>
              <a:gd name="T30" fmla="*/ 110 w 123"/>
              <a:gd name="T31" fmla="*/ 0 h 108"/>
              <a:gd name="T32" fmla="*/ 113 w 123"/>
              <a:gd name="T33" fmla="*/ 40 h 108"/>
              <a:gd name="T34" fmla="*/ 104 w 123"/>
              <a:gd name="T35" fmla="*/ 43 h 108"/>
              <a:gd name="T36" fmla="*/ 110 w 123"/>
              <a:gd name="T37" fmla="*/ 101 h 108"/>
              <a:gd name="T38" fmla="*/ 104 w 123"/>
              <a:gd name="T39" fmla="*/ 43 h 108"/>
              <a:gd name="T40" fmla="*/ 110 w 123"/>
              <a:gd name="T41" fmla="*/ 6 h 108"/>
              <a:gd name="T42" fmla="*/ 100 w 123"/>
              <a:gd name="T43" fmla="*/ 24 h 108"/>
              <a:gd name="T44" fmla="*/ 78 w 123"/>
              <a:gd name="T45" fmla="*/ 6 h 108"/>
              <a:gd name="T46" fmla="*/ 79 w 123"/>
              <a:gd name="T47" fmla="*/ 41 h 108"/>
              <a:gd name="T48" fmla="*/ 83 w 123"/>
              <a:gd name="T49" fmla="*/ 55 h 108"/>
              <a:gd name="T50" fmla="*/ 93 w 123"/>
              <a:gd name="T51" fmla="*/ 68 h 108"/>
              <a:gd name="T52" fmla="*/ 59 w 123"/>
              <a:gd name="T53" fmla="*/ 103 h 108"/>
              <a:gd name="T54" fmla="*/ 1 w 123"/>
              <a:gd name="T55" fmla="*/ 58 h 108"/>
              <a:gd name="T56" fmla="*/ 41 w 123"/>
              <a:gd name="T57" fmla="*/ 7 h 108"/>
              <a:gd name="T58" fmla="*/ 78 w 123"/>
              <a:gd name="T59" fmla="*/ 6 h 108"/>
              <a:gd name="T60" fmla="*/ 69 w 123"/>
              <a:gd name="T61" fmla="*/ 30 h 108"/>
              <a:gd name="T62" fmla="*/ 60 w 123"/>
              <a:gd name="T63" fmla="*/ 35 h 108"/>
              <a:gd name="T64" fmla="*/ 52 w 123"/>
              <a:gd name="T65" fmla="*/ 35 h 108"/>
              <a:gd name="T66" fmla="*/ 46 w 123"/>
              <a:gd name="T67" fmla="*/ 29 h 108"/>
              <a:gd name="T68" fmla="*/ 49 w 123"/>
              <a:gd name="T69" fmla="*/ 20 h 108"/>
              <a:gd name="T70" fmla="*/ 58 w 123"/>
              <a:gd name="T71" fmla="*/ 15 h 108"/>
              <a:gd name="T72" fmla="*/ 71 w 123"/>
              <a:gd name="T73" fmla="*/ 21 h 108"/>
              <a:gd name="T74" fmla="*/ 64 w 123"/>
              <a:gd name="T75" fmla="*/ 26 h 108"/>
              <a:gd name="T76" fmla="*/ 59 w 123"/>
              <a:gd name="T77" fmla="*/ 30 h 108"/>
              <a:gd name="T78" fmla="*/ 54 w 123"/>
              <a:gd name="T79" fmla="*/ 30 h 108"/>
              <a:gd name="T80" fmla="*/ 52 w 123"/>
              <a:gd name="T81" fmla="*/ 28 h 108"/>
              <a:gd name="T82" fmla="*/ 53 w 123"/>
              <a:gd name="T83" fmla="*/ 24 h 108"/>
              <a:gd name="T84" fmla="*/ 59 w 123"/>
              <a:gd name="T85" fmla="*/ 20 h 108"/>
              <a:gd name="T86" fmla="*/ 66 w 123"/>
              <a:gd name="T87" fmla="*/ 22 h 108"/>
              <a:gd name="T88" fmla="*/ 64 w 123"/>
              <a:gd name="T89" fmla="*/ 2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108">
                <a:moveTo>
                  <a:pt x="78" y="16"/>
                </a:moveTo>
                <a:cubicBezTo>
                  <a:pt x="78" y="14"/>
                  <a:pt x="76" y="12"/>
                  <a:pt x="75" y="10"/>
                </a:cubicBezTo>
                <a:cubicBezTo>
                  <a:pt x="73" y="9"/>
                  <a:pt x="70" y="7"/>
                  <a:pt x="67" y="7"/>
                </a:cubicBezTo>
                <a:cubicBezTo>
                  <a:pt x="60" y="6"/>
                  <a:pt x="52" y="8"/>
                  <a:pt x="44" y="12"/>
                </a:cubicBezTo>
                <a:cubicBezTo>
                  <a:pt x="34" y="16"/>
                  <a:pt x="25" y="23"/>
                  <a:pt x="20" y="30"/>
                </a:cubicBezTo>
                <a:cubicBezTo>
                  <a:pt x="12" y="39"/>
                  <a:pt x="7" y="50"/>
                  <a:pt x="6" y="59"/>
                </a:cubicBezTo>
                <a:cubicBezTo>
                  <a:pt x="5" y="69"/>
                  <a:pt x="8" y="78"/>
                  <a:pt x="13" y="86"/>
                </a:cubicBezTo>
                <a:cubicBezTo>
                  <a:pt x="25" y="102"/>
                  <a:pt x="42" y="103"/>
                  <a:pt x="57" y="98"/>
                </a:cubicBezTo>
                <a:cubicBezTo>
                  <a:pt x="66" y="94"/>
                  <a:pt x="73" y="89"/>
                  <a:pt x="79" y="84"/>
                </a:cubicBezTo>
                <a:cubicBezTo>
                  <a:pt x="85" y="78"/>
                  <a:pt x="88" y="72"/>
                  <a:pt x="88" y="68"/>
                </a:cubicBezTo>
                <a:cubicBezTo>
                  <a:pt x="88" y="65"/>
                  <a:pt x="86" y="62"/>
                  <a:pt x="82" y="60"/>
                </a:cubicBezTo>
                <a:cubicBezTo>
                  <a:pt x="82" y="60"/>
                  <a:pt x="82" y="60"/>
                  <a:pt x="82" y="60"/>
                </a:cubicBezTo>
                <a:cubicBezTo>
                  <a:pt x="70" y="57"/>
                  <a:pt x="69" y="52"/>
                  <a:pt x="71" y="45"/>
                </a:cubicBezTo>
                <a:cubicBezTo>
                  <a:pt x="72" y="43"/>
                  <a:pt x="73" y="41"/>
                  <a:pt x="74" y="39"/>
                </a:cubicBezTo>
                <a:cubicBezTo>
                  <a:pt x="77" y="33"/>
                  <a:pt x="80" y="25"/>
                  <a:pt x="78" y="16"/>
                </a:cubicBezTo>
                <a:close/>
                <a:moveTo>
                  <a:pt x="40" y="78"/>
                </a:moveTo>
                <a:cubicBezTo>
                  <a:pt x="45" y="78"/>
                  <a:pt x="49" y="81"/>
                  <a:pt x="49" y="86"/>
                </a:cubicBezTo>
                <a:cubicBezTo>
                  <a:pt x="49" y="91"/>
                  <a:pt x="45" y="94"/>
                  <a:pt x="40" y="94"/>
                </a:cubicBezTo>
                <a:cubicBezTo>
                  <a:pt x="35" y="94"/>
                  <a:pt x="31" y="91"/>
                  <a:pt x="31" y="86"/>
                </a:cubicBezTo>
                <a:cubicBezTo>
                  <a:pt x="31" y="81"/>
                  <a:pt x="35" y="78"/>
                  <a:pt x="40" y="78"/>
                </a:cubicBezTo>
                <a:close/>
                <a:moveTo>
                  <a:pt x="24" y="57"/>
                </a:moveTo>
                <a:cubicBezTo>
                  <a:pt x="29" y="57"/>
                  <a:pt x="33" y="60"/>
                  <a:pt x="33" y="65"/>
                </a:cubicBezTo>
                <a:cubicBezTo>
                  <a:pt x="33" y="69"/>
                  <a:pt x="29" y="73"/>
                  <a:pt x="24" y="73"/>
                </a:cubicBezTo>
                <a:cubicBezTo>
                  <a:pt x="19" y="73"/>
                  <a:pt x="15" y="69"/>
                  <a:pt x="15" y="65"/>
                </a:cubicBezTo>
                <a:cubicBezTo>
                  <a:pt x="15" y="60"/>
                  <a:pt x="19" y="57"/>
                  <a:pt x="24" y="57"/>
                </a:cubicBezTo>
                <a:close/>
                <a:moveTo>
                  <a:pt x="32" y="35"/>
                </a:moveTo>
                <a:cubicBezTo>
                  <a:pt x="37" y="35"/>
                  <a:pt x="41" y="39"/>
                  <a:pt x="41" y="43"/>
                </a:cubicBezTo>
                <a:cubicBezTo>
                  <a:pt x="41" y="48"/>
                  <a:pt x="37" y="52"/>
                  <a:pt x="32" y="52"/>
                </a:cubicBezTo>
                <a:cubicBezTo>
                  <a:pt x="27" y="52"/>
                  <a:pt x="23" y="48"/>
                  <a:pt x="23" y="43"/>
                </a:cubicBezTo>
                <a:cubicBezTo>
                  <a:pt x="23" y="39"/>
                  <a:pt x="27" y="35"/>
                  <a:pt x="32" y="35"/>
                </a:cubicBezTo>
                <a:close/>
                <a:moveTo>
                  <a:pt x="104" y="40"/>
                </a:moveTo>
                <a:cubicBezTo>
                  <a:pt x="83" y="27"/>
                  <a:pt x="107" y="13"/>
                  <a:pt x="110" y="0"/>
                </a:cubicBezTo>
                <a:cubicBezTo>
                  <a:pt x="110" y="0"/>
                  <a:pt x="116" y="8"/>
                  <a:pt x="120" y="16"/>
                </a:cubicBezTo>
                <a:cubicBezTo>
                  <a:pt x="123" y="26"/>
                  <a:pt x="122" y="35"/>
                  <a:pt x="113" y="40"/>
                </a:cubicBezTo>
                <a:cubicBezTo>
                  <a:pt x="104" y="40"/>
                  <a:pt x="104" y="40"/>
                  <a:pt x="104" y="40"/>
                </a:cubicBezTo>
                <a:close/>
                <a:moveTo>
                  <a:pt x="104" y="43"/>
                </a:moveTo>
                <a:cubicBezTo>
                  <a:pt x="107" y="43"/>
                  <a:pt x="110" y="43"/>
                  <a:pt x="113" y="43"/>
                </a:cubicBezTo>
                <a:cubicBezTo>
                  <a:pt x="117" y="64"/>
                  <a:pt x="113" y="83"/>
                  <a:pt x="110" y="101"/>
                </a:cubicBezTo>
                <a:cubicBezTo>
                  <a:pt x="107" y="101"/>
                  <a:pt x="110" y="101"/>
                  <a:pt x="107" y="101"/>
                </a:cubicBezTo>
                <a:cubicBezTo>
                  <a:pt x="104" y="81"/>
                  <a:pt x="100" y="62"/>
                  <a:pt x="104" y="43"/>
                </a:cubicBezTo>
                <a:close/>
                <a:moveTo>
                  <a:pt x="102" y="35"/>
                </a:moveTo>
                <a:cubicBezTo>
                  <a:pt x="104" y="25"/>
                  <a:pt x="108" y="17"/>
                  <a:pt x="110" y="6"/>
                </a:cubicBezTo>
                <a:cubicBezTo>
                  <a:pt x="110" y="6"/>
                  <a:pt x="109" y="9"/>
                  <a:pt x="108" y="11"/>
                </a:cubicBezTo>
                <a:cubicBezTo>
                  <a:pt x="106" y="13"/>
                  <a:pt x="101" y="18"/>
                  <a:pt x="100" y="24"/>
                </a:cubicBezTo>
                <a:cubicBezTo>
                  <a:pt x="98" y="31"/>
                  <a:pt x="102" y="35"/>
                  <a:pt x="102" y="35"/>
                </a:cubicBezTo>
                <a:close/>
                <a:moveTo>
                  <a:pt x="78" y="6"/>
                </a:moveTo>
                <a:cubicBezTo>
                  <a:pt x="81" y="8"/>
                  <a:pt x="83" y="11"/>
                  <a:pt x="83" y="15"/>
                </a:cubicBezTo>
                <a:cubicBezTo>
                  <a:pt x="86" y="26"/>
                  <a:pt x="82" y="34"/>
                  <a:pt x="79" y="41"/>
                </a:cubicBezTo>
                <a:cubicBezTo>
                  <a:pt x="78" y="43"/>
                  <a:pt x="77" y="45"/>
                  <a:pt x="76" y="47"/>
                </a:cubicBezTo>
                <a:cubicBezTo>
                  <a:pt x="75" y="50"/>
                  <a:pt x="76" y="53"/>
                  <a:pt x="83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90" y="58"/>
                  <a:pt x="93" y="62"/>
                  <a:pt x="93" y="68"/>
                </a:cubicBezTo>
                <a:cubicBezTo>
                  <a:pt x="93" y="74"/>
                  <a:pt x="89" y="81"/>
                  <a:pt x="83" y="87"/>
                </a:cubicBezTo>
                <a:cubicBezTo>
                  <a:pt x="77" y="94"/>
                  <a:pt x="68" y="99"/>
                  <a:pt x="59" y="103"/>
                </a:cubicBezTo>
                <a:cubicBezTo>
                  <a:pt x="42" y="108"/>
                  <a:pt x="22" y="107"/>
                  <a:pt x="9" y="89"/>
                </a:cubicBezTo>
                <a:cubicBezTo>
                  <a:pt x="3" y="81"/>
                  <a:pt x="0" y="70"/>
                  <a:pt x="1" y="58"/>
                </a:cubicBezTo>
                <a:cubicBezTo>
                  <a:pt x="2" y="48"/>
                  <a:pt x="7" y="37"/>
                  <a:pt x="16" y="27"/>
                </a:cubicBezTo>
                <a:cubicBezTo>
                  <a:pt x="22" y="19"/>
                  <a:pt x="31" y="12"/>
                  <a:pt x="41" y="7"/>
                </a:cubicBezTo>
                <a:cubicBezTo>
                  <a:pt x="50" y="3"/>
                  <a:pt x="60" y="0"/>
                  <a:pt x="68" y="2"/>
                </a:cubicBezTo>
                <a:cubicBezTo>
                  <a:pt x="72" y="2"/>
                  <a:pt x="75" y="4"/>
                  <a:pt x="78" y="6"/>
                </a:cubicBezTo>
                <a:close/>
                <a:moveTo>
                  <a:pt x="71" y="21"/>
                </a:moveTo>
                <a:cubicBezTo>
                  <a:pt x="71" y="24"/>
                  <a:pt x="71" y="27"/>
                  <a:pt x="69" y="30"/>
                </a:cubicBezTo>
                <a:cubicBezTo>
                  <a:pt x="67" y="32"/>
                  <a:pt x="64" y="34"/>
                  <a:pt x="61" y="35"/>
                </a:cubicBez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7" y="36"/>
                  <a:pt x="54" y="36"/>
                  <a:pt x="52" y="35"/>
                </a:cubicBezTo>
                <a:cubicBezTo>
                  <a:pt x="49" y="34"/>
                  <a:pt x="47" y="32"/>
                  <a:pt x="47" y="29"/>
                </a:cubicBezTo>
                <a:cubicBezTo>
                  <a:pt x="47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6"/>
                  <a:pt x="47" y="23"/>
                  <a:pt x="49" y="20"/>
                </a:cubicBezTo>
                <a:cubicBezTo>
                  <a:pt x="50" y="18"/>
                  <a:pt x="53" y="16"/>
                  <a:pt x="56" y="15"/>
                </a:cubicBezTo>
                <a:cubicBezTo>
                  <a:pt x="57" y="15"/>
                  <a:pt x="57" y="15"/>
                  <a:pt x="58" y="15"/>
                </a:cubicBezTo>
                <a:cubicBezTo>
                  <a:pt x="60" y="14"/>
                  <a:pt x="63" y="14"/>
                  <a:pt x="65" y="15"/>
                </a:cubicBezTo>
                <a:cubicBezTo>
                  <a:pt x="68" y="16"/>
                  <a:pt x="70" y="18"/>
                  <a:pt x="71" y="21"/>
                </a:cubicBezTo>
                <a:cubicBezTo>
                  <a:pt x="71" y="21"/>
                  <a:pt x="71" y="21"/>
                  <a:pt x="71" y="21"/>
                </a:cubicBezTo>
                <a:close/>
                <a:moveTo>
                  <a:pt x="64" y="26"/>
                </a:moveTo>
                <a:cubicBezTo>
                  <a:pt x="63" y="28"/>
                  <a:pt x="62" y="29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57" y="31"/>
                  <a:pt x="55" y="30"/>
                  <a:pt x="54" y="30"/>
                </a:cubicBezTo>
                <a:cubicBezTo>
                  <a:pt x="53" y="29"/>
                  <a:pt x="52" y="29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6"/>
                  <a:pt x="52" y="25"/>
                  <a:pt x="53" y="24"/>
                </a:cubicBezTo>
                <a:cubicBezTo>
                  <a:pt x="54" y="22"/>
                  <a:pt x="56" y="21"/>
                  <a:pt x="58" y="20"/>
                </a:cubicBezTo>
                <a:cubicBezTo>
                  <a:pt x="58" y="20"/>
                  <a:pt x="58" y="20"/>
                  <a:pt x="59" y="20"/>
                </a:cubicBezTo>
                <a:cubicBezTo>
                  <a:pt x="60" y="20"/>
                  <a:pt x="62" y="20"/>
                  <a:pt x="63" y="20"/>
                </a:cubicBezTo>
                <a:cubicBezTo>
                  <a:pt x="64" y="21"/>
                  <a:pt x="65" y="21"/>
                  <a:pt x="66" y="22"/>
                </a:cubicBezTo>
                <a:cubicBezTo>
                  <a:pt x="66" y="22"/>
                  <a:pt x="66" y="22"/>
                  <a:pt x="66" y="23"/>
                </a:cubicBezTo>
                <a:cubicBezTo>
                  <a:pt x="66" y="24"/>
                  <a:pt x="65" y="25"/>
                  <a:pt x="64" y="26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5" name="Freeform 74"/>
          <p:cNvSpPr>
            <a:spLocks noEditPoints="1"/>
          </p:cNvSpPr>
          <p:nvPr/>
        </p:nvSpPr>
        <p:spPr bwMode="auto">
          <a:xfrm>
            <a:off x="2156157" y="2443482"/>
            <a:ext cx="593725" cy="352425"/>
          </a:xfrm>
          <a:custGeom>
            <a:avLst/>
            <a:gdLst>
              <a:gd name="T0" fmla="*/ 83 w 140"/>
              <a:gd name="T1" fmla="*/ 47 h 83"/>
              <a:gd name="T2" fmla="*/ 57 w 140"/>
              <a:gd name="T3" fmla="*/ 47 h 83"/>
              <a:gd name="T4" fmla="*/ 26 w 140"/>
              <a:gd name="T5" fmla="*/ 36 h 83"/>
              <a:gd name="T6" fmla="*/ 28 w 140"/>
              <a:gd name="T7" fmla="*/ 36 h 83"/>
              <a:gd name="T8" fmla="*/ 71 w 140"/>
              <a:gd name="T9" fmla="*/ 35 h 83"/>
              <a:gd name="T10" fmla="*/ 112 w 140"/>
              <a:gd name="T11" fmla="*/ 35 h 83"/>
              <a:gd name="T12" fmla="*/ 83 w 140"/>
              <a:gd name="T13" fmla="*/ 47 h 83"/>
              <a:gd name="T14" fmla="*/ 37 w 140"/>
              <a:gd name="T15" fmla="*/ 72 h 83"/>
              <a:gd name="T16" fmla="*/ 103 w 140"/>
              <a:gd name="T17" fmla="*/ 72 h 83"/>
              <a:gd name="T18" fmla="*/ 138 w 140"/>
              <a:gd name="T19" fmla="*/ 44 h 83"/>
              <a:gd name="T20" fmla="*/ 140 w 140"/>
              <a:gd name="T21" fmla="*/ 39 h 83"/>
              <a:gd name="T22" fmla="*/ 137 w 140"/>
              <a:gd name="T23" fmla="*/ 38 h 83"/>
              <a:gd name="T24" fmla="*/ 112 w 140"/>
              <a:gd name="T25" fmla="*/ 20 h 83"/>
              <a:gd name="T26" fmla="*/ 88 w 140"/>
              <a:gd name="T27" fmla="*/ 3 h 83"/>
              <a:gd name="T28" fmla="*/ 52 w 140"/>
              <a:gd name="T29" fmla="*/ 3 h 83"/>
              <a:gd name="T30" fmla="*/ 28 w 140"/>
              <a:gd name="T31" fmla="*/ 20 h 83"/>
              <a:gd name="T32" fmla="*/ 3 w 140"/>
              <a:gd name="T33" fmla="*/ 38 h 83"/>
              <a:gd name="T34" fmla="*/ 0 w 140"/>
              <a:gd name="T35" fmla="*/ 39 h 83"/>
              <a:gd name="T36" fmla="*/ 2 w 140"/>
              <a:gd name="T37" fmla="*/ 44 h 83"/>
              <a:gd name="T38" fmla="*/ 37 w 140"/>
              <a:gd name="T39" fmla="*/ 7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83">
                <a:moveTo>
                  <a:pt x="83" y="47"/>
                </a:moveTo>
                <a:cubicBezTo>
                  <a:pt x="75" y="48"/>
                  <a:pt x="66" y="48"/>
                  <a:pt x="57" y="47"/>
                </a:cubicBezTo>
                <a:cubicBezTo>
                  <a:pt x="47" y="47"/>
                  <a:pt x="37" y="39"/>
                  <a:pt x="26" y="36"/>
                </a:cubicBezTo>
                <a:cubicBezTo>
                  <a:pt x="27" y="36"/>
                  <a:pt x="27" y="36"/>
                  <a:pt x="28" y="36"/>
                </a:cubicBezTo>
                <a:cubicBezTo>
                  <a:pt x="41" y="29"/>
                  <a:pt x="57" y="35"/>
                  <a:pt x="71" y="35"/>
                </a:cubicBezTo>
                <a:cubicBezTo>
                  <a:pt x="84" y="35"/>
                  <a:pt x="99" y="29"/>
                  <a:pt x="112" y="35"/>
                </a:cubicBezTo>
                <a:cubicBezTo>
                  <a:pt x="104" y="37"/>
                  <a:pt x="101" y="46"/>
                  <a:pt x="83" y="47"/>
                </a:cubicBezTo>
                <a:close/>
                <a:moveTo>
                  <a:pt x="37" y="72"/>
                </a:moveTo>
                <a:cubicBezTo>
                  <a:pt x="56" y="83"/>
                  <a:pt x="85" y="83"/>
                  <a:pt x="103" y="72"/>
                </a:cubicBezTo>
                <a:cubicBezTo>
                  <a:pt x="115" y="65"/>
                  <a:pt x="127" y="45"/>
                  <a:pt x="138" y="44"/>
                </a:cubicBezTo>
                <a:cubicBezTo>
                  <a:pt x="140" y="43"/>
                  <a:pt x="140" y="39"/>
                  <a:pt x="140" y="39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37" y="38"/>
                  <a:pt x="119" y="26"/>
                  <a:pt x="112" y="20"/>
                </a:cubicBezTo>
                <a:cubicBezTo>
                  <a:pt x="105" y="14"/>
                  <a:pt x="96" y="0"/>
                  <a:pt x="88" y="3"/>
                </a:cubicBezTo>
                <a:cubicBezTo>
                  <a:pt x="77" y="7"/>
                  <a:pt x="65" y="8"/>
                  <a:pt x="52" y="3"/>
                </a:cubicBezTo>
                <a:cubicBezTo>
                  <a:pt x="45" y="0"/>
                  <a:pt x="35" y="14"/>
                  <a:pt x="28" y="20"/>
                </a:cubicBezTo>
                <a:cubicBezTo>
                  <a:pt x="22" y="26"/>
                  <a:pt x="3" y="38"/>
                  <a:pt x="3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43"/>
                  <a:pt x="2" y="44"/>
                </a:cubicBezTo>
                <a:cubicBezTo>
                  <a:pt x="14" y="45"/>
                  <a:pt x="25" y="65"/>
                  <a:pt x="37" y="72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6" name="Freeform 75"/>
          <p:cNvSpPr>
            <a:spLocks noEditPoints="1"/>
          </p:cNvSpPr>
          <p:nvPr/>
        </p:nvSpPr>
        <p:spPr bwMode="auto">
          <a:xfrm>
            <a:off x="1346532" y="2424432"/>
            <a:ext cx="568325" cy="390525"/>
          </a:xfrm>
          <a:custGeom>
            <a:avLst/>
            <a:gdLst>
              <a:gd name="T0" fmla="*/ 96 w 134"/>
              <a:gd name="T1" fmla="*/ 42 h 92"/>
              <a:gd name="T2" fmla="*/ 96 w 134"/>
              <a:gd name="T3" fmla="*/ 45 h 92"/>
              <a:gd name="T4" fmla="*/ 67 w 134"/>
              <a:gd name="T5" fmla="*/ 81 h 92"/>
              <a:gd name="T6" fmla="*/ 31 w 134"/>
              <a:gd name="T7" fmla="*/ 53 h 92"/>
              <a:gd name="T8" fmla="*/ 31 w 134"/>
              <a:gd name="T9" fmla="*/ 51 h 92"/>
              <a:gd name="T10" fmla="*/ 0 w 134"/>
              <a:gd name="T11" fmla="*/ 84 h 92"/>
              <a:gd name="T12" fmla="*/ 134 w 134"/>
              <a:gd name="T13" fmla="*/ 48 h 92"/>
              <a:gd name="T14" fmla="*/ 133 w 134"/>
              <a:gd name="T15" fmla="*/ 52 h 92"/>
              <a:gd name="T16" fmla="*/ 96 w 134"/>
              <a:gd name="T17" fmla="*/ 42 h 92"/>
              <a:gd name="T18" fmla="*/ 41 w 134"/>
              <a:gd name="T19" fmla="*/ 83 h 92"/>
              <a:gd name="T20" fmla="*/ 41 w 134"/>
              <a:gd name="T21" fmla="*/ 85 h 92"/>
              <a:gd name="T22" fmla="*/ 125 w 134"/>
              <a:gd name="T23" fmla="*/ 58 h 92"/>
              <a:gd name="T24" fmla="*/ 123 w 134"/>
              <a:gd name="T25" fmla="*/ 57 h 92"/>
              <a:gd name="T26" fmla="*/ 41 w 134"/>
              <a:gd name="T27" fmla="*/ 8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4" h="92">
                <a:moveTo>
                  <a:pt x="96" y="42"/>
                </a:moveTo>
                <a:cubicBezTo>
                  <a:pt x="96" y="43"/>
                  <a:pt x="96" y="44"/>
                  <a:pt x="96" y="45"/>
                </a:cubicBezTo>
                <a:cubicBezTo>
                  <a:pt x="98" y="63"/>
                  <a:pt x="85" y="79"/>
                  <a:pt x="67" y="81"/>
                </a:cubicBezTo>
                <a:cubicBezTo>
                  <a:pt x="50" y="83"/>
                  <a:pt x="33" y="71"/>
                  <a:pt x="31" y="53"/>
                </a:cubicBezTo>
                <a:cubicBezTo>
                  <a:pt x="31" y="52"/>
                  <a:pt x="31" y="51"/>
                  <a:pt x="31" y="51"/>
                </a:cubicBezTo>
                <a:cubicBezTo>
                  <a:pt x="12" y="68"/>
                  <a:pt x="27" y="92"/>
                  <a:pt x="0" y="84"/>
                </a:cubicBezTo>
                <a:cubicBezTo>
                  <a:pt x="6" y="0"/>
                  <a:pt x="87" y="28"/>
                  <a:pt x="134" y="48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18" y="47"/>
                  <a:pt x="115" y="46"/>
                  <a:pt x="96" y="42"/>
                </a:cubicBezTo>
                <a:close/>
                <a:moveTo>
                  <a:pt x="41" y="83"/>
                </a:moveTo>
                <a:cubicBezTo>
                  <a:pt x="41" y="85"/>
                  <a:pt x="41" y="85"/>
                  <a:pt x="41" y="85"/>
                </a:cubicBezTo>
                <a:cubicBezTo>
                  <a:pt x="76" y="90"/>
                  <a:pt x="114" y="89"/>
                  <a:pt x="125" y="58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03" y="85"/>
                  <a:pt x="71" y="87"/>
                  <a:pt x="41" y="83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7" name="Freeform 76"/>
          <p:cNvSpPr>
            <a:spLocks noEditPoints="1"/>
          </p:cNvSpPr>
          <p:nvPr/>
        </p:nvSpPr>
        <p:spPr bwMode="auto">
          <a:xfrm>
            <a:off x="3037219" y="2441100"/>
            <a:ext cx="487363" cy="357188"/>
          </a:xfrm>
          <a:custGeom>
            <a:avLst/>
            <a:gdLst>
              <a:gd name="T0" fmla="*/ 98 w 115"/>
              <a:gd name="T1" fmla="*/ 57 h 84"/>
              <a:gd name="T2" fmla="*/ 87 w 115"/>
              <a:gd name="T3" fmla="*/ 31 h 84"/>
              <a:gd name="T4" fmla="*/ 87 w 115"/>
              <a:gd name="T5" fmla="*/ 51 h 84"/>
              <a:gd name="T6" fmla="*/ 84 w 115"/>
              <a:gd name="T7" fmla="*/ 18 h 84"/>
              <a:gd name="T8" fmla="*/ 83 w 115"/>
              <a:gd name="T9" fmla="*/ 16 h 84"/>
              <a:gd name="T10" fmla="*/ 81 w 115"/>
              <a:gd name="T11" fmla="*/ 16 h 84"/>
              <a:gd name="T12" fmla="*/ 81 w 115"/>
              <a:gd name="T13" fmla="*/ 18 h 84"/>
              <a:gd name="T14" fmla="*/ 78 w 115"/>
              <a:gd name="T15" fmla="*/ 29 h 84"/>
              <a:gd name="T16" fmla="*/ 87 w 115"/>
              <a:gd name="T17" fmla="*/ 29 h 84"/>
              <a:gd name="T18" fmla="*/ 78 w 115"/>
              <a:gd name="T19" fmla="*/ 29 h 84"/>
              <a:gd name="T20" fmla="*/ 78 w 115"/>
              <a:gd name="T21" fmla="*/ 51 h 84"/>
              <a:gd name="T22" fmla="*/ 84 w 115"/>
              <a:gd name="T23" fmla="*/ 31 h 84"/>
              <a:gd name="T24" fmla="*/ 84 w 115"/>
              <a:gd name="T25" fmla="*/ 51 h 84"/>
              <a:gd name="T26" fmla="*/ 75 w 115"/>
              <a:gd name="T27" fmla="*/ 51 h 84"/>
              <a:gd name="T28" fmla="*/ 66 w 115"/>
              <a:gd name="T29" fmla="*/ 51 h 84"/>
              <a:gd name="T30" fmla="*/ 71 w 115"/>
              <a:gd name="T31" fmla="*/ 15 h 84"/>
              <a:gd name="T32" fmla="*/ 33 w 115"/>
              <a:gd name="T33" fmla="*/ 15 h 84"/>
              <a:gd name="T34" fmla="*/ 32 w 115"/>
              <a:gd name="T35" fmla="*/ 16 h 84"/>
              <a:gd name="T36" fmla="*/ 32 w 115"/>
              <a:gd name="T37" fmla="*/ 16 h 84"/>
              <a:gd name="T38" fmla="*/ 31 w 115"/>
              <a:gd name="T39" fmla="*/ 16 h 84"/>
              <a:gd name="T40" fmla="*/ 31 w 115"/>
              <a:gd name="T41" fmla="*/ 16 h 84"/>
              <a:gd name="T42" fmla="*/ 31 w 115"/>
              <a:gd name="T43" fmla="*/ 17 h 84"/>
              <a:gd name="T44" fmla="*/ 31 w 115"/>
              <a:gd name="T45" fmla="*/ 17 h 84"/>
              <a:gd name="T46" fmla="*/ 30 w 115"/>
              <a:gd name="T47" fmla="*/ 17 h 84"/>
              <a:gd name="T48" fmla="*/ 30 w 115"/>
              <a:gd name="T49" fmla="*/ 17 h 84"/>
              <a:gd name="T50" fmla="*/ 30 w 115"/>
              <a:gd name="T51" fmla="*/ 17 h 84"/>
              <a:gd name="T52" fmla="*/ 29 w 115"/>
              <a:gd name="T53" fmla="*/ 18 h 84"/>
              <a:gd name="T54" fmla="*/ 26 w 115"/>
              <a:gd name="T55" fmla="*/ 25 h 84"/>
              <a:gd name="T56" fmla="*/ 51 w 115"/>
              <a:gd name="T57" fmla="*/ 37 h 84"/>
              <a:gd name="T58" fmla="*/ 29 w 115"/>
              <a:gd name="T59" fmla="*/ 25 h 84"/>
              <a:gd name="T60" fmla="*/ 38 w 115"/>
              <a:gd name="T61" fmla="*/ 36 h 84"/>
              <a:gd name="T62" fmla="*/ 41 w 115"/>
              <a:gd name="T63" fmla="*/ 25 h 84"/>
              <a:gd name="T64" fmla="*/ 39 w 115"/>
              <a:gd name="T65" fmla="*/ 25 h 84"/>
              <a:gd name="T66" fmla="*/ 29 w 115"/>
              <a:gd name="T67" fmla="*/ 25 h 84"/>
              <a:gd name="T68" fmla="*/ 41 w 115"/>
              <a:gd name="T69" fmla="*/ 30 h 84"/>
              <a:gd name="T70" fmla="*/ 34 w 115"/>
              <a:gd name="T71" fmla="*/ 27 h 84"/>
              <a:gd name="T72" fmla="*/ 35 w 115"/>
              <a:gd name="T73" fmla="*/ 29 h 84"/>
              <a:gd name="T74" fmla="*/ 42 w 115"/>
              <a:gd name="T75" fmla="*/ 38 h 84"/>
              <a:gd name="T76" fmla="*/ 23 w 115"/>
              <a:gd name="T77" fmla="*/ 53 h 84"/>
              <a:gd name="T78" fmla="*/ 64 w 115"/>
              <a:gd name="T79" fmla="*/ 70 h 84"/>
              <a:gd name="T80" fmla="*/ 51 w 115"/>
              <a:gd name="T81" fmla="*/ 70 h 84"/>
              <a:gd name="T82" fmla="*/ 10 w 115"/>
              <a:gd name="T83" fmla="*/ 56 h 84"/>
              <a:gd name="T84" fmla="*/ 0 w 115"/>
              <a:gd name="T85" fmla="*/ 76 h 84"/>
              <a:gd name="T86" fmla="*/ 115 w 115"/>
              <a:gd name="T87" fmla="*/ 76 h 84"/>
              <a:gd name="T88" fmla="*/ 106 w 115"/>
              <a:gd name="T89" fmla="*/ 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5" h="84">
                <a:moveTo>
                  <a:pt x="18" y="9"/>
                </a:moveTo>
                <a:cubicBezTo>
                  <a:pt x="98" y="9"/>
                  <a:pt x="98" y="9"/>
                  <a:pt x="98" y="9"/>
                </a:cubicBezTo>
                <a:cubicBezTo>
                  <a:pt x="98" y="57"/>
                  <a:pt x="98" y="57"/>
                  <a:pt x="98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87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51"/>
                  <a:pt x="85" y="51"/>
                  <a:pt x="85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31"/>
                  <a:pt x="87" y="31"/>
                  <a:pt x="87" y="31"/>
                </a:cubicBezTo>
                <a:close/>
                <a:moveTo>
                  <a:pt x="84" y="18"/>
                </a:move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4" y="18"/>
                  <a:pt x="84" y="18"/>
                  <a:pt x="84" y="18"/>
                </a:cubicBezTo>
                <a:close/>
                <a:moveTo>
                  <a:pt x="78" y="29"/>
                </a:moveTo>
                <a:cubicBezTo>
                  <a:pt x="79" y="30"/>
                  <a:pt x="80" y="30"/>
                  <a:pt x="81" y="29"/>
                </a:cubicBezTo>
                <a:cubicBezTo>
                  <a:pt x="82" y="30"/>
                  <a:pt x="83" y="30"/>
                  <a:pt x="84" y="29"/>
                </a:cubicBezTo>
                <a:cubicBezTo>
                  <a:pt x="85" y="30"/>
                  <a:pt x="86" y="30"/>
                  <a:pt x="87" y="29"/>
                </a:cubicBezTo>
                <a:cubicBezTo>
                  <a:pt x="86" y="26"/>
                  <a:pt x="85" y="22"/>
                  <a:pt x="84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78" y="29"/>
                  <a:pt x="78" y="29"/>
                  <a:pt x="78" y="29"/>
                </a:cubicBezTo>
                <a:close/>
                <a:moveTo>
                  <a:pt x="81" y="31"/>
                </a:moveTo>
                <a:cubicBezTo>
                  <a:pt x="78" y="31"/>
                  <a:pt x="78" y="31"/>
                  <a:pt x="78" y="31"/>
                </a:cubicBezTo>
                <a:cubicBezTo>
                  <a:pt x="78" y="51"/>
                  <a:pt x="78" y="51"/>
                  <a:pt x="78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84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4" y="31"/>
                  <a:pt x="84" y="31"/>
                  <a:pt x="84" y="31"/>
                </a:cubicBezTo>
                <a:close/>
                <a:moveTo>
                  <a:pt x="66" y="51"/>
                </a:moveTo>
                <a:cubicBezTo>
                  <a:pt x="75" y="51"/>
                  <a:pt x="75" y="51"/>
                  <a:pt x="75" y="51"/>
                </a:cubicBezTo>
                <a:cubicBezTo>
                  <a:pt x="73" y="35"/>
                  <a:pt x="73" y="35"/>
                  <a:pt x="73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6" y="51"/>
                  <a:pt x="66" y="51"/>
                  <a:pt x="66" y="51"/>
                </a:cubicBezTo>
                <a:close/>
                <a:moveTo>
                  <a:pt x="68" y="34"/>
                </a:moveTo>
                <a:cubicBezTo>
                  <a:pt x="70" y="34"/>
                  <a:pt x="71" y="34"/>
                  <a:pt x="72" y="34"/>
                </a:cubicBezTo>
                <a:cubicBezTo>
                  <a:pt x="82" y="26"/>
                  <a:pt x="69" y="19"/>
                  <a:pt x="71" y="15"/>
                </a:cubicBezTo>
                <a:cubicBezTo>
                  <a:pt x="67" y="18"/>
                  <a:pt x="59" y="26"/>
                  <a:pt x="68" y="34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6" y="22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9"/>
                  <a:pt x="29" y="35"/>
                  <a:pt x="24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4" y="29"/>
                  <a:pt x="51" y="14"/>
                  <a:pt x="38" y="14"/>
                </a:cubicBezTo>
                <a:cubicBezTo>
                  <a:pt x="36" y="14"/>
                  <a:pt x="35" y="15"/>
                  <a:pt x="33" y="15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4"/>
                </a:cubicBezTo>
                <a:cubicBezTo>
                  <a:pt x="29" y="25"/>
                  <a:pt x="28" y="26"/>
                  <a:pt x="28" y="27"/>
                </a:cubicBezTo>
                <a:cubicBezTo>
                  <a:pt x="28" y="32"/>
                  <a:pt x="33" y="36"/>
                  <a:pt x="38" y="36"/>
                </a:cubicBezTo>
                <a:cubicBezTo>
                  <a:pt x="43" y="36"/>
                  <a:pt x="47" y="32"/>
                  <a:pt x="47" y="27"/>
                </a:cubicBezTo>
                <a:cubicBezTo>
                  <a:pt x="47" y="26"/>
                  <a:pt x="47" y="26"/>
                  <a:pt x="47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5"/>
                  <a:pt x="38" y="25"/>
                  <a:pt x="38" y="25"/>
                </a:cubicBezTo>
                <a:cubicBezTo>
                  <a:pt x="29" y="25"/>
                  <a:pt x="29" y="25"/>
                  <a:pt x="29" y="25"/>
                </a:cubicBezTo>
                <a:close/>
                <a:moveTo>
                  <a:pt x="41" y="27"/>
                </a:moveTo>
                <a:cubicBezTo>
                  <a:pt x="41" y="27"/>
                  <a:pt x="40" y="28"/>
                  <a:pt x="40" y="29"/>
                </a:cubicBezTo>
                <a:cubicBezTo>
                  <a:pt x="40" y="29"/>
                  <a:pt x="41" y="30"/>
                  <a:pt x="41" y="30"/>
                </a:cubicBezTo>
                <a:cubicBezTo>
                  <a:pt x="42" y="30"/>
                  <a:pt x="43" y="29"/>
                  <a:pt x="43" y="29"/>
                </a:cubicBezTo>
                <a:cubicBezTo>
                  <a:pt x="43" y="28"/>
                  <a:pt x="42" y="27"/>
                  <a:pt x="41" y="27"/>
                </a:cubicBezTo>
                <a:close/>
                <a:moveTo>
                  <a:pt x="34" y="27"/>
                </a:moveTo>
                <a:cubicBezTo>
                  <a:pt x="33" y="27"/>
                  <a:pt x="33" y="28"/>
                  <a:pt x="33" y="29"/>
                </a:cubicBezTo>
                <a:cubicBezTo>
                  <a:pt x="33" y="29"/>
                  <a:pt x="33" y="30"/>
                  <a:pt x="34" y="30"/>
                </a:cubicBezTo>
                <a:cubicBezTo>
                  <a:pt x="35" y="30"/>
                  <a:pt x="35" y="29"/>
                  <a:pt x="35" y="29"/>
                </a:cubicBezTo>
                <a:cubicBezTo>
                  <a:pt x="35" y="28"/>
                  <a:pt x="35" y="27"/>
                  <a:pt x="34" y="27"/>
                </a:cubicBezTo>
                <a:close/>
                <a:moveTo>
                  <a:pt x="53" y="53"/>
                </a:moveTo>
                <a:cubicBezTo>
                  <a:pt x="52" y="46"/>
                  <a:pt x="48" y="40"/>
                  <a:pt x="42" y="38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38"/>
                  <a:pt x="33" y="38"/>
                  <a:pt x="33" y="38"/>
                </a:cubicBezTo>
                <a:cubicBezTo>
                  <a:pt x="27" y="40"/>
                  <a:pt x="23" y="46"/>
                  <a:pt x="23" y="53"/>
                </a:cubicBezTo>
                <a:cubicBezTo>
                  <a:pt x="53" y="53"/>
                  <a:pt x="53" y="53"/>
                  <a:pt x="53" y="53"/>
                </a:cubicBezTo>
                <a:close/>
                <a:moveTo>
                  <a:pt x="51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8" y="77"/>
                  <a:pt x="68" y="77"/>
                  <a:pt x="6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1" y="70"/>
                  <a:pt x="51" y="70"/>
                  <a:pt x="51" y="70"/>
                </a:cubicBezTo>
                <a:close/>
                <a:moveTo>
                  <a:pt x="18" y="0"/>
                </a:moveTo>
                <a:cubicBezTo>
                  <a:pt x="13" y="0"/>
                  <a:pt x="10" y="4"/>
                  <a:pt x="10" y="9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60"/>
                  <a:pt x="12" y="63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99" y="64"/>
                  <a:pt x="99" y="64"/>
                  <a:pt x="99" y="64"/>
                </a:cubicBezTo>
                <a:cubicBezTo>
                  <a:pt x="103" y="64"/>
                  <a:pt x="106" y="60"/>
                  <a:pt x="106" y="56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4"/>
                  <a:pt x="102" y="0"/>
                  <a:pt x="97" y="0"/>
                </a:cubicBezTo>
                <a:lnTo>
                  <a:pt x="18" y="0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8" name="Freeform 77"/>
          <p:cNvSpPr>
            <a:spLocks noEditPoints="1"/>
          </p:cNvSpPr>
          <p:nvPr/>
        </p:nvSpPr>
        <p:spPr bwMode="auto">
          <a:xfrm>
            <a:off x="582944" y="3244069"/>
            <a:ext cx="512763" cy="361950"/>
          </a:xfrm>
          <a:custGeom>
            <a:avLst/>
            <a:gdLst>
              <a:gd name="T0" fmla="*/ 101 w 121"/>
              <a:gd name="T1" fmla="*/ 21 h 85"/>
              <a:gd name="T2" fmla="*/ 106 w 121"/>
              <a:gd name="T3" fmla="*/ 33 h 85"/>
              <a:gd name="T4" fmla="*/ 89 w 121"/>
              <a:gd name="T5" fmla="*/ 24 h 85"/>
              <a:gd name="T6" fmla="*/ 19 w 121"/>
              <a:gd name="T7" fmla="*/ 82 h 85"/>
              <a:gd name="T8" fmla="*/ 89 w 121"/>
              <a:gd name="T9" fmla="*/ 66 h 85"/>
              <a:gd name="T10" fmla="*/ 106 w 121"/>
              <a:gd name="T11" fmla="*/ 80 h 85"/>
              <a:gd name="T12" fmla="*/ 6 w 121"/>
              <a:gd name="T13" fmla="*/ 85 h 85"/>
              <a:gd name="T14" fmla="*/ 0 w 121"/>
              <a:gd name="T15" fmla="*/ 26 h 85"/>
              <a:gd name="T16" fmla="*/ 29 w 121"/>
              <a:gd name="T17" fmla="*/ 46 h 85"/>
              <a:gd name="T18" fmla="*/ 56 w 121"/>
              <a:gd name="T19" fmla="*/ 37 h 85"/>
              <a:gd name="T20" fmla="*/ 34 w 121"/>
              <a:gd name="T21" fmla="*/ 59 h 85"/>
              <a:gd name="T22" fmla="*/ 64 w 121"/>
              <a:gd name="T23" fmla="*/ 49 h 85"/>
              <a:gd name="T24" fmla="*/ 42 w 121"/>
              <a:gd name="T25" fmla="*/ 72 h 85"/>
              <a:gd name="T26" fmla="*/ 66 w 121"/>
              <a:gd name="T27" fmla="*/ 68 h 85"/>
              <a:gd name="T28" fmla="*/ 49 w 121"/>
              <a:gd name="T29" fmla="*/ 67 h 85"/>
              <a:gd name="T30" fmla="*/ 72 w 121"/>
              <a:gd name="T31" fmla="*/ 45 h 85"/>
              <a:gd name="T32" fmla="*/ 70 w 121"/>
              <a:gd name="T33" fmla="*/ 42 h 85"/>
              <a:gd name="T34" fmla="*/ 42 w 121"/>
              <a:gd name="T35" fmla="*/ 56 h 85"/>
              <a:gd name="T36" fmla="*/ 49 w 121"/>
              <a:gd name="T37" fmla="*/ 49 h 85"/>
              <a:gd name="T38" fmla="*/ 29 w 121"/>
              <a:gd name="T39" fmla="*/ 46 h 85"/>
              <a:gd name="T40" fmla="*/ 46 w 121"/>
              <a:gd name="T41" fmla="*/ 70 h 85"/>
              <a:gd name="T42" fmla="*/ 51 w 121"/>
              <a:gd name="T43" fmla="*/ 11 h 85"/>
              <a:gd name="T44" fmla="*/ 59 w 121"/>
              <a:gd name="T45" fmla="*/ 1 h 85"/>
              <a:gd name="T46" fmla="*/ 71 w 121"/>
              <a:gd name="T47" fmla="*/ 5 h 85"/>
              <a:gd name="T48" fmla="*/ 88 w 121"/>
              <a:gd name="T49" fmla="*/ 8 h 85"/>
              <a:gd name="T50" fmla="*/ 94 w 121"/>
              <a:gd name="T51" fmla="*/ 1 h 85"/>
              <a:gd name="T52" fmla="*/ 95 w 121"/>
              <a:gd name="T53" fmla="*/ 0 h 85"/>
              <a:gd name="T54" fmla="*/ 99 w 121"/>
              <a:gd name="T55" fmla="*/ 1 h 85"/>
              <a:gd name="T56" fmla="*/ 90 w 121"/>
              <a:gd name="T57" fmla="*/ 13 h 85"/>
              <a:gd name="T58" fmla="*/ 74 w 121"/>
              <a:gd name="T59" fmla="*/ 11 h 85"/>
              <a:gd name="T60" fmla="*/ 70 w 121"/>
              <a:gd name="T61" fmla="*/ 9 h 85"/>
              <a:gd name="T62" fmla="*/ 70 w 121"/>
              <a:gd name="T63" fmla="*/ 9 h 85"/>
              <a:gd name="T64" fmla="*/ 57 w 121"/>
              <a:gd name="T65" fmla="*/ 8 h 85"/>
              <a:gd name="T66" fmla="*/ 57 w 121"/>
              <a:gd name="T67" fmla="*/ 11 h 85"/>
              <a:gd name="T68" fmla="*/ 49 w 121"/>
              <a:gd name="T69" fmla="*/ 19 h 85"/>
              <a:gd name="T70" fmla="*/ 51 w 121"/>
              <a:gd name="T71" fmla="*/ 11 h 85"/>
              <a:gd name="T72" fmla="*/ 72 w 121"/>
              <a:gd name="T73" fmla="*/ 65 h 85"/>
              <a:gd name="T74" fmla="*/ 76 w 121"/>
              <a:gd name="T75" fmla="*/ 71 h 85"/>
              <a:gd name="T76" fmla="*/ 76 w 121"/>
              <a:gd name="T77" fmla="*/ 63 h 85"/>
              <a:gd name="T78" fmla="*/ 77 w 121"/>
              <a:gd name="T79" fmla="*/ 61 h 85"/>
              <a:gd name="T80" fmla="*/ 121 w 121"/>
              <a:gd name="T81" fmla="*/ 37 h 85"/>
              <a:gd name="T82" fmla="*/ 92 w 121"/>
              <a:gd name="T83" fmla="*/ 68 h 85"/>
              <a:gd name="T84" fmla="*/ 102 w 121"/>
              <a:gd name="T85" fmla="*/ 79 h 85"/>
              <a:gd name="T86" fmla="*/ 92 w 121"/>
              <a:gd name="T87" fmla="*/ 68 h 85"/>
              <a:gd name="T88" fmla="*/ 5 w 121"/>
              <a:gd name="T89" fmla="*/ 64 h 85"/>
              <a:gd name="T90" fmla="*/ 15 w 121"/>
              <a:gd name="T91" fmla="*/ 53 h 85"/>
              <a:gd name="T92" fmla="*/ 5 w 121"/>
              <a:gd name="T93" fmla="*/ 39 h 85"/>
              <a:gd name="T94" fmla="*/ 15 w 121"/>
              <a:gd name="T95" fmla="*/ 51 h 85"/>
              <a:gd name="T96" fmla="*/ 5 w 121"/>
              <a:gd name="T97" fmla="*/ 39 h 85"/>
              <a:gd name="T98" fmla="*/ 5 w 121"/>
              <a:gd name="T99" fmla="*/ 37 h 85"/>
              <a:gd name="T100" fmla="*/ 15 w 121"/>
              <a:gd name="T101" fmla="*/ 2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1" h="85">
                <a:moveTo>
                  <a:pt x="6" y="21"/>
                </a:moveTo>
                <a:cubicBezTo>
                  <a:pt x="101" y="21"/>
                  <a:pt x="101" y="21"/>
                  <a:pt x="101" y="21"/>
                </a:cubicBezTo>
                <a:cubicBezTo>
                  <a:pt x="104" y="21"/>
                  <a:pt x="106" y="23"/>
                  <a:pt x="106" y="26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0" y="37"/>
                  <a:pt x="95" y="41"/>
                  <a:pt x="89" y="45"/>
                </a:cubicBezTo>
                <a:cubicBezTo>
                  <a:pt x="89" y="24"/>
                  <a:pt x="89" y="24"/>
                  <a:pt x="8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82"/>
                  <a:pt x="19" y="82"/>
                  <a:pt x="1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66"/>
                  <a:pt x="89" y="66"/>
                  <a:pt x="89" y="66"/>
                </a:cubicBezTo>
                <a:cubicBezTo>
                  <a:pt x="95" y="63"/>
                  <a:pt x="101" y="59"/>
                  <a:pt x="106" y="55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6" y="83"/>
                  <a:pt x="104" y="85"/>
                  <a:pt x="101" y="85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5"/>
                  <a:pt x="0" y="83"/>
                  <a:pt x="0" y="8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lose/>
                <a:moveTo>
                  <a:pt x="29" y="46"/>
                </a:move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57" y="37"/>
                  <a:pt x="56" y="37"/>
                </a:cubicBezTo>
                <a:cubicBezTo>
                  <a:pt x="54" y="40"/>
                  <a:pt x="50" y="43"/>
                  <a:pt x="46" y="46"/>
                </a:cubicBezTo>
                <a:cubicBezTo>
                  <a:pt x="40" y="51"/>
                  <a:pt x="33" y="56"/>
                  <a:pt x="34" y="59"/>
                </a:cubicBezTo>
                <a:cubicBezTo>
                  <a:pt x="35" y="61"/>
                  <a:pt x="38" y="61"/>
                  <a:pt x="43" y="59"/>
                </a:cubicBezTo>
                <a:cubicBezTo>
                  <a:pt x="52" y="57"/>
                  <a:pt x="59" y="52"/>
                  <a:pt x="64" y="49"/>
                </a:cubicBezTo>
                <a:cubicBezTo>
                  <a:pt x="61" y="52"/>
                  <a:pt x="58" y="54"/>
                  <a:pt x="55" y="57"/>
                </a:cubicBezTo>
                <a:cubicBezTo>
                  <a:pt x="48" y="63"/>
                  <a:pt x="42" y="69"/>
                  <a:pt x="42" y="72"/>
                </a:cubicBezTo>
                <a:cubicBezTo>
                  <a:pt x="43" y="73"/>
                  <a:pt x="44" y="73"/>
                  <a:pt x="47" y="72"/>
                </a:cubicBezTo>
                <a:cubicBezTo>
                  <a:pt x="57" y="68"/>
                  <a:pt x="66" y="68"/>
                  <a:pt x="66" y="68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58" y="64"/>
                  <a:pt x="49" y="67"/>
                </a:cubicBezTo>
                <a:cubicBezTo>
                  <a:pt x="51" y="66"/>
                  <a:pt x="55" y="63"/>
                  <a:pt x="58" y="60"/>
                </a:cubicBezTo>
                <a:cubicBezTo>
                  <a:pt x="65" y="54"/>
                  <a:pt x="72" y="47"/>
                  <a:pt x="72" y="45"/>
                </a:cubicBezTo>
                <a:cubicBezTo>
                  <a:pt x="73" y="43"/>
                  <a:pt x="72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69" y="42"/>
                  <a:pt x="67" y="43"/>
                  <a:pt x="64" y="45"/>
                </a:cubicBezTo>
                <a:cubicBezTo>
                  <a:pt x="59" y="48"/>
                  <a:pt x="51" y="53"/>
                  <a:pt x="42" y="56"/>
                </a:cubicBezTo>
                <a:cubicBezTo>
                  <a:pt x="39" y="57"/>
                  <a:pt x="38" y="58"/>
                  <a:pt x="38" y="58"/>
                </a:cubicBezTo>
                <a:cubicBezTo>
                  <a:pt x="38" y="58"/>
                  <a:pt x="43" y="53"/>
                  <a:pt x="49" y="49"/>
                </a:cubicBezTo>
                <a:cubicBezTo>
                  <a:pt x="52" y="45"/>
                  <a:pt x="56" y="42"/>
                  <a:pt x="59" y="40"/>
                </a:cubicBezTo>
                <a:cubicBezTo>
                  <a:pt x="75" y="24"/>
                  <a:pt x="29" y="46"/>
                  <a:pt x="29" y="46"/>
                </a:cubicBezTo>
                <a:close/>
                <a:moveTo>
                  <a:pt x="46" y="70"/>
                </a:moveTo>
                <a:cubicBezTo>
                  <a:pt x="46" y="70"/>
                  <a:pt x="46" y="70"/>
                  <a:pt x="46" y="70"/>
                </a:cubicBezTo>
                <a:cubicBezTo>
                  <a:pt x="46" y="71"/>
                  <a:pt x="46" y="70"/>
                  <a:pt x="46" y="70"/>
                </a:cubicBezTo>
                <a:close/>
                <a:moveTo>
                  <a:pt x="51" y="11"/>
                </a:moveTo>
                <a:cubicBezTo>
                  <a:pt x="51" y="8"/>
                  <a:pt x="52" y="6"/>
                  <a:pt x="53" y="5"/>
                </a:cubicBezTo>
                <a:cubicBezTo>
                  <a:pt x="54" y="3"/>
                  <a:pt x="56" y="2"/>
                  <a:pt x="59" y="1"/>
                </a:cubicBezTo>
                <a:cubicBezTo>
                  <a:pt x="61" y="1"/>
                  <a:pt x="63" y="2"/>
                  <a:pt x="65" y="2"/>
                </a:cubicBezTo>
                <a:cubicBezTo>
                  <a:pt x="67" y="3"/>
                  <a:pt x="69" y="4"/>
                  <a:pt x="71" y="5"/>
                </a:cubicBezTo>
                <a:cubicBezTo>
                  <a:pt x="74" y="6"/>
                  <a:pt x="77" y="7"/>
                  <a:pt x="79" y="8"/>
                </a:cubicBezTo>
                <a:cubicBezTo>
                  <a:pt x="83" y="9"/>
                  <a:pt x="86" y="9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1" y="7"/>
                  <a:pt x="93" y="5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8" y="1"/>
                  <a:pt x="98" y="1"/>
                  <a:pt x="98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7" y="8"/>
                  <a:pt x="94" y="12"/>
                  <a:pt x="90" y="13"/>
                </a:cubicBezTo>
                <a:cubicBezTo>
                  <a:pt x="87" y="14"/>
                  <a:pt x="82" y="14"/>
                  <a:pt x="78" y="13"/>
                </a:cubicBezTo>
                <a:cubicBezTo>
                  <a:pt x="77" y="12"/>
                  <a:pt x="75" y="12"/>
                  <a:pt x="74" y="11"/>
                </a:cubicBezTo>
                <a:cubicBezTo>
                  <a:pt x="73" y="11"/>
                  <a:pt x="71" y="10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65" y="8"/>
                  <a:pt x="62" y="6"/>
                  <a:pt x="59" y="6"/>
                </a:cubicBezTo>
                <a:cubicBezTo>
                  <a:pt x="58" y="6"/>
                  <a:pt x="57" y="7"/>
                  <a:pt x="57" y="8"/>
                </a:cubicBezTo>
                <a:cubicBezTo>
                  <a:pt x="56" y="9"/>
                  <a:pt x="56" y="10"/>
                  <a:pt x="56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9" y="19"/>
                  <a:pt x="59" y="19"/>
                  <a:pt x="59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1"/>
                  <a:pt x="50" y="11"/>
                  <a:pt x="50" y="11"/>
                </a:cubicBezTo>
                <a:cubicBezTo>
                  <a:pt x="51" y="11"/>
                  <a:pt x="51" y="11"/>
                  <a:pt x="51" y="11"/>
                </a:cubicBezTo>
                <a:close/>
                <a:moveTo>
                  <a:pt x="76" y="63"/>
                </a:moveTo>
                <a:cubicBezTo>
                  <a:pt x="72" y="65"/>
                  <a:pt x="72" y="65"/>
                  <a:pt x="72" y="65"/>
                </a:cubicBezTo>
                <a:cubicBezTo>
                  <a:pt x="70" y="71"/>
                  <a:pt x="70" y="71"/>
                  <a:pt x="70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80" y="68"/>
                  <a:pt x="80" y="68"/>
                  <a:pt x="80" y="68"/>
                </a:cubicBezTo>
                <a:cubicBezTo>
                  <a:pt x="76" y="63"/>
                  <a:pt x="76" y="63"/>
                  <a:pt x="76" y="63"/>
                </a:cubicBezTo>
                <a:close/>
                <a:moveTo>
                  <a:pt x="117" y="31"/>
                </a:moveTo>
                <a:cubicBezTo>
                  <a:pt x="102" y="39"/>
                  <a:pt x="89" y="49"/>
                  <a:pt x="77" y="61"/>
                </a:cubicBezTo>
                <a:cubicBezTo>
                  <a:pt x="79" y="63"/>
                  <a:pt x="80" y="65"/>
                  <a:pt x="81" y="67"/>
                </a:cubicBezTo>
                <a:cubicBezTo>
                  <a:pt x="97" y="59"/>
                  <a:pt x="110" y="49"/>
                  <a:pt x="121" y="37"/>
                </a:cubicBezTo>
                <a:cubicBezTo>
                  <a:pt x="120" y="35"/>
                  <a:pt x="118" y="33"/>
                  <a:pt x="117" y="31"/>
                </a:cubicBezTo>
                <a:close/>
                <a:moveTo>
                  <a:pt x="92" y="68"/>
                </a:moveTo>
                <a:cubicBezTo>
                  <a:pt x="92" y="79"/>
                  <a:pt x="92" y="79"/>
                  <a:pt x="9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92" y="68"/>
                  <a:pt x="92" y="68"/>
                  <a:pt x="92" y="68"/>
                </a:cubicBezTo>
                <a:close/>
                <a:moveTo>
                  <a:pt x="5" y="53"/>
                </a:moveTo>
                <a:cubicBezTo>
                  <a:pt x="5" y="64"/>
                  <a:pt x="5" y="64"/>
                  <a:pt x="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53"/>
                  <a:pt x="15" y="53"/>
                  <a:pt x="15" y="53"/>
                </a:cubicBezTo>
                <a:cubicBezTo>
                  <a:pt x="5" y="53"/>
                  <a:pt x="5" y="53"/>
                  <a:pt x="5" y="53"/>
                </a:cubicBezTo>
                <a:close/>
                <a:moveTo>
                  <a:pt x="5" y="39"/>
                </a:move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39"/>
                  <a:pt x="15" y="39"/>
                  <a:pt x="15" y="39"/>
                </a:cubicBezTo>
                <a:cubicBezTo>
                  <a:pt x="5" y="39"/>
                  <a:pt x="5" y="39"/>
                  <a:pt x="5" y="39"/>
                </a:cubicBezTo>
                <a:close/>
                <a:moveTo>
                  <a:pt x="5" y="26"/>
                </a:moveTo>
                <a:cubicBezTo>
                  <a:pt x="5" y="37"/>
                  <a:pt x="5" y="37"/>
                  <a:pt x="5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26"/>
                  <a:pt x="15" y="26"/>
                  <a:pt x="15" y="26"/>
                </a:cubicBezTo>
                <a:lnTo>
                  <a:pt x="5" y="2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9" name="Freeform 78"/>
          <p:cNvSpPr>
            <a:spLocks noEditPoints="1"/>
          </p:cNvSpPr>
          <p:nvPr/>
        </p:nvSpPr>
        <p:spPr bwMode="auto">
          <a:xfrm>
            <a:off x="667082" y="3999549"/>
            <a:ext cx="331788" cy="509588"/>
          </a:xfrm>
          <a:custGeom>
            <a:avLst/>
            <a:gdLst>
              <a:gd name="T0" fmla="*/ 19 w 78"/>
              <a:gd name="T1" fmla="*/ 28 h 120"/>
              <a:gd name="T2" fmla="*/ 43 w 78"/>
              <a:gd name="T3" fmla="*/ 28 h 120"/>
              <a:gd name="T4" fmla="*/ 37 w 78"/>
              <a:gd name="T5" fmla="*/ 23 h 120"/>
              <a:gd name="T6" fmla="*/ 19 w 78"/>
              <a:gd name="T7" fmla="*/ 28 h 120"/>
              <a:gd name="T8" fmla="*/ 35 w 78"/>
              <a:gd name="T9" fmla="*/ 112 h 120"/>
              <a:gd name="T10" fmla="*/ 64 w 78"/>
              <a:gd name="T11" fmla="*/ 113 h 120"/>
              <a:gd name="T12" fmla="*/ 44 w 78"/>
              <a:gd name="T13" fmla="*/ 52 h 120"/>
              <a:gd name="T14" fmla="*/ 47 w 78"/>
              <a:gd name="T15" fmla="*/ 73 h 120"/>
              <a:gd name="T16" fmla="*/ 52 w 78"/>
              <a:gd name="T17" fmla="*/ 70 h 120"/>
              <a:gd name="T18" fmla="*/ 54 w 78"/>
              <a:gd name="T19" fmla="*/ 76 h 120"/>
              <a:gd name="T20" fmla="*/ 59 w 78"/>
              <a:gd name="T21" fmla="*/ 75 h 120"/>
              <a:gd name="T22" fmla="*/ 62 w 78"/>
              <a:gd name="T23" fmla="*/ 81 h 120"/>
              <a:gd name="T24" fmla="*/ 39 w 78"/>
              <a:gd name="T25" fmla="*/ 107 h 120"/>
              <a:gd name="T26" fmla="*/ 36 w 78"/>
              <a:gd name="T27" fmla="*/ 70 h 120"/>
              <a:gd name="T28" fmla="*/ 38 w 78"/>
              <a:gd name="T29" fmla="*/ 79 h 120"/>
              <a:gd name="T30" fmla="*/ 44 w 78"/>
              <a:gd name="T31" fmla="*/ 52 h 120"/>
              <a:gd name="T32" fmla="*/ 78 w 78"/>
              <a:gd name="T33" fmla="*/ 95 h 120"/>
              <a:gd name="T34" fmla="*/ 63 w 78"/>
              <a:gd name="T35" fmla="*/ 103 h 120"/>
              <a:gd name="T36" fmla="*/ 71 w 78"/>
              <a:gd name="T37" fmla="*/ 90 h 120"/>
              <a:gd name="T38" fmla="*/ 71 w 78"/>
              <a:gd name="T39" fmla="*/ 86 h 120"/>
              <a:gd name="T40" fmla="*/ 71 w 78"/>
              <a:gd name="T41" fmla="*/ 14 h 120"/>
              <a:gd name="T42" fmla="*/ 7 w 78"/>
              <a:gd name="T43" fmla="*/ 9 h 120"/>
              <a:gd name="T44" fmla="*/ 27 w 78"/>
              <a:gd name="T45" fmla="*/ 90 h 120"/>
              <a:gd name="T46" fmla="*/ 7 w 78"/>
              <a:gd name="T47" fmla="*/ 103 h 120"/>
              <a:gd name="T48" fmla="*/ 0 w 78"/>
              <a:gd name="T49" fmla="*/ 7 h 120"/>
              <a:gd name="T50" fmla="*/ 71 w 78"/>
              <a:gd name="T51" fmla="*/ 0 h 120"/>
              <a:gd name="T52" fmla="*/ 78 w 78"/>
              <a:gd name="T53" fmla="*/ 14 h 120"/>
              <a:gd name="T54" fmla="*/ 78 w 78"/>
              <a:gd name="T55" fmla="*/ 86 h 120"/>
              <a:gd name="T56" fmla="*/ 78 w 78"/>
              <a:gd name="T57" fmla="*/ 89 h 120"/>
              <a:gd name="T58" fmla="*/ 38 w 78"/>
              <a:gd name="T59" fmla="*/ 30 h 120"/>
              <a:gd name="T60" fmla="*/ 34 w 78"/>
              <a:gd name="T61" fmla="*/ 30 h 120"/>
              <a:gd name="T62" fmla="*/ 26 w 78"/>
              <a:gd name="T63" fmla="*/ 29 h 120"/>
              <a:gd name="T64" fmla="*/ 26 w 78"/>
              <a:gd name="T65" fmla="*/ 32 h 120"/>
              <a:gd name="T66" fmla="*/ 26 w 78"/>
              <a:gd name="T67" fmla="*/ 29 h 120"/>
              <a:gd name="T68" fmla="*/ 37 w 78"/>
              <a:gd name="T69" fmla="*/ 13 h 120"/>
              <a:gd name="T70" fmla="*/ 38 w 78"/>
              <a:gd name="T71" fmla="*/ 14 h 120"/>
              <a:gd name="T72" fmla="*/ 39 w 78"/>
              <a:gd name="T73" fmla="*/ 14 h 120"/>
              <a:gd name="T74" fmla="*/ 39 w 78"/>
              <a:gd name="T75" fmla="*/ 14 h 120"/>
              <a:gd name="T76" fmla="*/ 39 w 78"/>
              <a:gd name="T77" fmla="*/ 14 h 120"/>
              <a:gd name="T78" fmla="*/ 40 w 78"/>
              <a:gd name="T79" fmla="*/ 14 h 120"/>
              <a:gd name="T80" fmla="*/ 40 w 78"/>
              <a:gd name="T81" fmla="*/ 15 h 120"/>
              <a:gd name="T82" fmla="*/ 40 w 78"/>
              <a:gd name="T83" fmla="*/ 15 h 120"/>
              <a:gd name="T84" fmla="*/ 40 w 78"/>
              <a:gd name="T85" fmla="*/ 15 h 120"/>
              <a:gd name="T86" fmla="*/ 41 w 78"/>
              <a:gd name="T87" fmla="*/ 15 h 120"/>
              <a:gd name="T88" fmla="*/ 41 w 78"/>
              <a:gd name="T89" fmla="*/ 15 h 120"/>
              <a:gd name="T90" fmla="*/ 41 w 78"/>
              <a:gd name="T91" fmla="*/ 15 h 120"/>
              <a:gd name="T92" fmla="*/ 41 w 78"/>
              <a:gd name="T93" fmla="*/ 16 h 120"/>
              <a:gd name="T94" fmla="*/ 42 w 78"/>
              <a:gd name="T95" fmla="*/ 16 h 120"/>
              <a:gd name="T96" fmla="*/ 42 w 78"/>
              <a:gd name="T97" fmla="*/ 16 h 120"/>
              <a:gd name="T98" fmla="*/ 42 w 78"/>
              <a:gd name="T99" fmla="*/ 16 h 120"/>
              <a:gd name="T100" fmla="*/ 42 w 78"/>
              <a:gd name="T101" fmla="*/ 16 h 120"/>
              <a:gd name="T102" fmla="*/ 47 w 78"/>
              <a:gd name="T103" fmla="*/ 29 h 120"/>
              <a:gd name="T104" fmla="*/ 47 w 78"/>
              <a:gd name="T105" fmla="*/ 29 h 120"/>
              <a:gd name="T106" fmla="*/ 44 w 78"/>
              <a:gd name="T107" fmla="*/ 47 h 120"/>
              <a:gd name="T108" fmla="*/ 16 w 78"/>
              <a:gd name="T109" fmla="*/ 27 h 120"/>
              <a:gd name="T110" fmla="*/ 16 w 78"/>
              <a:gd name="T111" fmla="*/ 27 h 120"/>
              <a:gd name="T112" fmla="*/ 16 w 78"/>
              <a:gd name="T113" fmla="*/ 27 h 120"/>
              <a:gd name="T114" fmla="*/ 37 w 78"/>
              <a:gd name="T115" fmla="*/ 13 h 120"/>
              <a:gd name="T116" fmla="*/ 30 w 78"/>
              <a:gd name="T117" fmla="*/ 61 h 120"/>
              <a:gd name="T118" fmla="*/ 14 w 78"/>
              <a:gd name="T119" fmla="*/ 6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" h="120">
                <a:moveTo>
                  <a:pt x="19" y="28"/>
                </a:moveTo>
                <a:cubicBezTo>
                  <a:pt x="19" y="28"/>
                  <a:pt x="19" y="28"/>
                  <a:pt x="19" y="28"/>
                </a:cubicBezTo>
                <a:cubicBezTo>
                  <a:pt x="19" y="34"/>
                  <a:pt x="25" y="40"/>
                  <a:pt x="31" y="40"/>
                </a:cubicBezTo>
                <a:cubicBezTo>
                  <a:pt x="38" y="40"/>
                  <a:pt x="43" y="34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1" y="26"/>
                  <a:pt x="39" y="25"/>
                  <a:pt x="37" y="23"/>
                </a:cubicBezTo>
                <a:cubicBezTo>
                  <a:pt x="34" y="26"/>
                  <a:pt x="28" y="28"/>
                  <a:pt x="22" y="28"/>
                </a:cubicBezTo>
                <a:cubicBezTo>
                  <a:pt x="21" y="28"/>
                  <a:pt x="20" y="28"/>
                  <a:pt x="19" y="28"/>
                </a:cubicBezTo>
                <a:close/>
                <a:moveTo>
                  <a:pt x="62" y="105"/>
                </a:moveTo>
                <a:cubicBezTo>
                  <a:pt x="35" y="112"/>
                  <a:pt x="35" y="112"/>
                  <a:pt x="35" y="112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64" y="113"/>
                  <a:pt x="64" y="113"/>
                  <a:pt x="64" y="113"/>
                </a:cubicBezTo>
                <a:cubicBezTo>
                  <a:pt x="62" y="105"/>
                  <a:pt x="62" y="105"/>
                  <a:pt x="62" y="105"/>
                </a:cubicBezTo>
                <a:close/>
                <a:moveTo>
                  <a:pt x="44" y="52"/>
                </a:moveTo>
                <a:cubicBezTo>
                  <a:pt x="46" y="59"/>
                  <a:pt x="46" y="65"/>
                  <a:pt x="45" y="72"/>
                </a:cubicBezTo>
                <a:cubicBezTo>
                  <a:pt x="46" y="72"/>
                  <a:pt x="46" y="72"/>
                  <a:pt x="47" y="73"/>
                </a:cubicBezTo>
                <a:cubicBezTo>
                  <a:pt x="47" y="71"/>
                  <a:pt x="48" y="70"/>
                  <a:pt x="48" y="69"/>
                </a:cubicBezTo>
                <a:cubicBezTo>
                  <a:pt x="50" y="69"/>
                  <a:pt x="51" y="70"/>
                  <a:pt x="52" y="70"/>
                </a:cubicBezTo>
                <a:cubicBezTo>
                  <a:pt x="53" y="72"/>
                  <a:pt x="53" y="74"/>
                  <a:pt x="53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5"/>
                  <a:pt x="54" y="75"/>
                  <a:pt x="55" y="74"/>
                </a:cubicBezTo>
                <a:cubicBezTo>
                  <a:pt x="56" y="74"/>
                  <a:pt x="57" y="74"/>
                  <a:pt x="59" y="75"/>
                </a:cubicBezTo>
                <a:cubicBezTo>
                  <a:pt x="59" y="76"/>
                  <a:pt x="59" y="78"/>
                  <a:pt x="59" y="79"/>
                </a:cubicBezTo>
                <a:cubicBezTo>
                  <a:pt x="61" y="80"/>
                  <a:pt x="62" y="81"/>
                  <a:pt x="62" y="81"/>
                </a:cubicBezTo>
                <a:cubicBezTo>
                  <a:pt x="61" y="91"/>
                  <a:pt x="59" y="98"/>
                  <a:pt x="56" y="105"/>
                </a:cubicBezTo>
                <a:cubicBezTo>
                  <a:pt x="50" y="105"/>
                  <a:pt x="45" y="106"/>
                  <a:pt x="39" y="107"/>
                </a:cubicBezTo>
                <a:cubicBezTo>
                  <a:pt x="33" y="101"/>
                  <a:pt x="31" y="88"/>
                  <a:pt x="31" y="74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80"/>
                  <a:pt x="36" y="80"/>
                  <a:pt x="36" y="80"/>
                </a:cubicBezTo>
                <a:cubicBezTo>
                  <a:pt x="38" y="79"/>
                  <a:pt x="38" y="79"/>
                  <a:pt x="38" y="79"/>
                </a:cubicBezTo>
                <a:cubicBezTo>
                  <a:pt x="37" y="70"/>
                  <a:pt x="37" y="60"/>
                  <a:pt x="39" y="52"/>
                </a:cubicBezTo>
                <a:cubicBezTo>
                  <a:pt x="41" y="52"/>
                  <a:pt x="42" y="52"/>
                  <a:pt x="44" y="52"/>
                </a:cubicBezTo>
                <a:close/>
                <a:moveTo>
                  <a:pt x="78" y="89"/>
                </a:moveTo>
                <a:cubicBezTo>
                  <a:pt x="78" y="95"/>
                  <a:pt x="78" y="95"/>
                  <a:pt x="78" y="95"/>
                </a:cubicBezTo>
                <a:cubicBezTo>
                  <a:pt x="78" y="99"/>
                  <a:pt x="75" y="103"/>
                  <a:pt x="71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4" y="98"/>
                  <a:pt x="66" y="94"/>
                  <a:pt x="66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6"/>
                  <a:pt x="71" y="86"/>
                  <a:pt x="71" y="86"/>
                </a:cubicBezTo>
                <a:cubicBezTo>
                  <a:pt x="71" y="19"/>
                  <a:pt x="71" y="19"/>
                  <a:pt x="71" y="19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9"/>
                  <a:pt x="71" y="9"/>
                  <a:pt x="71" y="9"/>
                </a:cubicBezTo>
                <a:cubicBezTo>
                  <a:pt x="7" y="9"/>
                  <a:pt x="7" y="9"/>
                  <a:pt x="7" y="9"/>
                </a:cubicBezTo>
                <a:cubicBezTo>
                  <a:pt x="7" y="90"/>
                  <a:pt x="7" y="90"/>
                  <a:pt x="7" y="90"/>
                </a:cubicBezTo>
                <a:cubicBezTo>
                  <a:pt x="27" y="90"/>
                  <a:pt x="27" y="90"/>
                  <a:pt x="27" y="90"/>
                </a:cubicBezTo>
                <a:cubicBezTo>
                  <a:pt x="28" y="94"/>
                  <a:pt x="29" y="99"/>
                  <a:pt x="31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3" y="103"/>
                  <a:pt x="0" y="99"/>
                  <a:pt x="0" y="95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5" y="0"/>
                  <a:pt x="78" y="3"/>
                  <a:pt x="78" y="7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86"/>
                  <a:pt x="78" y="86"/>
                  <a:pt x="78" y="86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9"/>
                  <a:pt x="78" y="89"/>
                  <a:pt x="78" y="89"/>
                </a:cubicBezTo>
                <a:close/>
                <a:moveTo>
                  <a:pt x="36" y="29"/>
                </a:moveTo>
                <a:cubicBezTo>
                  <a:pt x="37" y="29"/>
                  <a:pt x="38" y="29"/>
                  <a:pt x="38" y="30"/>
                </a:cubicBezTo>
                <a:cubicBezTo>
                  <a:pt x="38" y="31"/>
                  <a:pt x="37" y="32"/>
                  <a:pt x="36" y="32"/>
                </a:cubicBezTo>
                <a:cubicBezTo>
                  <a:pt x="35" y="32"/>
                  <a:pt x="34" y="31"/>
                  <a:pt x="34" y="30"/>
                </a:cubicBezTo>
                <a:cubicBezTo>
                  <a:pt x="34" y="29"/>
                  <a:pt x="35" y="29"/>
                  <a:pt x="36" y="29"/>
                </a:cubicBezTo>
                <a:close/>
                <a:moveTo>
                  <a:pt x="26" y="29"/>
                </a:moveTo>
                <a:cubicBezTo>
                  <a:pt x="27" y="29"/>
                  <a:pt x="28" y="29"/>
                  <a:pt x="28" y="30"/>
                </a:cubicBezTo>
                <a:cubicBezTo>
                  <a:pt x="28" y="31"/>
                  <a:pt x="27" y="32"/>
                  <a:pt x="26" y="32"/>
                </a:cubicBezTo>
                <a:cubicBezTo>
                  <a:pt x="25" y="32"/>
                  <a:pt x="25" y="31"/>
                  <a:pt x="25" y="30"/>
                </a:cubicBezTo>
                <a:cubicBezTo>
                  <a:pt x="25" y="29"/>
                  <a:pt x="25" y="29"/>
                  <a:pt x="26" y="29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8" y="13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4"/>
                  <a:pt x="39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5" y="19"/>
                  <a:pt x="47" y="23"/>
                  <a:pt x="47" y="27"/>
                </a:cubicBezTo>
                <a:cubicBezTo>
                  <a:pt x="47" y="28"/>
                  <a:pt x="47" y="28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47"/>
                  <a:pt x="47" y="47"/>
                  <a:pt x="47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37" y="39"/>
                  <a:pt x="23" y="40"/>
                  <a:pt x="16" y="5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19"/>
                  <a:pt x="23" y="12"/>
                  <a:pt x="31" y="12"/>
                </a:cubicBezTo>
                <a:cubicBezTo>
                  <a:pt x="34" y="12"/>
                  <a:pt x="36" y="12"/>
                  <a:pt x="37" y="13"/>
                </a:cubicBezTo>
                <a:close/>
                <a:moveTo>
                  <a:pt x="14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48"/>
                  <a:pt x="15" y="54"/>
                  <a:pt x="14" y="61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0" name="Freeform 79"/>
          <p:cNvSpPr>
            <a:spLocks noEditPoints="1"/>
          </p:cNvSpPr>
          <p:nvPr/>
        </p:nvSpPr>
        <p:spPr bwMode="auto">
          <a:xfrm>
            <a:off x="3846844" y="2443482"/>
            <a:ext cx="474663" cy="352425"/>
          </a:xfrm>
          <a:custGeom>
            <a:avLst/>
            <a:gdLst>
              <a:gd name="T0" fmla="*/ 112 w 112"/>
              <a:gd name="T1" fmla="*/ 71 h 83"/>
              <a:gd name="T2" fmla="*/ 75 w 112"/>
              <a:gd name="T3" fmla="*/ 34 h 83"/>
              <a:gd name="T4" fmla="*/ 64 w 112"/>
              <a:gd name="T5" fmla="*/ 0 h 83"/>
              <a:gd name="T6" fmla="*/ 6 w 112"/>
              <a:gd name="T7" fmla="*/ 82 h 83"/>
              <a:gd name="T8" fmla="*/ 15 w 112"/>
              <a:gd name="T9" fmla="*/ 60 h 83"/>
              <a:gd name="T10" fmla="*/ 23 w 112"/>
              <a:gd name="T11" fmla="*/ 61 h 83"/>
              <a:gd name="T12" fmla="*/ 22 w 112"/>
              <a:gd name="T13" fmla="*/ 50 h 83"/>
              <a:gd name="T14" fmla="*/ 18 w 112"/>
              <a:gd name="T15" fmla="*/ 56 h 83"/>
              <a:gd name="T16" fmla="*/ 20 w 112"/>
              <a:gd name="T17" fmla="*/ 56 h 83"/>
              <a:gd name="T18" fmla="*/ 20 w 112"/>
              <a:gd name="T19" fmla="*/ 60 h 83"/>
              <a:gd name="T20" fmla="*/ 18 w 112"/>
              <a:gd name="T21" fmla="*/ 60 h 83"/>
              <a:gd name="T22" fmla="*/ 28 w 112"/>
              <a:gd name="T23" fmla="*/ 65 h 83"/>
              <a:gd name="T24" fmla="*/ 28 w 112"/>
              <a:gd name="T25" fmla="*/ 49 h 83"/>
              <a:gd name="T26" fmla="*/ 28 w 112"/>
              <a:gd name="T27" fmla="*/ 53 h 83"/>
              <a:gd name="T28" fmla="*/ 24 w 112"/>
              <a:gd name="T29" fmla="*/ 65 h 83"/>
              <a:gd name="T30" fmla="*/ 47 w 112"/>
              <a:gd name="T31" fmla="*/ 59 h 83"/>
              <a:gd name="T32" fmla="*/ 43 w 112"/>
              <a:gd name="T33" fmla="*/ 65 h 83"/>
              <a:gd name="T34" fmla="*/ 43 w 112"/>
              <a:gd name="T35" fmla="*/ 52 h 83"/>
              <a:gd name="T36" fmla="*/ 47 w 112"/>
              <a:gd name="T37" fmla="*/ 53 h 83"/>
              <a:gd name="T38" fmla="*/ 39 w 112"/>
              <a:gd name="T39" fmla="*/ 67 h 83"/>
              <a:gd name="T40" fmla="*/ 47 w 112"/>
              <a:gd name="T41" fmla="*/ 67 h 83"/>
              <a:gd name="T42" fmla="*/ 56 w 112"/>
              <a:gd name="T43" fmla="*/ 64 h 83"/>
              <a:gd name="T44" fmla="*/ 56 w 112"/>
              <a:gd name="T45" fmla="*/ 53 h 83"/>
              <a:gd name="T46" fmla="*/ 48 w 112"/>
              <a:gd name="T47" fmla="*/ 67 h 83"/>
              <a:gd name="T48" fmla="*/ 51 w 112"/>
              <a:gd name="T49" fmla="*/ 57 h 83"/>
              <a:gd name="T50" fmla="*/ 51 w 112"/>
              <a:gd name="T51" fmla="*/ 59 h 83"/>
              <a:gd name="T52" fmla="*/ 54 w 112"/>
              <a:gd name="T53" fmla="*/ 24 h 83"/>
              <a:gd name="T54" fmla="*/ 13 w 112"/>
              <a:gd name="T55" fmla="*/ 42 h 83"/>
              <a:gd name="T56" fmla="*/ 57 w 112"/>
              <a:gd name="T57" fmla="*/ 74 h 83"/>
              <a:gd name="T58" fmla="*/ 13 w 112"/>
              <a:gd name="T59" fmla="*/ 42 h 83"/>
              <a:gd name="T60" fmla="*/ 33 w 112"/>
              <a:gd name="T61" fmla="*/ 3 h 83"/>
              <a:gd name="T62" fmla="*/ 42 w 112"/>
              <a:gd name="T63" fmla="*/ 24 h 83"/>
              <a:gd name="T64" fmla="*/ 44 w 112"/>
              <a:gd name="T65" fmla="*/ 24 h 83"/>
              <a:gd name="T66" fmla="*/ 85 w 112"/>
              <a:gd name="T67" fmla="*/ 1 h 83"/>
              <a:gd name="T68" fmla="*/ 85 w 112"/>
              <a:gd name="T69" fmla="*/ 1 h 83"/>
              <a:gd name="T70" fmla="*/ 88 w 112"/>
              <a:gd name="T71" fmla="*/ 69 h 83"/>
              <a:gd name="T72" fmla="*/ 94 w 112"/>
              <a:gd name="T73" fmla="*/ 71 h 83"/>
              <a:gd name="T74" fmla="*/ 100 w 112"/>
              <a:gd name="T75" fmla="*/ 70 h 83"/>
              <a:gd name="T76" fmla="*/ 96 w 112"/>
              <a:gd name="T77" fmla="*/ 66 h 83"/>
              <a:gd name="T78" fmla="*/ 98 w 112"/>
              <a:gd name="T79" fmla="*/ 66 h 83"/>
              <a:gd name="T80" fmla="*/ 91 w 112"/>
              <a:gd name="T81" fmla="*/ 66 h 83"/>
              <a:gd name="T82" fmla="*/ 93 w 112"/>
              <a:gd name="T83" fmla="*/ 66 h 83"/>
              <a:gd name="T84" fmla="*/ 89 w 112"/>
              <a:gd name="T85" fmla="*/ 49 h 83"/>
              <a:gd name="T86" fmla="*/ 92 w 112"/>
              <a:gd name="T87" fmla="*/ 59 h 83"/>
              <a:gd name="T88" fmla="*/ 97 w 112"/>
              <a:gd name="T89" fmla="*/ 51 h 83"/>
              <a:gd name="T90" fmla="*/ 98 w 112"/>
              <a:gd name="T91" fmla="*/ 54 h 83"/>
              <a:gd name="T92" fmla="*/ 101 w 112"/>
              <a:gd name="T93" fmla="*/ 53 h 83"/>
              <a:gd name="T94" fmla="*/ 95 w 112"/>
              <a:gd name="T95" fmla="*/ 49 h 83"/>
              <a:gd name="T96" fmla="*/ 91 w 112"/>
              <a:gd name="T97" fmla="*/ 54 h 83"/>
              <a:gd name="T98" fmla="*/ 92 w 112"/>
              <a:gd name="T99" fmla="*/ 47 h 83"/>
              <a:gd name="T100" fmla="*/ 91 w 112"/>
              <a:gd name="T101" fmla="*/ 39 h 83"/>
              <a:gd name="T102" fmla="*/ 100 w 112"/>
              <a:gd name="T103" fmla="*/ 33 h 83"/>
              <a:gd name="T104" fmla="*/ 88 w 112"/>
              <a:gd name="T105" fmla="*/ 36 h 83"/>
              <a:gd name="T106" fmla="*/ 89 w 112"/>
              <a:gd name="T107" fmla="*/ 44 h 83"/>
              <a:gd name="T108" fmla="*/ 100 w 112"/>
              <a:gd name="T109" fmla="*/ 41 h 83"/>
              <a:gd name="T110" fmla="*/ 91 w 112"/>
              <a:gd name="T111" fmla="*/ 4 h 83"/>
              <a:gd name="T112" fmla="*/ 98 w 112"/>
              <a:gd name="T113" fmla="*/ 9 h 83"/>
              <a:gd name="T114" fmla="*/ 80 w 112"/>
              <a:gd name="T115" fmla="*/ 34 h 83"/>
              <a:gd name="T116" fmla="*/ 108 w 112"/>
              <a:gd name="T117" fmla="*/ 7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2" h="83">
                <a:moveTo>
                  <a:pt x="87" y="22"/>
                </a:moveTo>
                <a:cubicBezTo>
                  <a:pt x="100" y="22"/>
                  <a:pt x="100" y="22"/>
                  <a:pt x="100" y="22"/>
                </a:cubicBezTo>
                <a:cubicBezTo>
                  <a:pt x="107" y="22"/>
                  <a:pt x="112" y="27"/>
                  <a:pt x="112" y="34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12" y="77"/>
                  <a:pt x="107" y="83"/>
                  <a:pt x="101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1" y="83"/>
                  <a:pt x="76" y="77"/>
                  <a:pt x="76" y="71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27"/>
                  <a:pt x="81" y="22"/>
                  <a:pt x="87" y="22"/>
                </a:cubicBezTo>
                <a:close/>
                <a:moveTo>
                  <a:pt x="6" y="15"/>
                </a:moveTo>
                <a:cubicBezTo>
                  <a:pt x="24" y="0"/>
                  <a:pt x="24" y="0"/>
                  <a:pt x="2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9" y="2"/>
                  <a:pt x="69" y="5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80"/>
                  <a:pt x="67" y="82"/>
                  <a:pt x="64" y="82"/>
                </a:cubicBezTo>
                <a:cubicBezTo>
                  <a:pt x="6" y="82"/>
                  <a:pt x="6" y="82"/>
                  <a:pt x="6" y="82"/>
                </a:cubicBezTo>
                <a:cubicBezTo>
                  <a:pt x="3" y="82"/>
                  <a:pt x="0" y="80"/>
                  <a:pt x="0" y="7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0"/>
                  <a:pt x="2" y="19"/>
                  <a:pt x="6" y="15"/>
                </a:cubicBezTo>
                <a:close/>
                <a:moveTo>
                  <a:pt x="15" y="60"/>
                </a:moveTo>
                <a:cubicBezTo>
                  <a:pt x="15" y="64"/>
                  <a:pt x="15" y="64"/>
                  <a:pt x="15" y="64"/>
                </a:cubicBezTo>
                <a:cubicBezTo>
                  <a:pt x="15" y="66"/>
                  <a:pt x="16" y="67"/>
                  <a:pt x="19" y="67"/>
                </a:cubicBezTo>
                <a:cubicBezTo>
                  <a:pt x="22" y="67"/>
                  <a:pt x="23" y="66"/>
                  <a:pt x="23" y="64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59"/>
                  <a:pt x="23" y="58"/>
                  <a:pt x="21" y="58"/>
                </a:cubicBezTo>
                <a:cubicBezTo>
                  <a:pt x="23" y="57"/>
                  <a:pt x="23" y="56"/>
                  <a:pt x="23" y="55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1"/>
                  <a:pt x="23" y="51"/>
                  <a:pt x="22" y="50"/>
                </a:cubicBezTo>
                <a:cubicBezTo>
                  <a:pt x="21" y="50"/>
                  <a:pt x="20" y="49"/>
                  <a:pt x="19" y="49"/>
                </a:cubicBezTo>
                <a:cubicBezTo>
                  <a:pt x="16" y="49"/>
                  <a:pt x="15" y="50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2"/>
                  <a:pt x="19" y="52"/>
                </a:cubicBezTo>
                <a:cubicBezTo>
                  <a:pt x="19" y="52"/>
                  <a:pt x="20" y="52"/>
                  <a:pt x="20" y="53"/>
                </a:cubicBezTo>
                <a:cubicBezTo>
                  <a:pt x="20" y="56"/>
                  <a:pt x="20" y="56"/>
                  <a:pt x="20" y="56"/>
                </a:cubicBezTo>
                <a:cubicBezTo>
                  <a:pt x="20" y="56"/>
                  <a:pt x="19" y="57"/>
                  <a:pt x="18" y="57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20" y="60"/>
                  <a:pt x="20" y="60"/>
                </a:cubicBezTo>
                <a:cubicBezTo>
                  <a:pt x="20" y="64"/>
                  <a:pt x="20" y="64"/>
                  <a:pt x="20" y="64"/>
                </a:cubicBezTo>
                <a:cubicBezTo>
                  <a:pt x="20" y="65"/>
                  <a:pt x="19" y="65"/>
                  <a:pt x="19" y="65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0"/>
                  <a:pt x="18" y="60"/>
                  <a:pt x="18" y="60"/>
                </a:cubicBezTo>
                <a:cubicBezTo>
                  <a:pt x="15" y="60"/>
                  <a:pt x="15" y="60"/>
                  <a:pt x="15" y="60"/>
                </a:cubicBezTo>
                <a:close/>
                <a:moveTo>
                  <a:pt x="33" y="67"/>
                </a:moveTo>
                <a:cubicBezTo>
                  <a:pt x="33" y="65"/>
                  <a:pt x="33" y="65"/>
                  <a:pt x="33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56"/>
                  <a:pt x="33" y="56"/>
                  <a:pt x="33" y="55"/>
                </a:cubicBezTo>
                <a:cubicBezTo>
                  <a:pt x="33" y="53"/>
                  <a:pt x="33" y="52"/>
                  <a:pt x="32" y="51"/>
                </a:cubicBezTo>
                <a:cubicBezTo>
                  <a:pt x="31" y="50"/>
                  <a:pt x="30" y="49"/>
                  <a:pt x="28" y="49"/>
                </a:cubicBezTo>
                <a:cubicBezTo>
                  <a:pt x="26" y="49"/>
                  <a:pt x="24" y="51"/>
                  <a:pt x="24" y="53"/>
                </a:cubicBezTo>
                <a:cubicBezTo>
                  <a:pt x="24" y="56"/>
                  <a:pt x="24" y="56"/>
                  <a:pt x="2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8" y="52"/>
                  <a:pt x="28" y="52"/>
                </a:cubicBezTo>
                <a:cubicBezTo>
                  <a:pt x="29" y="52"/>
                  <a:pt x="29" y="53"/>
                  <a:pt x="29" y="53"/>
                </a:cubicBezTo>
                <a:cubicBezTo>
                  <a:pt x="29" y="55"/>
                  <a:pt x="29" y="56"/>
                  <a:pt x="28" y="57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7"/>
                  <a:pt x="24" y="67"/>
                  <a:pt x="24" y="67"/>
                </a:cubicBezTo>
                <a:cubicBezTo>
                  <a:pt x="33" y="67"/>
                  <a:pt x="33" y="67"/>
                  <a:pt x="33" y="67"/>
                </a:cubicBezTo>
                <a:close/>
                <a:moveTo>
                  <a:pt x="47" y="67"/>
                </a:moveTo>
                <a:cubicBezTo>
                  <a:pt x="47" y="59"/>
                  <a:pt x="47" y="59"/>
                  <a:pt x="47" y="59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5"/>
                  <a:pt x="43" y="65"/>
                  <a:pt x="43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3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6"/>
                  <a:pt x="43" y="56"/>
                  <a:pt x="43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0"/>
                  <a:pt x="45" y="49"/>
                  <a:pt x="43" y="49"/>
                </a:cubicBezTo>
                <a:cubicBezTo>
                  <a:pt x="40" y="49"/>
                  <a:pt x="38" y="51"/>
                  <a:pt x="38" y="53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5"/>
                  <a:pt x="38" y="66"/>
                  <a:pt x="39" y="67"/>
                </a:cubicBezTo>
                <a:cubicBezTo>
                  <a:pt x="40" y="67"/>
                  <a:pt x="41" y="67"/>
                  <a:pt x="42" y="67"/>
                </a:cubicBezTo>
                <a:cubicBezTo>
                  <a:pt x="43" y="67"/>
                  <a:pt x="43" y="67"/>
                  <a:pt x="44" y="66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7" y="67"/>
                  <a:pt x="47" y="67"/>
                </a:cubicBezTo>
                <a:close/>
                <a:moveTo>
                  <a:pt x="48" y="67"/>
                </a:moveTo>
                <a:cubicBezTo>
                  <a:pt x="52" y="67"/>
                  <a:pt x="52" y="67"/>
                  <a:pt x="52" y="67"/>
                </a:cubicBezTo>
                <a:cubicBezTo>
                  <a:pt x="53" y="67"/>
                  <a:pt x="54" y="67"/>
                  <a:pt x="55" y="66"/>
                </a:cubicBezTo>
                <a:cubicBezTo>
                  <a:pt x="56" y="66"/>
                  <a:pt x="56" y="65"/>
                  <a:pt x="56" y="64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9"/>
                  <a:pt x="55" y="58"/>
                  <a:pt x="54" y="58"/>
                </a:cubicBezTo>
                <a:cubicBezTo>
                  <a:pt x="55" y="57"/>
                  <a:pt x="56" y="56"/>
                  <a:pt x="56" y="55"/>
                </a:cubicBezTo>
                <a:cubicBezTo>
                  <a:pt x="56" y="53"/>
                  <a:pt x="56" y="53"/>
                  <a:pt x="56" y="53"/>
                </a:cubicBezTo>
                <a:cubicBezTo>
                  <a:pt x="56" y="52"/>
                  <a:pt x="56" y="51"/>
                  <a:pt x="55" y="50"/>
                </a:cubicBezTo>
                <a:cubicBezTo>
                  <a:pt x="54" y="50"/>
                  <a:pt x="53" y="50"/>
                  <a:pt x="52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7"/>
                  <a:pt x="48" y="67"/>
                  <a:pt x="48" y="67"/>
                </a:cubicBezTo>
                <a:close/>
                <a:moveTo>
                  <a:pt x="52" y="56"/>
                </a:move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1" y="52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7"/>
                  <a:pt x="52" y="56"/>
                  <a:pt x="52" y="56"/>
                </a:cubicBezTo>
                <a:close/>
                <a:moveTo>
                  <a:pt x="52" y="64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59"/>
                  <a:pt x="52" y="59"/>
                  <a:pt x="51" y="59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4"/>
                </a:cubicBezTo>
                <a:close/>
                <a:moveTo>
                  <a:pt x="54" y="3"/>
                </a:moveTo>
                <a:cubicBezTo>
                  <a:pt x="54" y="24"/>
                  <a:pt x="54" y="24"/>
                  <a:pt x="54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3"/>
                  <a:pt x="61" y="3"/>
                  <a:pt x="61" y="3"/>
                </a:cubicBezTo>
                <a:cubicBezTo>
                  <a:pt x="54" y="3"/>
                  <a:pt x="54" y="3"/>
                  <a:pt x="54" y="3"/>
                </a:cubicBezTo>
                <a:close/>
                <a:moveTo>
                  <a:pt x="13" y="42"/>
                </a:moveTo>
                <a:cubicBezTo>
                  <a:pt x="11" y="42"/>
                  <a:pt x="10" y="44"/>
                  <a:pt x="10" y="46"/>
                </a:cubicBezTo>
                <a:cubicBezTo>
                  <a:pt x="10" y="71"/>
                  <a:pt x="10" y="71"/>
                  <a:pt x="10" y="71"/>
                </a:cubicBezTo>
                <a:cubicBezTo>
                  <a:pt x="10" y="73"/>
                  <a:pt x="11" y="74"/>
                  <a:pt x="13" y="74"/>
                </a:cubicBezTo>
                <a:cubicBezTo>
                  <a:pt x="57" y="74"/>
                  <a:pt x="57" y="74"/>
                  <a:pt x="57" y="74"/>
                </a:cubicBezTo>
                <a:cubicBezTo>
                  <a:pt x="59" y="74"/>
                  <a:pt x="60" y="73"/>
                  <a:pt x="60" y="71"/>
                </a:cubicBezTo>
                <a:cubicBezTo>
                  <a:pt x="60" y="46"/>
                  <a:pt x="60" y="46"/>
                  <a:pt x="60" y="46"/>
                </a:cubicBezTo>
                <a:cubicBezTo>
                  <a:pt x="60" y="44"/>
                  <a:pt x="59" y="42"/>
                  <a:pt x="57" y="42"/>
                </a:cubicBezTo>
                <a:cubicBezTo>
                  <a:pt x="13" y="42"/>
                  <a:pt x="13" y="42"/>
                  <a:pt x="13" y="42"/>
                </a:cubicBezTo>
                <a:close/>
                <a:moveTo>
                  <a:pt x="25" y="3"/>
                </a:moveTo>
                <a:cubicBezTo>
                  <a:pt x="25" y="24"/>
                  <a:pt x="25" y="24"/>
                  <a:pt x="25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3"/>
                  <a:pt x="33" y="3"/>
                  <a:pt x="33" y="3"/>
                </a:cubicBezTo>
                <a:cubicBezTo>
                  <a:pt x="25" y="3"/>
                  <a:pt x="25" y="3"/>
                  <a:pt x="25" y="3"/>
                </a:cubicBezTo>
                <a:close/>
                <a:moveTo>
                  <a:pt x="35" y="3"/>
                </a:moveTo>
                <a:cubicBezTo>
                  <a:pt x="35" y="24"/>
                  <a:pt x="35" y="24"/>
                  <a:pt x="35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3"/>
                  <a:pt x="42" y="3"/>
                  <a:pt x="42" y="3"/>
                </a:cubicBezTo>
                <a:cubicBezTo>
                  <a:pt x="35" y="3"/>
                  <a:pt x="35" y="3"/>
                  <a:pt x="35" y="3"/>
                </a:cubicBezTo>
                <a:close/>
                <a:moveTo>
                  <a:pt x="44" y="3"/>
                </a:moveTo>
                <a:cubicBezTo>
                  <a:pt x="44" y="24"/>
                  <a:pt x="44" y="24"/>
                  <a:pt x="44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3"/>
                  <a:pt x="52" y="3"/>
                  <a:pt x="52" y="3"/>
                </a:cubicBezTo>
                <a:cubicBezTo>
                  <a:pt x="44" y="3"/>
                  <a:pt x="44" y="3"/>
                  <a:pt x="44" y="3"/>
                </a:cubicBezTo>
                <a:close/>
                <a:moveTo>
                  <a:pt x="85" y="1"/>
                </a:moveTo>
                <a:cubicBezTo>
                  <a:pt x="102" y="1"/>
                  <a:pt x="102" y="1"/>
                  <a:pt x="102" y="1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"/>
                  <a:pt x="85" y="1"/>
                  <a:pt x="85" y="1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7"/>
                  <a:pt x="88" y="67"/>
                  <a:pt x="88" y="67"/>
                </a:cubicBezTo>
                <a:cubicBezTo>
                  <a:pt x="88" y="67"/>
                  <a:pt x="88" y="68"/>
                  <a:pt x="88" y="69"/>
                </a:cubicBezTo>
                <a:cubicBezTo>
                  <a:pt x="88" y="70"/>
                  <a:pt x="88" y="70"/>
                  <a:pt x="89" y="70"/>
                </a:cubicBezTo>
                <a:cubicBezTo>
                  <a:pt x="89" y="71"/>
                  <a:pt x="89" y="71"/>
                  <a:pt x="90" y="72"/>
                </a:cubicBezTo>
                <a:cubicBezTo>
                  <a:pt x="90" y="72"/>
                  <a:pt x="91" y="72"/>
                  <a:pt x="92" y="72"/>
                </a:cubicBezTo>
                <a:cubicBezTo>
                  <a:pt x="92" y="72"/>
                  <a:pt x="93" y="72"/>
                  <a:pt x="94" y="71"/>
                </a:cubicBezTo>
                <a:cubicBezTo>
                  <a:pt x="94" y="71"/>
                  <a:pt x="94" y="70"/>
                  <a:pt x="95" y="69"/>
                </a:cubicBezTo>
                <a:cubicBezTo>
                  <a:pt x="95" y="70"/>
                  <a:pt x="95" y="70"/>
                  <a:pt x="95" y="71"/>
                </a:cubicBezTo>
                <a:cubicBezTo>
                  <a:pt x="96" y="71"/>
                  <a:pt x="97" y="71"/>
                  <a:pt x="97" y="71"/>
                </a:cubicBezTo>
                <a:cubicBezTo>
                  <a:pt x="98" y="71"/>
                  <a:pt x="99" y="71"/>
                  <a:pt x="100" y="70"/>
                </a:cubicBezTo>
                <a:cubicBezTo>
                  <a:pt x="100" y="70"/>
                  <a:pt x="100" y="69"/>
                  <a:pt x="100" y="68"/>
                </a:cubicBezTo>
                <a:cubicBezTo>
                  <a:pt x="100" y="60"/>
                  <a:pt x="100" y="60"/>
                  <a:pt x="100" y="60"/>
                </a:cubicBezTo>
                <a:close/>
                <a:moveTo>
                  <a:pt x="96" y="64"/>
                </a:moveTo>
                <a:cubicBezTo>
                  <a:pt x="96" y="66"/>
                  <a:pt x="96" y="66"/>
                  <a:pt x="96" y="66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8"/>
                  <a:pt x="96" y="68"/>
                  <a:pt x="97" y="68"/>
                </a:cubicBezTo>
                <a:cubicBezTo>
                  <a:pt x="97" y="68"/>
                  <a:pt x="97" y="68"/>
                  <a:pt x="98" y="67"/>
                </a:cubicBezTo>
                <a:cubicBezTo>
                  <a:pt x="98" y="67"/>
                  <a:pt x="98" y="67"/>
                  <a:pt x="98" y="66"/>
                </a:cubicBezTo>
                <a:cubicBezTo>
                  <a:pt x="98" y="64"/>
                  <a:pt x="98" y="64"/>
                  <a:pt x="98" y="64"/>
                </a:cubicBezTo>
                <a:cubicBezTo>
                  <a:pt x="96" y="64"/>
                  <a:pt x="96" y="64"/>
                  <a:pt x="96" y="64"/>
                </a:cubicBezTo>
                <a:close/>
                <a:moveTo>
                  <a:pt x="91" y="64"/>
                </a:moveTo>
                <a:cubicBezTo>
                  <a:pt x="91" y="66"/>
                  <a:pt x="91" y="66"/>
                  <a:pt x="91" y="66"/>
                </a:cubicBezTo>
                <a:cubicBezTo>
                  <a:pt x="91" y="67"/>
                  <a:pt x="91" y="68"/>
                  <a:pt x="91" y="68"/>
                </a:cubicBezTo>
                <a:cubicBezTo>
                  <a:pt x="91" y="68"/>
                  <a:pt x="92" y="68"/>
                  <a:pt x="92" y="68"/>
                </a:cubicBezTo>
                <a:cubicBezTo>
                  <a:pt x="92" y="68"/>
                  <a:pt x="93" y="68"/>
                  <a:pt x="93" y="68"/>
                </a:cubicBezTo>
                <a:cubicBezTo>
                  <a:pt x="93" y="68"/>
                  <a:pt x="93" y="67"/>
                  <a:pt x="93" y="66"/>
                </a:cubicBezTo>
                <a:cubicBezTo>
                  <a:pt x="93" y="64"/>
                  <a:pt x="93" y="64"/>
                  <a:pt x="93" y="64"/>
                </a:cubicBezTo>
                <a:cubicBezTo>
                  <a:pt x="91" y="64"/>
                  <a:pt x="91" y="64"/>
                  <a:pt x="91" y="64"/>
                </a:cubicBezTo>
                <a:close/>
                <a:moveTo>
                  <a:pt x="92" y="47"/>
                </a:moveTo>
                <a:cubicBezTo>
                  <a:pt x="91" y="47"/>
                  <a:pt x="90" y="48"/>
                  <a:pt x="89" y="49"/>
                </a:cubicBezTo>
                <a:cubicBezTo>
                  <a:pt x="88" y="49"/>
                  <a:pt x="88" y="51"/>
                  <a:pt x="88" y="53"/>
                </a:cubicBezTo>
                <a:cubicBezTo>
                  <a:pt x="88" y="54"/>
                  <a:pt x="88" y="55"/>
                  <a:pt x="88" y="56"/>
                </a:cubicBezTo>
                <a:cubicBezTo>
                  <a:pt x="89" y="57"/>
                  <a:pt x="89" y="57"/>
                  <a:pt x="90" y="58"/>
                </a:cubicBezTo>
                <a:cubicBezTo>
                  <a:pt x="90" y="58"/>
                  <a:pt x="91" y="59"/>
                  <a:pt x="92" y="59"/>
                </a:cubicBezTo>
                <a:cubicBezTo>
                  <a:pt x="93" y="59"/>
                  <a:pt x="93" y="58"/>
                  <a:pt x="94" y="58"/>
                </a:cubicBezTo>
                <a:cubicBezTo>
                  <a:pt x="94" y="58"/>
                  <a:pt x="95" y="57"/>
                  <a:pt x="95" y="56"/>
                </a:cubicBezTo>
                <a:cubicBezTo>
                  <a:pt x="96" y="56"/>
                  <a:pt x="96" y="54"/>
                  <a:pt x="96" y="53"/>
                </a:cubicBezTo>
                <a:cubicBezTo>
                  <a:pt x="96" y="52"/>
                  <a:pt x="97" y="52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51"/>
                  <a:pt x="98" y="51"/>
                  <a:pt x="98" y="52"/>
                </a:cubicBezTo>
                <a:cubicBezTo>
                  <a:pt x="98" y="52"/>
                  <a:pt x="98" y="52"/>
                  <a:pt x="98" y="53"/>
                </a:cubicBezTo>
                <a:cubicBezTo>
                  <a:pt x="98" y="53"/>
                  <a:pt x="98" y="54"/>
                  <a:pt x="98" y="54"/>
                </a:cubicBezTo>
                <a:cubicBezTo>
                  <a:pt x="98" y="54"/>
                  <a:pt x="97" y="54"/>
                  <a:pt x="97" y="54"/>
                </a:cubicBezTo>
                <a:cubicBezTo>
                  <a:pt x="97" y="58"/>
                  <a:pt x="97" y="58"/>
                  <a:pt x="97" y="58"/>
                </a:cubicBezTo>
                <a:cubicBezTo>
                  <a:pt x="98" y="58"/>
                  <a:pt x="99" y="57"/>
                  <a:pt x="100" y="57"/>
                </a:cubicBezTo>
                <a:cubicBezTo>
                  <a:pt x="100" y="56"/>
                  <a:pt x="101" y="55"/>
                  <a:pt x="101" y="53"/>
                </a:cubicBezTo>
                <a:cubicBezTo>
                  <a:pt x="101" y="52"/>
                  <a:pt x="100" y="51"/>
                  <a:pt x="100" y="50"/>
                </a:cubicBezTo>
                <a:cubicBezTo>
                  <a:pt x="100" y="49"/>
                  <a:pt x="99" y="49"/>
                  <a:pt x="99" y="48"/>
                </a:cubicBezTo>
                <a:cubicBezTo>
                  <a:pt x="98" y="48"/>
                  <a:pt x="98" y="48"/>
                  <a:pt x="97" y="48"/>
                </a:cubicBezTo>
                <a:cubicBezTo>
                  <a:pt x="96" y="48"/>
                  <a:pt x="95" y="48"/>
                  <a:pt x="95" y="49"/>
                </a:cubicBezTo>
                <a:cubicBezTo>
                  <a:pt x="94" y="49"/>
                  <a:pt x="93" y="51"/>
                  <a:pt x="93" y="52"/>
                </a:cubicBezTo>
                <a:cubicBezTo>
                  <a:pt x="93" y="53"/>
                  <a:pt x="93" y="54"/>
                  <a:pt x="92" y="54"/>
                </a:cubicBezTo>
                <a:cubicBezTo>
                  <a:pt x="92" y="55"/>
                  <a:pt x="92" y="55"/>
                  <a:pt x="91" y="55"/>
                </a:cubicBezTo>
                <a:cubicBezTo>
                  <a:pt x="91" y="55"/>
                  <a:pt x="91" y="55"/>
                  <a:pt x="91" y="54"/>
                </a:cubicBezTo>
                <a:cubicBezTo>
                  <a:pt x="90" y="54"/>
                  <a:pt x="90" y="54"/>
                  <a:pt x="90" y="53"/>
                </a:cubicBezTo>
                <a:cubicBezTo>
                  <a:pt x="90" y="52"/>
                  <a:pt x="90" y="52"/>
                  <a:pt x="91" y="51"/>
                </a:cubicBezTo>
                <a:cubicBezTo>
                  <a:pt x="91" y="51"/>
                  <a:pt x="92" y="51"/>
                  <a:pt x="92" y="51"/>
                </a:cubicBezTo>
                <a:cubicBezTo>
                  <a:pt x="92" y="47"/>
                  <a:pt x="92" y="47"/>
                  <a:pt x="92" y="47"/>
                </a:cubicBezTo>
                <a:close/>
                <a:moveTo>
                  <a:pt x="100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41"/>
                  <a:pt x="92" y="41"/>
                  <a:pt x="91" y="41"/>
                </a:cubicBezTo>
                <a:cubicBezTo>
                  <a:pt x="91" y="40"/>
                  <a:pt x="91" y="40"/>
                  <a:pt x="91" y="39"/>
                </a:cubicBezTo>
                <a:cubicBezTo>
                  <a:pt x="91" y="39"/>
                  <a:pt x="91" y="38"/>
                  <a:pt x="91" y="38"/>
                </a:cubicBezTo>
                <a:cubicBezTo>
                  <a:pt x="92" y="37"/>
                  <a:pt x="92" y="37"/>
                  <a:pt x="93" y="37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1" y="34"/>
                </a:cubicBezTo>
                <a:cubicBezTo>
                  <a:pt x="90" y="34"/>
                  <a:pt x="90" y="34"/>
                  <a:pt x="89" y="34"/>
                </a:cubicBezTo>
                <a:cubicBezTo>
                  <a:pt x="89" y="35"/>
                  <a:pt x="89" y="35"/>
                  <a:pt x="88" y="36"/>
                </a:cubicBezTo>
                <a:cubicBezTo>
                  <a:pt x="88" y="36"/>
                  <a:pt x="88" y="37"/>
                  <a:pt x="88" y="38"/>
                </a:cubicBezTo>
                <a:cubicBezTo>
                  <a:pt x="88" y="38"/>
                  <a:pt x="88" y="39"/>
                  <a:pt x="88" y="40"/>
                </a:cubicBezTo>
                <a:cubicBezTo>
                  <a:pt x="88" y="41"/>
                  <a:pt x="88" y="42"/>
                  <a:pt x="88" y="42"/>
                </a:cubicBezTo>
                <a:cubicBezTo>
                  <a:pt x="88" y="43"/>
                  <a:pt x="89" y="43"/>
                  <a:pt x="89" y="44"/>
                </a:cubicBezTo>
                <a:cubicBezTo>
                  <a:pt x="90" y="44"/>
                  <a:pt x="90" y="45"/>
                  <a:pt x="91" y="45"/>
                </a:cubicBezTo>
                <a:cubicBezTo>
                  <a:pt x="92" y="45"/>
                  <a:pt x="92" y="45"/>
                  <a:pt x="93" y="45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1"/>
                  <a:pt x="100" y="41"/>
                  <a:pt x="100" y="41"/>
                </a:cubicBezTo>
                <a:close/>
                <a:moveTo>
                  <a:pt x="88" y="4"/>
                </a:moveTo>
                <a:cubicBezTo>
                  <a:pt x="88" y="9"/>
                  <a:pt x="88" y="9"/>
                  <a:pt x="88" y="9"/>
                </a:cubicBezTo>
                <a:cubicBezTo>
                  <a:pt x="91" y="9"/>
                  <a:pt x="91" y="9"/>
                  <a:pt x="91" y="9"/>
                </a:cubicBezTo>
                <a:cubicBezTo>
                  <a:pt x="91" y="4"/>
                  <a:pt x="91" y="4"/>
                  <a:pt x="91" y="4"/>
                </a:cubicBezTo>
                <a:cubicBezTo>
                  <a:pt x="88" y="4"/>
                  <a:pt x="88" y="4"/>
                  <a:pt x="88" y="4"/>
                </a:cubicBezTo>
                <a:close/>
                <a:moveTo>
                  <a:pt x="96" y="4"/>
                </a:moveTo>
                <a:cubicBezTo>
                  <a:pt x="96" y="9"/>
                  <a:pt x="96" y="9"/>
                  <a:pt x="96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4"/>
                  <a:pt x="98" y="4"/>
                  <a:pt x="98" y="4"/>
                </a:cubicBezTo>
                <a:cubicBezTo>
                  <a:pt x="96" y="4"/>
                  <a:pt x="96" y="4"/>
                  <a:pt x="96" y="4"/>
                </a:cubicBezTo>
                <a:close/>
                <a:moveTo>
                  <a:pt x="87" y="27"/>
                </a:moveTo>
                <a:cubicBezTo>
                  <a:pt x="83" y="27"/>
                  <a:pt x="80" y="30"/>
                  <a:pt x="80" y="34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5"/>
                  <a:pt x="84" y="78"/>
                  <a:pt x="88" y="78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4" y="78"/>
                  <a:pt x="108" y="75"/>
                  <a:pt x="108" y="71"/>
                </a:cubicBezTo>
                <a:cubicBezTo>
                  <a:pt x="108" y="34"/>
                  <a:pt x="108" y="34"/>
                  <a:pt x="108" y="34"/>
                </a:cubicBezTo>
                <a:cubicBezTo>
                  <a:pt x="108" y="30"/>
                  <a:pt x="104" y="26"/>
                  <a:pt x="100" y="27"/>
                </a:cubicBezTo>
                <a:lnTo>
                  <a:pt x="87" y="27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1" name="Freeform 80"/>
          <p:cNvSpPr>
            <a:spLocks noEditPoints="1"/>
          </p:cNvSpPr>
          <p:nvPr/>
        </p:nvSpPr>
        <p:spPr bwMode="auto">
          <a:xfrm>
            <a:off x="7056769" y="2383950"/>
            <a:ext cx="479425" cy="471488"/>
          </a:xfrm>
          <a:custGeom>
            <a:avLst/>
            <a:gdLst>
              <a:gd name="T0" fmla="*/ 112 w 113"/>
              <a:gd name="T1" fmla="*/ 17 h 111"/>
              <a:gd name="T2" fmla="*/ 110 w 113"/>
              <a:gd name="T3" fmla="*/ 1 h 111"/>
              <a:gd name="T4" fmla="*/ 109 w 113"/>
              <a:gd name="T5" fmla="*/ 8 h 111"/>
              <a:gd name="T6" fmla="*/ 100 w 113"/>
              <a:gd name="T7" fmla="*/ 1 h 111"/>
              <a:gd name="T8" fmla="*/ 98 w 113"/>
              <a:gd name="T9" fmla="*/ 12 h 111"/>
              <a:gd name="T10" fmla="*/ 96 w 113"/>
              <a:gd name="T11" fmla="*/ 1 h 111"/>
              <a:gd name="T12" fmla="*/ 98 w 113"/>
              <a:gd name="T13" fmla="*/ 45 h 111"/>
              <a:gd name="T14" fmla="*/ 106 w 113"/>
              <a:gd name="T15" fmla="*/ 110 h 111"/>
              <a:gd name="T16" fmla="*/ 98 w 113"/>
              <a:gd name="T17" fmla="*/ 45 h 111"/>
              <a:gd name="T18" fmla="*/ 12 w 113"/>
              <a:gd name="T19" fmla="*/ 22 h 111"/>
              <a:gd name="T20" fmla="*/ 34 w 113"/>
              <a:gd name="T21" fmla="*/ 107 h 111"/>
              <a:gd name="T22" fmla="*/ 67 w 113"/>
              <a:gd name="T23" fmla="*/ 40 h 111"/>
              <a:gd name="T24" fmla="*/ 36 w 113"/>
              <a:gd name="T25" fmla="*/ 20 h 111"/>
              <a:gd name="T26" fmla="*/ 24 w 113"/>
              <a:gd name="T27" fmla="*/ 38 h 111"/>
              <a:gd name="T28" fmla="*/ 36 w 113"/>
              <a:gd name="T29" fmla="*/ 20 h 111"/>
              <a:gd name="T30" fmla="*/ 21 w 113"/>
              <a:gd name="T31" fmla="*/ 61 h 111"/>
              <a:gd name="T32" fmla="*/ 13 w 113"/>
              <a:gd name="T33" fmla="*/ 56 h 111"/>
              <a:gd name="T34" fmla="*/ 24 w 113"/>
              <a:gd name="T35" fmla="*/ 74 h 111"/>
              <a:gd name="T36" fmla="*/ 19 w 113"/>
              <a:gd name="T37" fmla="*/ 83 h 111"/>
              <a:gd name="T38" fmla="*/ 24 w 113"/>
              <a:gd name="T39" fmla="*/ 74 h 111"/>
              <a:gd name="T40" fmla="*/ 44 w 113"/>
              <a:gd name="T41" fmla="*/ 94 h 111"/>
              <a:gd name="T42" fmla="*/ 35 w 113"/>
              <a:gd name="T43" fmla="*/ 88 h 111"/>
              <a:gd name="T44" fmla="*/ 60 w 113"/>
              <a:gd name="T45" fmla="*/ 83 h 111"/>
              <a:gd name="T46" fmla="*/ 55 w 113"/>
              <a:gd name="T47" fmla="*/ 92 h 111"/>
              <a:gd name="T48" fmla="*/ 60 w 113"/>
              <a:gd name="T49" fmla="*/ 83 h 111"/>
              <a:gd name="T50" fmla="*/ 74 w 113"/>
              <a:gd name="T51" fmla="*/ 73 h 111"/>
              <a:gd name="T52" fmla="*/ 65 w 113"/>
              <a:gd name="T53" fmla="*/ 67 h 111"/>
              <a:gd name="T54" fmla="*/ 109 w 113"/>
              <a:gd name="T55" fmla="*/ 37 h 111"/>
              <a:gd name="T56" fmla="*/ 110 w 113"/>
              <a:gd name="T57" fmla="*/ 32 h 111"/>
              <a:gd name="T58" fmla="*/ 112 w 113"/>
              <a:gd name="T59" fmla="*/ 19 h 111"/>
              <a:gd name="T60" fmla="*/ 98 w 113"/>
              <a:gd name="T61" fmla="*/ 32 h 111"/>
              <a:gd name="T62" fmla="*/ 97 w 113"/>
              <a:gd name="T63" fmla="*/ 37 h 111"/>
              <a:gd name="T64" fmla="*/ 97 w 113"/>
              <a:gd name="T65" fmla="*/ 38 h 111"/>
              <a:gd name="T66" fmla="*/ 110 w 113"/>
              <a:gd name="T67" fmla="*/ 42 h 111"/>
              <a:gd name="T68" fmla="*/ 109 w 113"/>
              <a:gd name="T69" fmla="*/ 37 h 111"/>
              <a:gd name="T70" fmla="*/ 102 w 113"/>
              <a:gd name="T71" fmla="*/ 20 h 111"/>
              <a:gd name="T72" fmla="*/ 101 w 113"/>
              <a:gd name="T73" fmla="*/ 32 h 111"/>
              <a:gd name="T74" fmla="*/ 101 w 113"/>
              <a:gd name="T75" fmla="*/ 34 h 111"/>
              <a:gd name="T76" fmla="*/ 103 w 113"/>
              <a:gd name="T77" fmla="*/ 36 h 111"/>
              <a:gd name="T78" fmla="*/ 101 w 113"/>
              <a:gd name="T79" fmla="*/ 34 h 111"/>
              <a:gd name="T80" fmla="*/ 103 w 113"/>
              <a:gd name="T81" fmla="*/ 39 h 111"/>
              <a:gd name="T82" fmla="*/ 101 w 113"/>
              <a:gd name="T83" fmla="*/ 4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" h="111">
                <a:moveTo>
                  <a:pt x="96" y="17"/>
                </a:moveTo>
                <a:cubicBezTo>
                  <a:pt x="102" y="17"/>
                  <a:pt x="107" y="17"/>
                  <a:pt x="112" y="17"/>
                </a:cubicBezTo>
                <a:cubicBezTo>
                  <a:pt x="113" y="12"/>
                  <a:pt x="113" y="6"/>
                  <a:pt x="112" y="1"/>
                </a:cubicBezTo>
                <a:cubicBezTo>
                  <a:pt x="110" y="1"/>
                  <a:pt x="110" y="1"/>
                  <a:pt x="110" y="1"/>
                </a:cubicBezTo>
                <a:cubicBezTo>
                  <a:pt x="110" y="8"/>
                  <a:pt x="110" y="8"/>
                  <a:pt x="110" y="8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1"/>
                  <a:pt x="109" y="1"/>
                  <a:pt x="109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1"/>
                  <a:pt x="98" y="1"/>
                  <a:pt x="98" y="1"/>
                </a:cubicBezTo>
                <a:cubicBezTo>
                  <a:pt x="96" y="1"/>
                  <a:pt x="96" y="1"/>
                  <a:pt x="96" y="1"/>
                </a:cubicBezTo>
                <a:cubicBezTo>
                  <a:pt x="95" y="6"/>
                  <a:pt x="96" y="12"/>
                  <a:pt x="96" y="17"/>
                </a:cubicBezTo>
                <a:close/>
                <a:moveTo>
                  <a:pt x="98" y="45"/>
                </a:moveTo>
                <a:cubicBezTo>
                  <a:pt x="102" y="45"/>
                  <a:pt x="106" y="45"/>
                  <a:pt x="110" y="45"/>
                </a:cubicBezTo>
                <a:cubicBezTo>
                  <a:pt x="112" y="68"/>
                  <a:pt x="110" y="90"/>
                  <a:pt x="106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97" y="91"/>
                  <a:pt x="95" y="71"/>
                  <a:pt x="98" y="45"/>
                </a:cubicBezTo>
                <a:close/>
                <a:moveTo>
                  <a:pt x="49" y="21"/>
                </a:moveTo>
                <a:cubicBezTo>
                  <a:pt x="45" y="1"/>
                  <a:pt x="26" y="0"/>
                  <a:pt x="12" y="22"/>
                </a:cubicBezTo>
                <a:cubicBezTo>
                  <a:pt x="7" y="30"/>
                  <a:pt x="4" y="40"/>
                  <a:pt x="3" y="49"/>
                </a:cubicBezTo>
                <a:cubicBezTo>
                  <a:pt x="0" y="72"/>
                  <a:pt x="7" y="101"/>
                  <a:pt x="34" y="107"/>
                </a:cubicBezTo>
                <a:cubicBezTo>
                  <a:pt x="52" y="111"/>
                  <a:pt x="75" y="95"/>
                  <a:pt x="86" y="69"/>
                </a:cubicBezTo>
                <a:cubicBezTo>
                  <a:pt x="95" y="51"/>
                  <a:pt x="93" y="31"/>
                  <a:pt x="67" y="40"/>
                </a:cubicBezTo>
                <a:cubicBezTo>
                  <a:pt x="58" y="43"/>
                  <a:pt x="53" y="38"/>
                  <a:pt x="49" y="21"/>
                </a:cubicBezTo>
                <a:close/>
                <a:moveTo>
                  <a:pt x="36" y="20"/>
                </a:moveTo>
                <a:cubicBezTo>
                  <a:pt x="39" y="22"/>
                  <a:pt x="39" y="28"/>
                  <a:pt x="36" y="33"/>
                </a:cubicBezTo>
                <a:cubicBezTo>
                  <a:pt x="32" y="38"/>
                  <a:pt x="27" y="40"/>
                  <a:pt x="24" y="38"/>
                </a:cubicBezTo>
                <a:cubicBezTo>
                  <a:pt x="21" y="35"/>
                  <a:pt x="21" y="30"/>
                  <a:pt x="24" y="25"/>
                </a:cubicBezTo>
                <a:cubicBezTo>
                  <a:pt x="27" y="20"/>
                  <a:pt x="33" y="18"/>
                  <a:pt x="36" y="20"/>
                </a:cubicBezTo>
                <a:close/>
                <a:moveTo>
                  <a:pt x="20" y="54"/>
                </a:moveTo>
                <a:cubicBezTo>
                  <a:pt x="22" y="56"/>
                  <a:pt x="23" y="59"/>
                  <a:pt x="21" y="61"/>
                </a:cubicBezTo>
                <a:cubicBezTo>
                  <a:pt x="20" y="64"/>
                  <a:pt x="17" y="64"/>
                  <a:pt x="14" y="63"/>
                </a:cubicBezTo>
                <a:cubicBezTo>
                  <a:pt x="12" y="61"/>
                  <a:pt x="11" y="58"/>
                  <a:pt x="13" y="56"/>
                </a:cubicBezTo>
                <a:cubicBezTo>
                  <a:pt x="14" y="53"/>
                  <a:pt x="18" y="53"/>
                  <a:pt x="20" y="54"/>
                </a:cubicBezTo>
                <a:close/>
                <a:moveTo>
                  <a:pt x="24" y="74"/>
                </a:moveTo>
                <a:cubicBezTo>
                  <a:pt x="27" y="76"/>
                  <a:pt x="27" y="79"/>
                  <a:pt x="26" y="81"/>
                </a:cubicBezTo>
                <a:cubicBezTo>
                  <a:pt x="24" y="84"/>
                  <a:pt x="21" y="84"/>
                  <a:pt x="19" y="83"/>
                </a:cubicBezTo>
                <a:cubicBezTo>
                  <a:pt x="16" y="81"/>
                  <a:pt x="16" y="78"/>
                  <a:pt x="17" y="76"/>
                </a:cubicBezTo>
                <a:cubicBezTo>
                  <a:pt x="19" y="73"/>
                  <a:pt x="22" y="73"/>
                  <a:pt x="24" y="74"/>
                </a:cubicBezTo>
                <a:close/>
                <a:moveTo>
                  <a:pt x="42" y="87"/>
                </a:moveTo>
                <a:cubicBezTo>
                  <a:pt x="45" y="89"/>
                  <a:pt x="45" y="92"/>
                  <a:pt x="44" y="94"/>
                </a:cubicBezTo>
                <a:cubicBezTo>
                  <a:pt x="42" y="96"/>
                  <a:pt x="39" y="97"/>
                  <a:pt x="37" y="95"/>
                </a:cubicBezTo>
                <a:cubicBezTo>
                  <a:pt x="34" y="94"/>
                  <a:pt x="34" y="91"/>
                  <a:pt x="35" y="88"/>
                </a:cubicBezTo>
                <a:cubicBezTo>
                  <a:pt x="37" y="86"/>
                  <a:pt x="40" y="85"/>
                  <a:pt x="42" y="87"/>
                </a:cubicBezTo>
                <a:close/>
                <a:moveTo>
                  <a:pt x="60" y="83"/>
                </a:moveTo>
                <a:cubicBezTo>
                  <a:pt x="63" y="85"/>
                  <a:pt x="63" y="88"/>
                  <a:pt x="62" y="90"/>
                </a:cubicBezTo>
                <a:cubicBezTo>
                  <a:pt x="60" y="93"/>
                  <a:pt x="57" y="93"/>
                  <a:pt x="55" y="92"/>
                </a:cubicBezTo>
                <a:cubicBezTo>
                  <a:pt x="52" y="90"/>
                  <a:pt x="52" y="87"/>
                  <a:pt x="53" y="85"/>
                </a:cubicBezTo>
                <a:cubicBezTo>
                  <a:pt x="55" y="82"/>
                  <a:pt x="58" y="82"/>
                  <a:pt x="60" y="83"/>
                </a:cubicBezTo>
                <a:close/>
                <a:moveTo>
                  <a:pt x="72" y="66"/>
                </a:moveTo>
                <a:cubicBezTo>
                  <a:pt x="75" y="68"/>
                  <a:pt x="75" y="71"/>
                  <a:pt x="74" y="73"/>
                </a:cubicBezTo>
                <a:cubicBezTo>
                  <a:pt x="72" y="75"/>
                  <a:pt x="69" y="76"/>
                  <a:pt x="67" y="74"/>
                </a:cubicBezTo>
                <a:cubicBezTo>
                  <a:pt x="64" y="73"/>
                  <a:pt x="64" y="70"/>
                  <a:pt x="65" y="67"/>
                </a:cubicBezTo>
                <a:cubicBezTo>
                  <a:pt x="67" y="65"/>
                  <a:pt x="70" y="64"/>
                  <a:pt x="72" y="66"/>
                </a:cubicBezTo>
                <a:close/>
                <a:moveTo>
                  <a:pt x="109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2"/>
                  <a:pt x="97" y="32"/>
                </a:cubicBezTo>
                <a:cubicBezTo>
                  <a:pt x="97" y="37"/>
                  <a:pt x="97" y="37"/>
                  <a:pt x="97" y="37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42"/>
                  <a:pt x="97" y="42"/>
                  <a:pt x="97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38"/>
                  <a:pt x="110" y="38"/>
                  <a:pt x="110" y="38"/>
                </a:cubicBezTo>
                <a:cubicBezTo>
                  <a:pt x="109" y="37"/>
                  <a:pt x="109" y="37"/>
                  <a:pt x="109" y="37"/>
                </a:cubicBezTo>
                <a:close/>
                <a:moveTo>
                  <a:pt x="99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99" y="20"/>
                  <a:pt x="99" y="20"/>
                  <a:pt x="99" y="20"/>
                </a:cubicBezTo>
                <a:close/>
                <a:moveTo>
                  <a:pt x="101" y="34"/>
                </a:moveTo>
                <a:cubicBezTo>
                  <a:pt x="103" y="34"/>
                  <a:pt x="103" y="34"/>
                  <a:pt x="103" y="34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34"/>
                  <a:pt x="101" y="34"/>
                  <a:pt x="101" y="34"/>
                </a:cubicBezTo>
                <a:close/>
                <a:moveTo>
                  <a:pt x="101" y="39"/>
                </a:moveTo>
                <a:cubicBezTo>
                  <a:pt x="103" y="39"/>
                  <a:pt x="103" y="39"/>
                  <a:pt x="103" y="39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1" y="41"/>
                  <a:pt x="101" y="41"/>
                  <a:pt x="101" y="41"/>
                </a:cubicBezTo>
                <a:lnTo>
                  <a:pt x="101" y="3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2" name="Freeform 81"/>
          <p:cNvSpPr>
            <a:spLocks noEditPoints="1"/>
          </p:cNvSpPr>
          <p:nvPr/>
        </p:nvSpPr>
        <p:spPr bwMode="auto">
          <a:xfrm>
            <a:off x="7871157" y="2396650"/>
            <a:ext cx="490538" cy="446088"/>
          </a:xfrm>
          <a:custGeom>
            <a:avLst/>
            <a:gdLst>
              <a:gd name="T0" fmla="*/ 110 w 116"/>
              <a:gd name="T1" fmla="*/ 95 h 105"/>
              <a:gd name="T2" fmla="*/ 116 w 116"/>
              <a:gd name="T3" fmla="*/ 90 h 105"/>
              <a:gd name="T4" fmla="*/ 99 w 116"/>
              <a:gd name="T5" fmla="*/ 72 h 105"/>
              <a:gd name="T6" fmla="*/ 0 w 116"/>
              <a:gd name="T7" fmla="*/ 77 h 105"/>
              <a:gd name="T8" fmla="*/ 7 w 116"/>
              <a:gd name="T9" fmla="*/ 86 h 105"/>
              <a:gd name="T10" fmla="*/ 69 w 116"/>
              <a:gd name="T11" fmla="*/ 84 h 105"/>
              <a:gd name="T12" fmla="*/ 2 w 116"/>
              <a:gd name="T13" fmla="*/ 96 h 105"/>
              <a:gd name="T14" fmla="*/ 12 w 116"/>
              <a:gd name="T15" fmla="*/ 105 h 105"/>
              <a:gd name="T16" fmla="*/ 113 w 116"/>
              <a:gd name="T17" fmla="*/ 103 h 105"/>
              <a:gd name="T18" fmla="*/ 110 w 116"/>
              <a:gd name="T19" fmla="*/ 95 h 105"/>
              <a:gd name="T20" fmla="*/ 9 w 116"/>
              <a:gd name="T21" fmla="*/ 50 h 105"/>
              <a:gd name="T22" fmla="*/ 15 w 116"/>
              <a:gd name="T23" fmla="*/ 61 h 105"/>
              <a:gd name="T24" fmla="*/ 9 w 116"/>
              <a:gd name="T25" fmla="*/ 50 h 105"/>
              <a:gd name="T26" fmla="*/ 25 w 116"/>
              <a:gd name="T27" fmla="*/ 59 h 105"/>
              <a:gd name="T28" fmla="*/ 19 w 116"/>
              <a:gd name="T29" fmla="*/ 34 h 105"/>
              <a:gd name="T30" fmla="*/ 54 w 116"/>
              <a:gd name="T31" fmla="*/ 32 h 105"/>
              <a:gd name="T32" fmla="*/ 53 w 116"/>
              <a:gd name="T33" fmla="*/ 23 h 105"/>
              <a:gd name="T34" fmla="*/ 20 w 116"/>
              <a:gd name="T35" fmla="*/ 23 h 105"/>
              <a:gd name="T36" fmla="*/ 53 w 116"/>
              <a:gd name="T37" fmla="*/ 20 h 105"/>
              <a:gd name="T38" fmla="*/ 52 w 116"/>
              <a:gd name="T39" fmla="*/ 17 h 105"/>
              <a:gd name="T40" fmla="*/ 7 w 116"/>
              <a:gd name="T41" fmla="*/ 31 h 105"/>
              <a:gd name="T42" fmla="*/ 7 w 116"/>
              <a:gd name="T43" fmla="*/ 31 h 105"/>
              <a:gd name="T44" fmla="*/ 3 w 116"/>
              <a:gd name="T45" fmla="*/ 51 h 105"/>
              <a:gd name="T46" fmla="*/ 2 w 116"/>
              <a:gd name="T47" fmla="*/ 57 h 105"/>
              <a:gd name="T48" fmla="*/ 25 w 116"/>
              <a:gd name="T49" fmla="*/ 59 h 105"/>
              <a:gd name="T50" fmla="*/ 57 w 116"/>
              <a:gd name="T51" fmla="*/ 16 h 105"/>
              <a:gd name="T52" fmla="*/ 59 w 116"/>
              <a:gd name="T53" fmla="*/ 32 h 105"/>
              <a:gd name="T54" fmla="*/ 113 w 116"/>
              <a:gd name="T55" fmla="*/ 32 h 105"/>
              <a:gd name="T56" fmla="*/ 110 w 116"/>
              <a:gd name="T57" fmla="*/ 13 h 105"/>
              <a:gd name="T58" fmla="*/ 65 w 116"/>
              <a:gd name="T59" fmla="*/ 20 h 105"/>
              <a:gd name="T60" fmla="*/ 65 w 116"/>
              <a:gd name="T61" fmla="*/ 18 h 105"/>
              <a:gd name="T62" fmla="*/ 110 w 116"/>
              <a:gd name="T63" fmla="*/ 7 h 105"/>
              <a:gd name="T64" fmla="*/ 109 w 116"/>
              <a:gd name="T65" fmla="*/ 2 h 105"/>
              <a:gd name="T66" fmla="*/ 57 w 116"/>
              <a:gd name="T67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6" h="105">
                <a:moveTo>
                  <a:pt x="110" y="95"/>
                </a:moveTo>
                <a:cubicBezTo>
                  <a:pt x="116" y="90"/>
                  <a:pt x="116" y="90"/>
                  <a:pt x="116" y="90"/>
                </a:cubicBezTo>
                <a:cubicBezTo>
                  <a:pt x="99" y="72"/>
                  <a:pt x="99" y="72"/>
                  <a:pt x="99" y="72"/>
                </a:cubicBezTo>
                <a:cubicBezTo>
                  <a:pt x="0" y="77"/>
                  <a:pt x="0" y="77"/>
                  <a:pt x="0" y="77"/>
                </a:cubicBezTo>
                <a:cubicBezTo>
                  <a:pt x="7" y="86"/>
                  <a:pt x="7" y="86"/>
                  <a:pt x="7" y="86"/>
                </a:cubicBezTo>
                <a:cubicBezTo>
                  <a:pt x="69" y="84"/>
                  <a:pt x="69" y="84"/>
                  <a:pt x="69" y="84"/>
                </a:cubicBezTo>
                <a:cubicBezTo>
                  <a:pt x="2" y="96"/>
                  <a:pt x="2" y="96"/>
                  <a:pt x="2" y="96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3" y="103"/>
                  <a:pt x="113" y="103"/>
                  <a:pt x="113" y="103"/>
                </a:cubicBezTo>
                <a:cubicBezTo>
                  <a:pt x="110" y="95"/>
                  <a:pt x="110" y="95"/>
                  <a:pt x="110" y="95"/>
                </a:cubicBezTo>
                <a:close/>
                <a:moveTo>
                  <a:pt x="9" y="50"/>
                </a:moveTo>
                <a:cubicBezTo>
                  <a:pt x="9" y="54"/>
                  <a:pt x="10" y="58"/>
                  <a:pt x="15" y="61"/>
                </a:cubicBezTo>
                <a:cubicBezTo>
                  <a:pt x="5" y="60"/>
                  <a:pt x="5" y="54"/>
                  <a:pt x="9" y="50"/>
                </a:cubicBezTo>
                <a:close/>
                <a:moveTo>
                  <a:pt x="25" y="59"/>
                </a:moveTo>
                <a:cubicBezTo>
                  <a:pt x="29" y="51"/>
                  <a:pt x="13" y="40"/>
                  <a:pt x="19" y="34"/>
                </a:cubicBezTo>
                <a:cubicBezTo>
                  <a:pt x="30" y="40"/>
                  <a:pt x="37" y="50"/>
                  <a:pt x="54" y="32"/>
                </a:cubicBezTo>
                <a:cubicBezTo>
                  <a:pt x="53" y="23"/>
                  <a:pt x="53" y="23"/>
                  <a:pt x="53" y="23"/>
                </a:cubicBezTo>
                <a:cubicBezTo>
                  <a:pt x="48" y="20"/>
                  <a:pt x="35" y="17"/>
                  <a:pt x="20" y="23"/>
                </a:cubicBezTo>
                <a:cubicBezTo>
                  <a:pt x="30" y="12"/>
                  <a:pt x="42" y="14"/>
                  <a:pt x="53" y="20"/>
                </a:cubicBezTo>
                <a:cubicBezTo>
                  <a:pt x="52" y="17"/>
                  <a:pt x="52" y="17"/>
                  <a:pt x="52" y="17"/>
                </a:cubicBezTo>
                <a:cubicBezTo>
                  <a:pt x="34" y="0"/>
                  <a:pt x="20" y="14"/>
                  <a:pt x="7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5" y="36"/>
                  <a:pt x="9" y="40"/>
                  <a:pt x="3" y="51"/>
                </a:cubicBezTo>
                <a:cubicBezTo>
                  <a:pt x="2" y="53"/>
                  <a:pt x="2" y="55"/>
                  <a:pt x="2" y="57"/>
                </a:cubicBezTo>
                <a:cubicBezTo>
                  <a:pt x="4" y="66"/>
                  <a:pt x="21" y="65"/>
                  <a:pt x="25" y="59"/>
                </a:cubicBezTo>
                <a:close/>
                <a:moveTo>
                  <a:pt x="57" y="16"/>
                </a:moveTo>
                <a:cubicBezTo>
                  <a:pt x="59" y="32"/>
                  <a:pt x="59" y="32"/>
                  <a:pt x="59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0" y="13"/>
                  <a:pt x="110" y="13"/>
                  <a:pt x="110" y="13"/>
                </a:cubicBezTo>
                <a:cubicBezTo>
                  <a:pt x="65" y="20"/>
                  <a:pt x="65" y="20"/>
                  <a:pt x="65" y="20"/>
                </a:cubicBezTo>
                <a:cubicBezTo>
                  <a:pt x="65" y="18"/>
                  <a:pt x="65" y="18"/>
                  <a:pt x="65" y="18"/>
                </a:cubicBezTo>
                <a:cubicBezTo>
                  <a:pt x="110" y="7"/>
                  <a:pt x="110" y="7"/>
                  <a:pt x="110" y="7"/>
                </a:cubicBezTo>
                <a:cubicBezTo>
                  <a:pt x="109" y="2"/>
                  <a:pt x="109" y="2"/>
                  <a:pt x="109" y="2"/>
                </a:cubicBezTo>
                <a:lnTo>
                  <a:pt x="57" y="1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3" name="Freeform 82"/>
          <p:cNvSpPr>
            <a:spLocks noEditPoints="1"/>
          </p:cNvSpPr>
          <p:nvPr/>
        </p:nvSpPr>
        <p:spPr bwMode="auto">
          <a:xfrm>
            <a:off x="4665994" y="2381569"/>
            <a:ext cx="482600" cy="476250"/>
          </a:xfrm>
          <a:custGeom>
            <a:avLst/>
            <a:gdLst>
              <a:gd name="T0" fmla="*/ 113 w 114"/>
              <a:gd name="T1" fmla="*/ 25 h 112"/>
              <a:gd name="T2" fmla="*/ 114 w 114"/>
              <a:gd name="T3" fmla="*/ 26 h 112"/>
              <a:gd name="T4" fmla="*/ 112 w 114"/>
              <a:gd name="T5" fmla="*/ 28 h 112"/>
              <a:gd name="T6" fmla="*/ 103 w 114"/>
              <a:gd name="T7" fmla="*/ 47 h 112"/>
              <a:gd name="T8" fmla="*/ 103 w 114"/>
              <a:gd name="T9" fmla="*/ 47 h 112"/>
              <a:gd name="T10" fmla="*/ 103 w 114"/>
              <a:gd name="T11" fmla="*/ 47 h 112"/>
              <a:gd name="T12" fmla="*/ 97 w 114"/>
              <a:gd name="T13" fmla="*/ 53 h 112"/>
              <a:gd name="T14" fmla="*/ 97 w 114"/>
              <a:gd name="T15" fmla="*/ 53 h 112"/>
              <a:gd name="T16" fmla="*/ 29 w 114"/>
              <a:gd name="T17" fmla="*/ 89 h 112"/>
              <a:gd name="T18" fmla="*/ 29 w 114"/>
              <a:gd name="T19" fmla="*/ 89 h 112"/>
              <a:gd name="T20" fmla="*/ 29 w 114"/>
              <a:gd name="T21" fmla="*/ 89 h 112"/>
              <a:gd name="T22" fmla="*/ 17 w 114"/>
              <a:gd name="T23" fmla="*/ 88 h 112"/>
              <a:gd name="T24" fmla="*/ 17 w 114"/>
              <a:gd name="T25" fmla="*/ 88 h 112"/>
              <a:gd name="T26" fmla="*/ 17 w 114"/>
              <a:gd name="T27" fmla="*/ 87 h 112"/>
              <a:gd name="T28" fmla="*/ 3 w 114"/>
              <a:gd name="T29" fmla="*/ 71 h 112"/>
              <a:gd name="T30" fmla="*/ 1 w 114"/>
              <a:gd name="T31" fmla="*/ 62 h 112"/>
              <a:gd name="T32" fmla="*/ 11 w 114"/>
              <a:gd name="T33" fmla="*/ 42 h 112"/>
              <a:gd name="T34" fmla="*/ 13 w 114"/>
              <a:gd name="T35" fmla="*/ 39 h 112"/>
              <a:gd name="T36" fmla="*/ 15 w 114"/>
              <a:gd name="T37" fmla="*/ 38 h 112"/>
              <a:gd name="T38" fmla="*/ 84 w 114"/>
              <a:gd name="T39" fmla="*/ 1 h 112"/>
              <a:gd name="T40" fmla="*/ 91 w 114"/>
              <a:gd name="T41" fmla="*/ 0 h 112"/>
              <a:gd name="T42" fmla="*/ 97 w 114"/>
              <a:gd name="T43" fmla="*/ 3 h 112"/>
              <a:gd name="T44" fmla="*/ 111 w 114"/>
              <a:gd name="T45" fmla="*/ 19 h 112"/>
              <a:gd name="T46" fmla="*/ 112 w 114"/>
              <a:gd name="T47" fmla="*/ 21 h 112"/>
              <a:gd name="T48" fmla="*/ 113 w 114"/>
              <a:gd name="T49" fmla="*/ 25 h 112"/>
              <a:gd name="T50" fmla="*/ 72 w 114"/>
              <a:gd name="T51" fmla="*/ 104 h 112"/>
              <a:gd name="T52" fmla="*/ 98 w 114"/>
              <a:gd name="T53" fmla="*/ 96 h 112"/>
              <a:gd name="T54" fmla="*/ 72 w 114"/>
              <a:gd name="T55" fmla="*/ 104 h 112"/>
              <a:gd name="T56" fmla="*/ 48 w 114"/>
              <a:gd name="T57" fmla="*/ 108 h 112"/>
              <a:gd name="T58" fmla="*/ 68 w 114"/>
              <a:gd name="T59" fmla="*/ 90 h 112"/>
              <a:gd name="T60" fmla="*/ 48 w 114"/>
              <a:gd name="T61" fmla="*/ 108 h 112"/>
              <a:gd name="T62" fmla="*/ 11 w 114"/>
              <a:gd name="T63" fmla="*/ 88 h 112"/>
              <a:gd name="T64" fmla="*/ 26 w 114"/>
              <a:gd name="T65" fmla="*/ 110 h 112"/>
              <a:gd name="T66" fmla="*/ 11 w 114"/>
              <a:gd name="T67" fmla="*/ 88 h 112"/>
              <a:gd name="T68" fmla="*/ 23 w 114"/>
              <a:gd name="T69" fmla="*/ 101 h 112"/>
              <a:gd name="T70" fmla="*/ 49 w 114"/>
              <a:gd name="T71" fmla="*/ 96 h 112"/>
              <a:gd name="T72" fmla="*/ 23 w 114"/>
              <a:gd name="T73" fmla="*/ 101 h 112"/>
              <a:gd name="T74" fmla="*/ 34 w 114"/>
              <a:gd name="T75" fmla="*/ 62 h 112"/>
              <a:gd name="T76" fmla="*/ 20 w 114"/>
              <a:gd name="T77" fmla="*/ 47 h 112"/>
              <a:gd name="T78" fmla="*/ 16 w 114"/>
              <a:gd name="T79" fmla="*/ 50 h 112"/>
              <a:gd name="T80" fmla="*/ 30 w 114"/>
              <a:gd name="T81" fmla="*/ 66 h 112"/>
              <a:gd name="T82" fmla="*/ 21 w 114"/>
              <a:gd name="T83" fmla="*/ 82 h 112"/>
              <a:gd name="T84" fmla="*/ 26 w 114"/>
              <a:gd name="T85" fmla="*/ 85 h 112"/>
              <a:gd name="T86" fmla="*/ 35 w 114"/>
              <a:gd name="T87" fmla="*/ 67 h 112"/>
              <a:gd name="T88" fmla="*/ 52 w 114"/>
              <a:gd name="T89" fmla="*/ 59 h 112"/>
              <a:gd name="T90" fmla="*/ 49 w 114"/>
              <a:gd name="T91" fmla="*/ 54 h 112"/>
              <a:gd name="T92" fmla="*/ 34 w 114"/>
              <a:gd name="T93" fmla="*/ 62 h 112"/>
              <a:gd name="T94" fmla="*/ 45 w 114"/>
              <a:gd name="T95" fmla="*/ 32 h 112"/>
              <a:gd name="T96" fmla="*/ 59 w 114"/>
              <a:gd name="T97" fmla="*/ 48 h 112"/>
              <a:gd name="T98" fmla="*/ 104 w 114"/>
              <a:gd name="T99" fmla="*/ 24 h 112"/>
              <a:gd name="T100" fmla="*/ 91 w 114"/>
              <a:gd name="T101" fmla="*/ 9 h 112"/>
              <a:gd name="T102" fmla="*/ 90 w 114"/>
              <a:gd name="T103" fmla="*/ 9 h 112"/>
              <a:gd name="T104" fmla="*/ 88 w 114"/>
              <a:gd name="T105" fmla="*/ 9 h 112"/>
              <a:gd name="T106" fmla="*/ 45 w 114"/>
              <a:gd name="T107" fmla="*/ 32 h 112"/>
              <a:gd name="T108" fmla="*/ 60 w 114"/>
              <a:gd name="T109" fmla="*/ 58 h 112"/>
              <a:gd name="T110" fmla="*/ 57 w 114"/>
              <a:gd name="T111" fmla="*/ 64 h 112"/>
              <a:gd name="T112" fmla="*/ 93 w 114"/>
              <a:gd name="T113" fmla="*/ 45 h 112"/>
              <a:gd name="T114" fmla="*/ 95 w 114"/>
              <a:gd name="T115" fmla="*/ 42 h 112"/>
              <a:gd name="T116" fmla="*/ 97 w 114"/>
              <a:gd name="T117" fmla="*/ 38 h 112"/>
              <a:gd name="T118" fmla="*/ 60 w 114"/>
              <a:gd name="T119" fmla="*/ 5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" h="112">
                <a:moveTo>
                  <a:pt x="113" y="25"/>
                </a:moveTo>
                <a:cubicBezTo>
                  <a:pt x="114" y="26"/>
                  <a:pt x="114" y="26"/>
                  <a:pt x="114" y="26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09" y="34"/>
                  <a:pt x="106" y="41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1" y="50"/>
                  <a:pt x="99" y="51"/>
                  <a:pt x="97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74" y="65"/>
                  <a:pt x="52" y="77"/>
                  <a:pt x="29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5" y="91"/>
                  <a:pt x="21" y="90"/>
                  <a:pt x="17" y="88"/>
                </a:cubicBezTo>
                <a:cubicBezTo>
                  <a:pt x="17" y="88"/>
                  <a:pt x="17" y="88"/>
                  <a:pt x="17" y="88"/>
                </a:cubicBezTo>
                <a:cubicBezTo>
                  <a:pt x="17" y="87"/>
                  <a:pt x="17" y="87"/>
                  <a:pt x="17" y="87"/>
                </a:cubicBezTo>
                <a:cubicBezTo>
                  <a:pt x="12" y="82"/>
                  <a:pt x="7" y="76"/>
                  <a:pt x="3" y="71"/>
                </a:cubicBezTo>
                <a:cubicBezTo>
                  <a:pt x="0" y="68"/>
                  <a:pt x="0" y="65"/>
                  <a:pt x="1" y="62"/>
                </a:cubicBezTo>
                <a:cubicBezTo>
                  <a:pt x="5" y="55"/>
                  <a:pt x="8" y="49"/>
                  <a:pt x="11" y="42"/>
                </a:cubicBezTo>
                <a:cubicBezTo>
                  <a:pt x="12" y="41"/>
                  <a:pt x="12" y="40"/>
                  <a:pt x="13" y="39"/>
                </a:cubicBezTo>
                <a:cubicBezTo>
                  <a:pt x="14" y="39"/>
                  <a:pt x="14" y="39"/>
                  <a:pt x="15" y="38"/>
                </a:cubicBezTo>
                <a:cubicBezTo>
                  <a:pt x="84" y="1"/>
                  <a:pt x="84" y="1"/>
                  <a:pt x="84" y="1"/>
                </a:cubicBezTo>
                <a:cubicBezTo>
                  <a:pt x="86" y="0"/>
                  <a:pt x="89" y="0"/>
                  <a:pt x="91" y="0"/>
                </a:cubicBezTo>
                <a:cubicBezTo>
                  <a:pt x="94" y="0"/>
                  <a:pt x="96" y="1"/>
                  <a:pt x="97" y="3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1" y="20"/>
                  <a:pt x="112" y="20"/>
                  <a:pt x="112" y="21"/>
                </a:cubicBezTo>
                <a:cubicBezTo>
                  <a:pt x="113" y="22"/>
                  <a:pt x="113" y="24"/>
                  <a:pt x="113" y="25"/>
                </a:cubicBezTo>
                <a:close/>
                <a:moveTo>
                  <a:pt x="72" y="104"/>
                </a:moveTo>
                <a:cubicBezTo>
                  <a:pt x="98" y="96"/>
                  <a:pt x="98" y="96"/>
                  <a:pt x="98" y="96"/>
                </a:cubicBezTo>
                <a:cubicBezTo>
                  <a:pt x="92" y="112"/>
                  <a:pt x="76" y="108"/>
                  <a:pt x="72" y="104"/>
                </a:cubicBezTo>
                <a:close/>
                <a:moveTo>
                  <a:pt x="48" y="108"/>
                </a:moveTo>
                <a:cubicBezTo>
                  <a:pt x="54" y="110"/>
                  <a:pt x="70" y="107"/>
                  <a:pt x="68" y="90"/>
                </a:cubicBezTo>
                <a:cubicBezTo>
                  <a:pt x="48" y="108"/>
                  <a:pt x="48" y="108"/>
                  <a:pt x="48" y="108"/>
                </a:cubicBezTo>
                <a:close/>
                <a:moveTo>
                  <a:pt x="11" y="88"/>
                </a:moveTo>
                <a:cubicBezTo>
                  <a:pt x="8" y="93"/>
                  <a:pt x="9" y="110"/>
                  <a:pt x="26" y="110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23" y="101"/>
                </a:moveTo>
                <a:cubicBezTo>
                  <a:pt x="49" y="96"/>
                  <a:pt x="49" y="96"/>
                  <a:pt x="49" y="96"/>
                </a:cubicBezTo>
                <a:cubicBezTo>
                  <a:pt x="42" y="112"/>
                  <a:pt x="26" y="106"/>
                  <a:pt x="23" y="101"/>
                </a:cubicBezTo>
                <a:close/>
                <a:moveTo>
                  <a:pt x="34" y="62"/>
                </a:moveTo>
                <a:cubicBezTo>
                  <a:pt x="20" y="47"/>
                  <a:pt x="20" y="47"/>
                  <a:pt x="20" y="47"/>
                </a:cubicBezTo>
                <a:cubicBezTo>
                  <a:pt x="16" y="50"/>
                  <a:pt x="16" y="50"/>
                  <a:pt x="16" y="50"/>
                </a:cubicBezTo>
                <a:cubicBezTo>
                  <a:pt x="30" y="66"/>
                  <a:pt x="30" y="66"/>
                  <a:pt x="30" y="66"/>
                </a:cubicBezTo>
                <a:cubicBezTo>
                  <a:pt x="21" y="82"/>
                  <a:pt x="21" y="82"/>
                  <a:pt x="21" y="82"/>
                </a:cubicBezTo>
                <a:cubicBezTo>
                  <a:pt x="26" y="85"/>
                  <a:pt x="26" y="85"/>
                  <a:pt x="26" y="85"/>
                </a:cubicBezTo>
                <a:cubicBezTo>
                  <a:pt x="35" y="67"/>
                  <a:pt x="35" y="67"/>
                  <a:pt x="35" y="67"/>
                </a:cubicBezTo>
                <a:cubicBezTo>
                  <a:pt x="52" y="59"/>
                  <a:pt x="52" y="59"/>
                  <a:pt x="52" y="59"/>
                </a:cubicBezTo>
                <a:cubicBezTo>
                  <a:pt x="49" y="54"/>
                  <a:pt x="49" y="54"/>
                  <a:pt x="49" y="54"/>
                </a:cubicBezTo>
                <a:cubicBezTo>
                  <a:pt x="34" y="62"/>
                  <a:pt x="34" y="62"/>
                  <a:pt x="34" y="62"/>
                </a:cubicBezTo>
                <a:close/>
                <a:moveTo>
                  <a:pt x="45" y="32"/>
                </a:moveTo>
                <a:cubicBezTo>
                  <a:pt x="59" y="48"/>
                  <a:pt x="59" y="48"/>
                  <a:pt x="59" y="48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9"/>
                  <a:pt x="89" y="9"/>
                  <a:pt x="88" y="9"/>
                </a:cubicBezTo>
                <a:cubicBezTo>
                  <a:pt x="45" y="32"/>
                  <a:pt x="45" y="32"/>
                  <a:pt x="45" y="32"/>
                </a:cubicBezTo>
                <a:close/>
                <a:moveTo>
                  <a:pt x="60" y="58"/>
                </a:moveTo>
                <a:cubicBezTo>
                  <a:pt x="57" y="64"/>
                  <a:pt x="57" y="64"/>
                  <a:pt x="57" y="64"/>
                </a:cubicBezTo>
                <a:cubicBezTo>
                  <a:pt x="93" y="45"/>
                  <a:pt x="93" y="45"/>
                  <a:pt x="93" y="45"/>
                </a:cubicBezTo>
                <a:cubicBezTo>
                  <a:pt x="94" y="44"/>
                  <a:pt x="95" y="43"/>
                  <a:pt x="95" y="42"/>
                </a:cubicBezTo>
                <a:cubicBezTo>
                  <a:pt x="97" y="38"/>
                  <a:pt x="97" y="38"/>
                  <a:pt x="97" y="38"/>
                </a:cubicBezTo>
                <a:lnTo>
                  <a:pt x="60" y="58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4" name="Freeform 83"/>
          <p:cNvSpPr>
            <a:spLocks noEditPoints="1"/>
          </p:cNvSpPr>
          <p:nvPr/>
        </p:nvSpPr>
        <p:spPr bwMode="auto">
          <a:xfrm>
            <a:off x="6259844" y="2358550"/>
            <a:ext cx="520700" cy="522288"/>
          </a:xfrm>
          <a:custGeom>
            <a:avLst/>
            <a:gdLst>
              <a:gd name="T0" fmla="*/ 123 w 123"/>
              <a:gd name="T1" fmla="*/ 32 h 123"/>
              <a:gd name="T2" fmla="*/ 113 w 123"/>
              <a:gd name="T3" fmla="*/ 27 h 123"/>
              <a:gd name="T4" fmla="*/ 101 w 123"/>
              <a:gd name="T5" fmla="*/ 58 h 123"/>
              <a:gd name="T6" fmla="*/ 112 w 123"/>
              <a:gd name="T7" fmla="*/ 17 h 123"/>
              <a:gd name="T8" fmla="*/ 96 w 123"/>
              <a:gd name="T9" fmla="*/ 12 h 123"/>
              <a:gd name="T10" fmla="*/ 86 w 123"/>
              <a:gd name="T11" fmla="*/ 34 h 123"/>
              <a:gd name="T12" fmla="*/ 94 w 123"/>
              <a:gd name="T13" fmla="*/ 38 h 123"/>
              <a:gd name="T14" fmla="*/ 97 w 123"/>
              <a:gd name="T15" fmla="*/ 37 h 123"/>
              <a:gd name="T16" fmla="*/ 75 w 123"/>
              <a:gd name="T17" fmla="*/ 113 h 123"/>
              <a:gd name="T18" fmla="*/ 83 w 123"/>
              <a:gd name="T19" fmla="*/ 115 h 123"/>
              <a:gd name="T20" fmla="*/ 105 w 123"/>
              <a:gd name="T21" fmla="*/ 68 h 123"/>
              <a:gd name="T22" fmla="*/ 99 w 123"/>
              <a:gd name="T23" fmla="*/ 87 h 123"/>
              <a:gd name="T24" fmla="*/ 105 w 123"/>
              <a:gd name="T25" fmla="*/ 88 h 123"/>
              <a:gd name="T26" fmla="*/ 123 w 123"/>
              <a:gd name="T27" fmla="*/ 32 h 123"/>
              <a:gd name="T28" fmla="*/ 31 w 123"/>
              <a:gd name="T29" fmla="*/ 54 h 123"/>
              <a:gd name="T30" fmla="*/ 55 w 123"/>
              <a:gd name="T31" fmla="*/ 71 h 123"/>
              <a:gd name="T32" fmla="*/ 9 w 123"/>
              <a:gd name="T33" fmla="*/ 123 h 123"/>
              <a:gd name="T34" fmla="*/ 0 w 123"/>
              <a:gd name="T35" fmla="*/ 117 h 123"/>
              <a:gd name="T36" fmla="*/ 31 w 123"/>
              <a:gd name="T37" fmla="*/ 54 h 123"/>
              <a:gd name="T38" fmla="*/ 39 w 123"/>
              <a:gd name="T39" fmla="*/ 52 h 123"/>
              <a:gd name="T40" fmla="*/ 46 w 123"/>
              <a:gd name="T41" fmla="*/ 57 h 123"/>
              <a:gd name="T42" fmla="*/ 57 w 123"/>
              <a:gd name="T43" fmla="*/ 42 h 123"/>
              <a:gd name="T44" fmla="*/ 53 w 123"/>
              <a:gd name="T45" fmla="*/ 40 h 123"/>
              <a:gd name="T46" fmla="*/ 39 w 123"/>
              <a:gd name="T47" fmla="*/ 52 h 123"/>
              <a:gd name="T48" fmla="*/ 34 w 123"/>
              <a:gd name="T49" fmla="*/ 51 h 123"/>
              <a:gd name="T50" fmla="*/ 57 w 123"/>
              <a:gd name="T51" fmla="*/ 67 h 123"/>
              <a:gd name="T52" fmla="*/ 66 w 123"/>
              <a:gd name="T53" fmla="*/ 42 h 123"/>
              <a:gd name="T54" fmla="*/ 54 w 123"/>
              <a:gd name="T55" fmla="*/ 34 h 123"/>
              <a:gd name="T56" fmla="*/ 34 w 123"/>
              <a:gd name="T57" fmla="*/ 51 h 123"/>
              <a:gd name="T58" fmla="*/ 80 w 123"/>
              <a:gd name="T59" fmla="*/ 0 h 123"/>
              <a:gd name="T60" fmla="*/ 83 w 123"/>
              <a:gd name="T61" fmla="*/ 2 h 123"/>
              <a:gd name="T62" fmla="*/ 76 w 123"/>
              <a:gd name="T63" fmla="*/ 13 h 123"/>
              <a:gd name="T64" fmla="*/ 69 w 123"/>
              <a:gd name="T65" fmla="*/ 15 h 123"/>
              <a:gd name="T66" fmla="*/ 70 w 123"/>
              <a:gd name="T67" fmla="*/ 23 h 123"/>
              <a:gd name="T68" fmla="*/ 78 w 123"/>
              <a:gd name="T69" fmla="*/ 22 h 123"/>
              <a:gd name="T70" fmla="*/ 78 w 123"/>
              <a:gd name="T71" fmla="*/ 15 h 123"/>
              <a:gd name="T72" fmla="*/ 85 w 123"/>
              <a:gd name="T73" fmla="*/ 4 h 123"/>
              <a:gd name="T74" fmla="*/ 89 w 123"/>
              <a:gd name="T75" fmla="*/ 6 h 123"/>
              <a:gd name="T76" fmla="*/ 85 w 123"/>
              <a:gd name="T77" fmla="*/ 24 h 123"/>
              <a:gd name="T78" fmla="*/ 68 w 123"/>
              <a:gd name="T79" fmla="*/ 40 h 123"/>
              <a:gd name="T80" fmla="*/ 55 w 123"/>
              <a:gd name="T81" fmla="*/ 31 h 123"/>
              <a:gd name="T82" fmla="*/ 65 w 123"/>
              <a:gd name="T83" fmla="*/ 10 h 123"/>
              <a:gd name="T84" fmla="*/ 80 w 123"/>
              <a:gd name="T8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3" h="123">
                <a:moveTo>
                  <a:pt x="123" y="32"/>
                </a:moveTo>
                <a:cubicBezTo>
                  <a:pt x="113" y="27"/>
                  <a:pt x="113" y="27"/>
                  <a:pt x="113" y="27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96" y="12"/>
                  <a:pt x="96" y="12"/>
                  <a:pt x="96" y="12"/>
                </a:cubicBezTo>
                <a:cubicBezTo>
                  <a:pt x="86" y="34"/>
                  <a:pt x="86" y="34"/>
                  <a:pt x="86" y="34"/>
                </a:cubicBezTo>
                <a:cubicBezTo>
                  <a:pt x="94" y="38"/>
                  <a:pt x="94" y="38"/>
                  <a:pt x="94" y="38"/>
                </a:cubicBezTo>
                <a:cubicBezTo>
                  <a:pt x="97" y="37"/>
                  <a:pt x="97" y="37"/>
                  <a:pt x="97" y="37"/>
                </a:cubicBezTo>
                <a:cubicBezTo>
                  <a:pt x="75" y="113"/>
                  <a:pt x="75" y="113"/>
                  <a:pt x="75" y="113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105" y="68"/>
                  <a:pt x="105" y="68"/>
                  <a:pt x="105" y="68"/>
                </a:cubicBezTo>
                <a:cubicBezTo>
                  <a:pt x="99" y="87"/>
                  <a:pt x="99" y="87"/>
                  <a:pt x="99" y="87"/>
                </a:cubicBezTo>
                <a:cubicBezTo>
                  <a:pt x="105" y="88"/>
                  <a:pt x="105" y="88"/>
                  <a:pt x="105" y="88"/>
                </a:cubicBezTo>
                <a:cubicBezTo>
                  <a:pt x="123" y="32"/>
                  <a:pt x="123" y="32"/>
                  <a:pt x="123" y="32"/>
                </a:cubicBezTo>
                <a:close/>
                <a:moveTo>
                  <a:pt x="31" y="54"/>
                </a:moveTo>
                <a:cubicBezTo>
                  <a:pt x="39" y="60"/>
                  <a:pt x="47" y="65"/>
                  <a:pt x="55" y="71"/>
                </a:cubicBezTo>
                <a:cubicBezTo>
                  <a:pt x="45" y="93"/>
                  <a:pt x="30" y="111"/>
                  <a:pt x="9" y="123"/>
                </a:cubicBezTo>
                <a:cubicBezTo>
                  <a:pt x="0" y="117"/>
                  <a:pt x="0" y="117"/>
                  <a:pt x="0" y="117"/>
                </a:cubicBezTo>
                <a:cubicBezTo>
                  <a:pt x="4" y="93"/>
                  <a:pt x="13" y="72"/>
                  <a:pt x="31" y="54"/>
                </a:cubicBezTo>
                <a:close/>
                <a:moveTo>
                  <a:pt x="39" y="52"/>
                </a:moveTo>
                <a:cubicBezTo>
                  <a:pt x="46" y="57"/>
                  <a:pt x="46" y="57"/>
                  <a:pt x="46" y="57"/>
                </a:cubicBezTo>
                <a:cubicBezTo>
                  <a:pt x="57" y="42"/>
                  <a:pt x="57" y="42"/>
                  <a:pt x="57" y="42"/>
                </a:cubicBezTo>
                <a:cubicBezTo>
                  <a:pt x="53" y="40"/>
                  <a:pt x="53" y="40"/>
                  <a:pt x="53" y="40"/>
                </a:cubicBezTo>
                <a:cubicBezTo>
                  <a:pt x="39" y="52"/>
                  <a:pt x="39" y="52"/>
                  <a:pt x="39" y="52"/>
                </a:cubicBezTo>
                <a:close/>
                <a:moveTo>
                  <a:pt x="34" y="51"/>
                </a:moveTo>
                <a:cubicBezTo>
                  <a:pt x="57" y="67"/>
                  <a:pt x="57" y="67"/>
                  <a:pt x="57" y="67"/>
                </a:cubicBezTo>
                <a:cubicBezTo>
                  <a:pt x="66" y="42"/>
                  <a:pt x="66" y="42"/>
                  <a:pt x="66" y="42"/>
                </a:cubicBezTo>
                <a:cubicBezTo>
                  <a:pt x="54" y="34"/>
                  <a:pt x="54" y="34"/>
                  <a:pt x="54" y="34"/>
                </a:cubicBezTo>
                <a:cubicBezTo>
                  <a:pt x="34" y="51"/>
                  <a:pt x="34" y="51"/>
                  <a:pt x="34" y="51"/>
                </a:cubicBezTo>
                <a:close/>
                <a:moveTo>
                  <a:pt x="80" y="0"/>
                </a:moveTo>
                <a:cubicBezTo>
                  <a:pt x="83" y="2"/>
                  <a:pt x="83" y="2"/>
                  <a:pt x="83" y="2"/>
                </a:cubicBezTo>
                <a:cubicBezTo>
                  <a:pt x="76" y="13"/>
                  <a:pt x="76" y="13"/>
                  <a:pt x="76" y="13"/>
                </a:cubicBezTo>
                <a:cubicBezTo>
                  <a:pt x="73" y="12"/>
                  <a:pt x="71" y="13"/>
                  <a:pt x="69" y="15"/>
                </a:cubicBezTo>
                <a:cubicBezTo>
                  <a:pt x="67" y="18"/>
                  <a:pt x="68" y="21"/>
                  <a:pt x="70" y="23"/>
                </a:cubicBezTo>
                <a:cubicBezTo>
                  <a:pt x="73" y="25"/>
                  <a:pt x="76" y="24"/>
                  <a:pt x="78" y="22"/>
                </a:cubicBezTo>
                <a:cubicBezTo>
                  <a:pt x="80" y="19"/>
                  <a:pt x="79" y="16"/>
                  <a:pt x="78" y="15"/>
                </a:cubicBezTo>
                <a:cubicBezTo>
                  <a:pt x="85" y="4"/>
                  <a:pt x="85" y="4"/>
                  <a:pt x="85" y="4"/>
                </a:cubicBezTo>
                <a:cubicBezTo>
                  <a:pt x="89" y="6"/>
                  <a:pt x="89" y="6"/>
                  <a:pt x="89" y="6"/>
                </a:cubicBezTo>
                <a:cubicBezTo>
                  <a:pt x="85" y="12"/>
                  <a:pt x="83" y="17"/>
                  <a:pt x="85" y="24"/>
                </a:cubicBezTo>
                <a:cubicBezTo>
                  <a:pt x="68" y="40"/>
                  <a:pt x="68" y="40"/>
                  <a:pt x="68" y="40"/>
                </a:cubicBezTo>
                <a:cubicBezTo>
                  <a:pt x="64" y="37"/>
                  <a:pt x="60" y="34"/>
                  <a:pt x="55" y="31"/>
                </a:cubicBezTo>
                <a:cubicBezTo>
                  <a:pt x="65" y="10"/>
                  <a:pt x="65" y="10"/>
                  <a:pt x="65" y="10"/>
                </a:cubicBezTo>
                <a:cubicBezTo>
                  <a:pt x="71" y="9"/>
                  <a:pt x="75" y="6"/>
                  <a:pt x="80" y="0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5" name="Freeform 84"/>
          <p:cNvSpPr>
            <a:spLocks noEditPoints="1"/>
          </p:cNvSpPr>
          <p:nvPr/>
        </p:nvSpPr>
        <p:spPr bwMode="auto">
          <a:xfrm>
            <a:off x="5453394" y="2367282"/>
            <a:ext cx="474663" cy="504825"/>
          </a:xfrm>
          <a:custGeom>
            <a:avLst/>
            <a:gdLst>
              <a:gd name="T0" fmla="*/ 60 w 112"/>
              <a:gd name="T1" fmla="*/ 77 h 119"/>
              <a:gd name="T2" fmla="*/ 55 w 112"/>
              <a:gd name="T3" fmla="*/ 54 h 119"/>
              <a:gd name="T4" fmla="*/ 37 w 112"/>
              <a:gd name="T5" fmla="*/ 59 h 119"/>
              <a:gd name="T6" fmla="*/ 58 w 112"/>
              <a:gd name="T7" fmla="*/ 45 h 119"/>
              <a:gd name="T8" fmla="*/ 50 w 112"/>
              <a:gd name="T9" fmla="*/ 11 h 119"/>
              <a:gd name="T10" fmla="*/ 0 w 112"/>
              <a:gd name="T11" fmla="*/ 21 h 119"/>
              <a:gd name="T12" fmla="*/ 3 w 112"/>
              <a:gd name="T13" fmla="*/ 38 h 119"/>
              <a:gd name="T14" fmla="*/ 42 w 112"/>
              <a:gd name="T15" fmla="*/ 34 h 119"/>
              <a:gd name="T16" fmla="*/ 1 w 112"/>
              <a:gd name="T17" fmla="*/ 55 h 119"/>
              <a:gd name="T18" fmla="*/ 6 w 112"/>
              <a:gd name="T19" fmla="*/ 72 h 119"/>
              <a:gd name="T20" fmla="*/ 36 w 112"/>
              <a:gd name="T21" fmla="*/ 74 h 119"/>
              <a:gd name="T22" fmla="*/ 26 w 112"/>
              <a:gd name="T23" fmla="*/ 79 h 119"/>
              <a:gd name="T24" fmla="*/ 29 w 112"/>
              <a:gd name="T25" fmla="*/ 91 h 119"/>
              <a:gd name="T26" fmla="*/ 60 w 112"/>
              <a:gd name="T27" fmla="*/ 77 h 119"/>
              <a:gd name="T28" fmla="*/ 91 w 112"/>
              <a:gd name="T29" fmla="*/ 7 h 119"/>
              <a:gd name="T30" fmla="*/ 92 w 112"/>
              <a:gd name="T31" fmla="*/ 10 h 119"/>
              <a:gd name="T32" fmla="*/ 84 w 112"/>
              <a:gd name="T33" fmla="*/ 51 h 119"/>
              <a:gd name="T34" fmla="*/ 85 w 112"/>
              <a:gd name="T35" fmla="*/ 56 h 119"/>
              <a:gd name="T36" fmla="*/ 94 w 112"/>
              <a:gd name="T37" fmla="*/ 60 h 119"/>
              <a:gd name="T38" fmla="*/ 96 w 112"/>
              <a:gd name="T39" fmla="*/ 61 h 119"/>
              <a:gd name="T40" fmla="*/ 96 w 112"/>
              <a:gd name="T41" fmla="*/ 63 h 119"/>
              <a:gd name="T42" fmla="*/ 97 w 112"/>
              <a:gd name="T43" fmla="*/ 68 h 119"/>
              <a:gd name="T44" fmla="*/ 102 w 112"/>
              <a:gd name="T45" fmla="*/ 68 h 119"/>
              <a:gd name="T46" fmla="*/ 112 w 112"/>
              <a:gd name="T47" fmla="*/ 110 h 119"/>
              <a:gd name="T48" fmla="*/ 86 w 112"/>
              <a:gd name="T49" fmla="*/ 113 h 119"/>
              <a:gd name="T50" fmla="*/ 84 w 112"/>
              <a:gd name="T51" fmla="*/ 70 h 119"/>
              <a:gd name="T52" fmla="*/ 89 w 112"/>
              <a:gd name="T53" fmla="*/ 69 h 119"/>
              <a:gd name="T54" fmla="*/ 89 w 112"/>
              <a:gd name="T55" fmla="*/ 66 h 119"/>
              <a:gd name="T56" fmla="*/ 80 w 112"/>
              <a:gd name="T57" fmla="*/ 63 h 119"/>
              <a:gd name="T58" fmla="*/ 78 w 112"/>
              <a:gd name="T59" fmla="*/ 62 h 119"/>
              <a:gd name="T60" fmla="*/ 78 w 112"/>
              <a:gd name="T61" fmla="*/ 60 h 119"/>
              <a:gd name="T62" fmla="*/ 76 w 112"/>
              <a:gd name="T63" fmla="*/ 51 h 119"/>
              <a:gd name="T64" fmla="*/ 59 w 112"/>
              <a:gd name="T65" fmla="*/ 15 h 119"/>
              <a:gd name="T66" fmla="*/ 58 w 112"/>
              <a:gd name="T67" fmla="*/ 0 h 119"/>
              <a:gd name="T68" fmla="*/ 91 w 112"/>
              <a:gd name="T69" fmla="*/ 7 h 119"/>
              <a:gd name="T70" fmla="*/ 101 w 112"/>
              <a:gd name="T71" fmla="*/ 102 h 119"/>
              <a:gd name="T72" fmla="*/ 98 w 112"/>
              <a:gd name="T73" fmla="*/ 102 h 119"/>
              <a:gd name="T74" fmla="*/ 95 w 112"/>
              <a:gd name="T75" fmla="*/ 103 h 119"/>
              <a:gd name="T76" fmla="*/ 94 w 112"/>
              <a:gd name="T77" fmla="*/ 107 h 119"/>
              <a:gd name="T78" fmla="*/ 96 w 112"/>
              <a:gd name="T79" fmla="*/ 110 h 119"/>
              <a:gd name="T80" fmla="*/ 96 w 112"/>
              <a:gd name="T81" fmla="*/ 110 h 119"/>
              <a:gd name="T82" fmla="*/ 99 w 112"/>
              <a:gd name="T83" fmla="*/ 111 h 119"/>
              <a:gd name="T84" fmla="*/ 102 w 112"/>
              <a:gd name="T85" fmla="*/ 109 h 119"/>
              <a:gd name="T86" fmla="*/ 103 w 112"/>
              <a:gd name="T87" fmla="*/ 106 h 119"/>
              <a:gd name="T88" fmla="*/ 101 w 112"/>
              <a:gd name="T89" fmla="*/ 10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" h="119">
                <a:moveTo>
                  <a:pt x="60" y="77"/>
                </a:moveTo>
                <a:cubicBezTo>
                  <a:pt x="55" y="54"/>
                  <a:pt x="55" y="54"/>
                  <a:pt x="55" y="54"/>
                </a:cubicBezTo>
                <a:cubicBezTo>
                  <a:pt x="37" y="59"/>
                  <a:pt x="37" y="59"/>
                  <a:pt x="37" y="59"/>
                </a:cubicBezTo>
                <a:cubicBezTo>
                  <a:pt x="58" y="45"/>
                  <a:pt x="58" y="45"/>
                  <a:pt x="58" y="45"/>
                </a:cubicBezTo>
                <a:cubicBezTo>
                  <a:pt x="50" y="11"/>
                  <a:pt x="50" y="11"/>
                  <a:pt x="50" y="11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38"/>
                  <a:pt x="3" y="38"/>
                  <a:pt x="3" y="38"/>
                </a:cubicBezTo>
                <a:cubicBezTo>
                  <a:pt x="42" y="34"/>
                  <a:pt x="42" y="34"/>
                  <a:pt x="42" y="34"/>
                </a:cubicBezTo>
                <a:cubicBezTo>
                  <a:pt x="1" y="55"/>
                  <a:pt x="1" y="55"/>
                  <a:pt x="1" y="55"/>
                </a:cubicBezTo>
                <a:cubicBezTo>
                  <a:pt x="6" y="72"/>
                  <a:pt x="6" y="72"/>
                  <a:pt x="6" y="72"/>
                </a:cubicBezTo>
                <a:cubicBezTo>
                  <a:pt x="36" y="74"/>
                  <a:pt x="36" y="74"/>
                  <a:pt x="36" y="74"/>
                </a:cubicBezTo>
                <a:cubicBezTo>
                  <a:pt x="26" y="79"/>
                  <a:pt x="26" y="79"/>
                  <a:pt x="26" y="79"/>
                </a:cubicBezTo>
                <a:cubicBezTo>
                  <a:pt x="29" y="91"/>
                  <a:pt x="29" y="91"/>
                  <a:pt x="29" y="91"/>
                </a:cubicBezTo>
                <a:cubicBezTo>
                  <a:pt x="60" y="77"/>
                  <a:pt x="60" y="77"/>
                  <a:pt x="60" y="77"/>
                </a:cubicBezTo>
                <a:close/>
                <a:moveTo>
                  <a:pt x="91" y="7"/>
                </a:moveTo>
                <a:cubicBezTo>
                  <a:pt x="91" y="8"/>
                  <a:pt x="92" y="9"/>
                  <a:pt x="92" y="10"/>
                </a:cubicBezTo>
                <a:cubicBezTo>
                  <a:pt x="94" y="29"/>
                  <a:pt x="91" y="46"/>
                  <a:pt x="84" y="51"/>
                </a:cubicBezTo>
                <a:cubicBezTo>
                  <a:pt x="85" y="56"/>
                  <a:pt x="85" y="56"/>
                  <a:pt x="85" y="56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1"/>
                  <a:pt x="96" y="61"/>
                  <a:pt x="96" y="61"/>
                </a:cubicBezTo>
                <a:cubicBezTo>
                  <a:pt x="96" y="63"/>
                  <a:pt x="96" y="63"/>
                  <a:pt x="96" y="63"/>
                </a:cubicBezTo>
                <a:cubicBezTo>
                  <a:pt x="97" y="68"/>
                  <a:pt x="97" y="68"/>
                  <a:pt x="97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05" y="118"/>
                  <a:pt x="96" y="119"/>
                  <a:pt x="86" y="113"/>
                </a:cubicBezTo>
                <a:cubicBezTo>
                  <a:pt x="84" y="70"/>
                  <a:pt x="84" y="70"/>
                  <a:pt x="84" y="70"/>
                </a:cubicBezTo>
                <a:cubicBezTo>
                  <a:pt x="89" y="69"/>
                  <a:pt x="89" y="69"/>
                  <a:pt x="89" y="69"/>
                </a:cubicBezTo>
                <a:cubicBezTo>
                  <a:pt x="89" y="66"/>
                  <a:pt x="89" y="66"/>
                  <a:pt x="89" y="66"/>
                </a:cubicBezTo>
                <a:cubicBezTo>
                  <a:pt x="80" y="63"/>
                  <a:pt x="80" y="63"/>
                  <a:pt x="80" y="63"/>
                </a:cubicBezTo>
                <a:cubicBezTo>
                  <a:pt x="78" y="62"/>
                  <a:pt x="78" y="62"/>
                  <a:pt x="78" y="62"/>
                </a:cubicBezTo>
                <a:cubicBezTo>
                  <a:pt x="78" y="60"/>
                  <a:pt x="78" y="60"/>
                  <a:pt x="78" y="60"/>
                </a:cubicBezTo>
                <a:cubicBezTo>
                  <a:pt x="76" y="51"/>
                  <a:pt x="76" y="51"/>
                  <a:pt x="76" y="51"/>
                </a:cubicBezTo>
                <a:cubicBezTo>
                  <a:pt x="69" y="47"/>
                  <a:pt x="62" y="33"/>
                  <a:pt x="59" y="15"/>
                </a:cubicBezTo>
                <a:cubicBezTo>
                  <a:pt x="59" y="10"/>
                  <a:pt x="58" y="5"/>
                  <a:pt x="58" y="0"/>
                </a:cubicBezTo>
                <a:cubicBezTo>
                  <a:pt x="91" y="7"/>
                  <a:pt x="91" y="7"/>
                  <a:pt x="91" y="7"/>
                </a:cubicBezTo>
                <a:close/>
                <a:moveTo>
                  <a:pt x="101" y="102"/>
                </a:moveTo>
                <a:cubicBezTo>
                  <a:pt x="100" y="102"/>
                  <a:pt x="99" y="101"/>
                  <a:pt x="98" y="102"/>
                </a:cubicBezTo>
                <a:cubicBezTo>
                  <a:pt x="96" y="102"/>
                  <a:pt x="95" y="102"/>
                  <a:pt x="95" y="103"/>
                </a:cubicBezTo>
                <a:cubicBezTo>
                  <a:pt x="94" y="104"/>
                  <a:pt x="94" y="106"/>
                  <a:pt x="94" y="107"/>
                </a:cubicBezTo>
                <a:cubicBezTo>
                  <a:pt x="94" y="108"/>
                  <a:pt x="95" y="109"/>
                  <a:pt x="96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7" y="111"/>
                  <a:pt x="98" y="111"/>
                  <a:pt x="99" y="111"/>
                </a:cubicBezTo>
                <a:cubicBezTo>
                  <a:pt x="100" y="111"/>
                  <a:pt x="101" y="110"/>
                  <a:pt x="102" y="109"/>
                </a:cubicBezTo>
                <a:cubicBezTo>
                  <a:pt x="103" y="108"/>
                  <a:pt x="103" y="107"/>
                  <a:pt x="103" y="106"/>
                </a:cubicBezTo>
                <a:cubicBezTo>
                  <a:pt x="103" y="104"/>
                  <a:pt x="102" y="103"/>
                  <a:pt x="101" y="102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6" name="Freeform 85"/>
          <p:cNvSpPr>
            <a:spLocks noEditPoints="1"/>
          </p:cNvSpPr>
          <p:nvPr/>
        </p:nvSpPr>
        <p:spPr bwMode="auto">
          <a:xfrm>
            <a:off x="6237619" y="4797606"/>
            <a:ext cx="509588" cy="438150"/>
          </a:xfrm>
          <a:custGeom>
            <a:avLst/>
            <a:gdLst>
              <a:gd name="T0" fmla="*/ 57 w 120"/>
              <a:gd name="T1" fmla="*/ 103 h 103"/>
              <a:gd name="T2" fmla="*/ 40 w 120"/>
              <a:gd name="T3" fmla="*/ 89 h 103"/>
              <a:gd name="T4" fmla="*/ 23 w 120"/>
              <a:gd name="T5" fmla="*/ 76 h 103"/>
              <a:gd name="T6" fmla="*/ 3 w 120"/>
              <a:gd name="T7" fmla="*/ 42 h 103"/>
              <a:gd name="T8" fmla="*/ 10 w 120"/>
              <a:gd name="T9" fmla="*/ 11 h 103"/>
              <a:gd name="T10" fmla="*/ 13 w 120"/>
              <a:gd name="T11" fmla="*/ 8 h 103"/>
              <a:gd name="T12" fmla="*/ 35 w 120"/>
              <a:gd name="T13" fmla="*/ 0 h 103"/>
              <a:gd name="T14" fmla="*/ 59 w 120"/>
              <a:gd name="T15" fmla="*/ 11 h 103"/>
              <a:gd name="T16" fmla="*/ 60 w 120"/>
              <a:gd name="T17" fmla="*/ 12 h 103"/>
              <a:gd name="T18" fmla="*/ 62 w 120"/>
              <a:gd name="T19" fmla="*/ 11 h 103"/>
              <a:gd name="T20" fmla="*/ 86 w 120"/>
              <a:gd name="T21" fmla="*/ 0 h 103"/>
              <a:gd name="T22" fmla="*/ 108 w 120"/>
              <a:gd name="T23" fmla="*/ 8 h 103"/>
              <a:gd name="T24" fmla="*/ 111 w 120"/>
              <a:gd name="T25" fmla="*/ 11 h 103"/>
              <a:gd name="T26" fmla="*/ 118 w 120"/>
              <a:gd name="T27" fmla="*/ 42 h 103"/>
              <a:gd name="T28" fmla="*/ 98 w 120"/>
              <a:gd name="T29" fmla="*/ 76 h 103"/>
              <a:gd name="T30" fmla="*/ 81 w 120"/>
              <a:gd name="T31" fmla="*/ 89 h 103"/>
              <a:gd name="T32" fmla="*/ 64 w 120"/>
              <a:gd name="T33" fmla="*/ 103 h 103"/>
              <a:gd name="T34" fmla="*/ 57 w 120"/>
              <a:gd name="T35" fmla="*/ 103 h 103"/>
              <a:gd name="T36" fmla="*/ 18 w 120"/>
              <a:gd name="T37" fmla="*/ 54 h 103"/>
              <a:gd name="T38" fmla="*/ 29 w 120"/>
              <a:gd name="T39" fmla="*/ 69 h 103"/>
              <a:gd name="T40" fmla="*/ 46 w 120"/>
              <a:gd name="T41" fmla="*/ 81 h 103"/>
              <a:gd name="T42" fmla="*/ 60 w 120"/>
              <a:gd name="T43" fmla="*/ 92 h 103"/>
              <a:gd name="T44" fmla="*/ 75 w 120"/>
              <a:gd name="T45" fmla="*/ 81 h 103"/>
              <a:gd name="T46" fmla="*/ 91 w 120"/>
              <a:gd name="T47" fmla="*/ 69 h 103"/>
              <a:gd name="T48" fmla="*/ 104 w 120"/>
              <a:gd name="T49" fmla="*/ 52 h 103"/>
              <a:gd name="T50" fmla="*/ 97 w 120"/>
              <a:gd name="T51" fmla="*/ 46 h 103"/>
              <a:gd name="T52" fmla="*/ 86 w 120"/>
              <a:gd name="T53" fmla="*/ 67 h 103"/>
              <a:gd name="T54" fmla="*/ 77 w 120"/>
              <a:gd name="T55" fmla="*/ 44 h 103"/>
              <a:gd name="T56" fmla="*/ 63 w 120"/>
              <a:gd name="T57" fmla="*/ 54 h 103"/>
              <a:gd name="T58" fmla="*/ 51 w 120"/>
              <a:gd name="T59" fmla="*/ 41 h 103"/>
              <a:gd name="T60" fmla="*/ 40 w 120"/>
              <a:gd name="T61" fmla="*/ 59 h 103"/>
              <a:gd name="T62" fmla="*/ 28 w 120"/>
              <a:gd name="T63" fmla="*/ 49 h 103"/>
              <a:gd name="T64" fmla="*/ 18 w 120"/>
              <a:gd name="T65" fmla="*/ 54 h 103"/>
              <a:gd name="T66" fmla="*/ 30 w 120"/>
              <a:gd name="T67" fmla="*/ 11 h 103"/>
              <a:gd name="T68" fmla="*/ 25 w 120"/>
              <a:gd name="T69" fmla="*/ 12 h 103"/>
              <a:gd name="T70" fmla="*/ 17 w 120"/>
              <a:gd name="T71" fmla="*/ 45 h 103"/>
              <a:gd name="T72" fmla="*/ 30 w 120"/>
              <a:gd name="T73" fmla="*/ 11 h 103"/>
              <a:gd name="T74" fmla="*/ 63 w 120"/>
              <a:gd name="T75" fmla="*/ 57 h 103"/>
              <a:gd name="T76" fmla="*/ 59 w 120"/>
              <a:gd name="T77" fmla="*/ 63 h 103"/>
              <a:gd name="T78" fmla="*/ 63 w 120"/>
              <a:gd name="T79" fmla="*/ 69 h 103"/>
              <a:gd name="T80" fmla="*/ 68 w 120"/>
              <a:gd name="T81" fmla="*/ 63 h 103"/>
              <a:gd name="T82" fmla="*/ 63 w 120"/>
              <a:gd name="T83" fmla="*/ 5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0" h="103">
                <a:moveTo>
                  <a:pt x="57" y="103"/>
                </a:moveTo>
                <a:cubicBezTo>
                  <a:pt x="52" y="98"/>
                  <a:pt x="46" y="94"/>
                  <a:pt x="40" y="89"/>
                </a:cubicBezTo>
                <a:cubicBezTo>
                  <a:pt x="34" y="85"/>
                  <a:pt x="28" y="81"/>
                  <a:pt x="23" y="76"/>
                </a:cubicBezTo>
                <a:cubicBezTo>
                  <a:pt x="14" y="68"/>
                  <a:pt x="6" y="55"/>
                  <a:pt x="3" y="42"/>
                </a:cubicBezTo>
                <a:cubicBezTo>
                  <a:pt x="0" y="31"/>
                  <a:pt x="2" y="20"/>
                  <a:pt x="10" y="11"/>
                </a:cubicBezTo>
                <a:cubicBezTo>
                  <a:pt x="11" y="10"/>
                  <a:pt x="12" y="9"/>
                  <a:pt x="13" y="8"/>
                </a:cubicBezTo>
                <a:cubicBezTo>
                  <a:pt x="19" y="3"/>
                  <a:pt x="27" y="0"/>
                  <a:pt x="35" y="0"/>
                </a:cubicBezTo>
                <a:cubicBezTo>
                  <a:pt x="43" y="0"/>
                  <a:pt x="51" y="4"/>
                  <a:pt x="59" y="11"/>
                </a:cubicBezTo>
                <a:cubicBezTo>
                  <a:pt x="60" y="11"/>
                  <a:pt x="60" y="11"/>
                  <a:pt x="60" y="12"/>
                </a:cubicBezTo>
                <a:cubicBezTo>
                  <a:pt x="61" y="11"/>
                  <a:pt x="61" y="11"/>
                  <a:pt x="62" y="11"/>
                </a:cubicBezTo>
                <a:cubicBezTo>
                  <a:pt x="69" y="4"/>
                  <a:pt x="78" y="0"/>
                  <a:pt x="86" y="0"/>
                </a:cubicBezTo>
                <a:cubicBezTo>
                  <a:pt x="94" y="0"/>
                  <a:pt x="102" y="3"/>
                  <a:pt x="108" y="8"/>
                </a:cubicBezTo>
                <a:cubicBezTo>
                  <a:pt x="109" y="9"/>
                  <a:pt x="110" y="10"/>
                  <a:pt x="111" y="11"/>
                </a:cubicBezTo>
                <a:cubicBezTo>
                  <a:pt x="119" y="20"/>
                  <a:pt x="120" y="31"/>
                  <a:pt x="118" y="42"/>
                </a:cubicBezTo>
                <a:cubicBezTo>
                  <a:pt x="115" y="55"/>
                  <a:pt x="107" y="68"/>
                  <a:pt x="98" y="76"/>
                </a:cubicBezTo>
                <a:cubicBezTo>
                  <a:pt x="93" y="81"/>
                  <a:pt x="87" y="85"/>
                  <a:pt x="81" y="89"/>
                </a:cubicBezTo>
                <a:cubicBezTo>
                  <a:pt x="75" y="94"/>
                  <a:pt x="69" y="98"/>
                  <a:pt x="64" y="103"/>
                </a:cubicBezTo>
                <a:cubicBezTo>
                  <a:pt x="57" y="103"/>
                  <a:pt x="57" y="103"/>
                  <a:pt x="57" y="103"/>
                </a:cubicBezTo>
                <a:close/>
                <a:moveTo>
                  <a:pt x="18" y="54"/>
                </a:moveTo>
                <a:cubicBezTo>
                  <a:pt x="21" y="60"/>
                  <a:pt x="25" y="65"/>
                  <a:pt x="29" y="69"/>
                </a:cubicBezTo>
                <a:cubicBezTo>
                  <a:pt x="34" y="73"/>
                  <a:pt x="40" y="77"/>
                  <a:pt x="46" y="81"/>
                </a:cubicBezTo>
                <a:cubicBezTo>
                  <a:pt x="51" y="84"/>
                  <a:pt x="56" y="88"/>
                  <a:pt x="60" y="92"/>
                </a:cubicBezTo>
                <a:cubicBezTo>
                  <a:pt x="65" y="88"/>
                  <a:pt x="70" y="84"/>
                  <a:pt x="75" y="81"/>
                </a:cubicBezTo>
                <a:cubicBezTo>
                  <a:pt x="81" y="77"/>
                  <a:pt x="86" y="73"/>
                  <a:pt x="91" y="69"/>
                </a:cubicBezTo>
                <a:cubicBezTo>
                  <a:pt x="96" y="64"/>
                  <a:pt x="101" y="58"/>
                  <a:pt x="104" y="52"/>
                </a:cubicBezTo>
                <a:cubicBezTo>
                  <a:pt x="103" y="49"/>
                  <a:pt x="101" y="45"/>
                  <a:pt x="97" y="46"/>
                </a:cubicBezTo>
                <a:cubicBezTo>
                  <a:pt x="90" y="46"/>
                  <a:pt x="92" y="67"/>
                  <a:pt x="86" y="67"/>
                </a:cubicBezTo>
                <a:cubicBezTo>
                  <a:pt x="79" y="66"/>
                  <a:pt x="81" y="49"/>
                  <a:pt x="77" y="44"/>
                </a:cubicBezTo>
                <a:cubicBezTo>
                  <a:pt x="73" y="40"/>
                  <a:pt x="72" y="55"/>
                  <a:pt x="63" y="54"/>
                </a:cubicBezTo>
                <a:cubicBezTo>
                  <a:pt x="55" y="54"/>
                  <a:pt x="57" y="44"/>
                  <a:pt x="51" y="41"/>
                </a:cubicBezTo>
                <a:cubicBezTo>
                  <a:pt x="46" y="39"/>
                  <a:pt x="46" y="57"/>
                  <a:pt x="40" y="59"/>
                </a:cubicBezTo>
                <a:cubicBezTo>
                  <a:pt x="34" y="61"/>
                  <a:pt x="31" y="51"/>
                  <a:pt x="28" y="49"/>
                </a:cubicBezTo>
                <a:cubicBezTo>
                  <a:pt x="25" y="46"/>
                  <a:pt x="22" y="53"/>
                  <a:pt x="18" y="54"/>
                </a:cubicBezTo>
                <a:close/>
                <a:moveTo>
                  <a:pt x="30" y="11"/>
                </a:moveTo>
                <a:cubicBezTo>
                  <a:pt x="28" y="11"/>
                  <a:pt x="27" y="11"/>
                  <a:pt x="25" y="12"/>
                </a:cubicBezTo>
                <a:cubicBezTo>
                  <a:pt x="14" y="18"/>
                  <a:pt x="12" y="33"/>
                  <a:pt x="17" y="45"/>
                </a:cubicBezTo>
                <a:cubicBezTo>
                  <a:pt x="18" y="31"/>
                  <a:pt x="22" y="20"/>
                  <a:pt x="30" y="11"/>
                </a:cubicBezTo>
                <a:close/>
                <a:moveTo>
                  <a:pt x="63" y="57"/>
                </a:moveTo>
                <a:cubicBezTo>
                  <a:pt x="61" y="57"/>
                  <a:pt x="59" y="60"/>
                  <a:pt x="59" y="63"/>
                </a:cubicBezTo>
                <a:cubicBezTo>
                  <a:pt x="59" y="67"/>
                  <a:pt x="61" y="69"/>
                  <a:pt x="63" y="69"/>
                </a:cubicBezTo>
                <a:cubicBezTo>
                  <a:pt x="66" y="69"/>
                  <a:pt x="68" y="67"/>
                  <a:pt x="68" y="63"/>
                </a:cubicBezTo>
                <a:cubicBezTo>
                  <a:pt x="68" y="60"/>
                  <a:pt x="66" y="57"/>
                  <a:pt x="63" y="57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8" name="Freeform 87"/>
          <p:cNvSpPr>
            <a:spLocks noEditPoints="1"/>
          </p:cNvSpPr>
          <p:nvPr/>
        </p:nvSpPr>
        <p:spPr bwMode="auto">
          <a:xfrm>
            <a:off x="4627894" y="5573100"/>
            <a:ext cx="520700" cy="519113"/>
          </a:xfrm>
          <a:custGeom>
            <a:avLst/>
            <a:gdLst>
              <a:gd name="T0" fmla="*/ 85 w 123"/>
              <a:gd name="T1" fmla="*/ 67 h 122"/>
              <a:gd name="T2" fmla="*/ 39 w 123"/>
              <a:gd name="T3" fmla="*/ 28 h 122"/>
              <a:gd name="T4" fmla="*/ 30 w 123"/>
              <a:gd name="T5" fmla="*/ 108 h 122"/>
              <a:gd name="T6" fmla="*/ 93 w 123"/>
              <a:gd name="T7" fmla="*/ 111 h 122"/>
              <a:gd name="T8" fmla="*/ 110 w 123"/>
              <a:gd name="T9" fmla="*/ 98 h 122"/>
              <a:gd name="T10" fmla="*/ 72 w 123"/>
              <a:gd name="T11" fmla="*/ 82 h 122"/>
              <a:gd name="T12" fmla="*/ 123 w 123"/>
              <a:gd name="T13" fmla="*/ 73 h 122"/>
              <a:gd name="T14" fmla="*/ 1 w 123"/>
              <a:gd name="T15" fmla="*/ 84 h 122"/>
              <a:gd name="T16" fmla="*/ 38 w 123"/>
              <a:gd name="T17" fmla="*/ 92 h 122"/>
              <a:gd name="T18" fmla="*/ 72 w 123"/>
              <a:gd name="T19" fmla="*/ 100 h 122"/>
              <a:gd name="T20" fmla="*/ 60 w 123"/>
              <a:gd name="T21" fmla="*/ 0 h 122"/>
              <a:gd name="T22" fmla="*/ 60 w 123"/>
              <a:gd name="T23" fmla="*/ 15 h 122"/>
              <a:gd name="T24" fmla="*/ 60 w 123"/>
              <a:gd name="T25" fmla="*/ 0 h 122"/>
              <a:gd name="T26" fmla="*/ 32 w 123"/>
              <a:gd name="T27" fmla="*/ 30 h 122"/>
              <a:gd name="T28" fmla="*/ 40 w 123"/>
              <a:gd name="T29" fmla="*/ 21 h 122"/>
              <a:gd name="T30" fmla="*/ 11 w 123"/>
              <a:gd name="T31" fmla="*/ 50 h 122"/>
              <a:gd name="T32" fmla="*/ 26 w 123"/>
              <a:gd name="T33" fmla="*/ 50 h 122"/>
              <a:gd name="T34" fmla="*/ 11 w 123"/>
              <a:gd name="T35" fmla="*/ 50 h 122"/>
              <a:gd name="T36" fmla="*/ 94 w 123"/>
              <a:gd name="T37" fmla="*/ 56 h 122"/>
              <a:gd name="T38" fmla="*/ 94 w 123"/>
              <a:gd name="T39" fmla="*/ 43 h 122"/>
              <a:gd name="T40" fmla="*/ 43 w 123"/>
              <a:gd name="T41" fmla="*/ 10 h 122"/>
              <a:gd name="T42" fmla="*/ 47 w 123"/>
              <a:gd name="T43" fmla="*/ 18 h 122"/>
              <a:gd name="T44" fmla="*/ 43 w 123"/>
              <a:gd name="T45" fmla="*/ 10 h 122"/>
              <a:gd name="T46" fmla="*/ 27 w 123"/>
              <a:gd name="T47" fmla="*/ 40 h 122"/>
              <a:gd name="T48" fmla="*/ 30 w 123"/>
              <a:gd name="T49" fmla="*/ 33 h 122"/>
              <a:gd name="T50" fmla="*/ 20 w 123"/>
              <a:gd name="T51" fmla="*/ 67 h 122"/>
              <a:gd name="T52" fmla="*/ 28 w 123"/>
              <a:gd name="T53" fmla="*/ 63 h 122"/>
              <a:gd name="T54" fmla="*/ 20 w 123"/>
              <a:gd name="T55" fmla="*/ 67 h 122"/>
              <a:gd name="T56" fmla="*/ 93 w 123"/>
              <a:gd name="T57" fmla="*/ 59 h 122"/>
              <a:gd name="T58" fmla="*/ 91 w 123"/>
              <a:gd name="T59" fmla="*/ 66 h 122"/>
              <a:gd name="T60" fmla="*/ 100 w 123"/>
              <a:gd name="T61" fmla="*/ 33 h 122"/>
              <a:gd name="T62" fmla="*/ 92 w 123"/>
              <a:gd name="T63" fmla="*/ 36 h 122"/>
              <a:gd name="T64" fmla="*/ 100 w 123"/>
              <a:gd name="T65" fmla="*/ 33 h 122"/>
              <a:gd name="T66" fmla="*/ 70 w 123"/>
              <a:gd name="T67" fmla="*/ 16 h 122"/>
              <a:gd name="T68" fmla="*/ 76 w 123"/>
              <a:gd name="T69" fmla="*/ 19 h 122"/>
              <a:gd name="T70" fmla="*/ 95 w 123"/>
              <a:gd name="T71" fmla="*/ 15 h 122"/>
              <a:gd name="T72" fmla="*/ 85 w 123"/>
              <a:gd name="T73" fmla="*/ 25 h 122"/>
              <a:gd name="T74" fmla="*/ 95 w 123"/>
              <a:gd name="T75" fmla="*/ 15 h 122"/>
              <a:gd name="T76" fmla="*/ 87 w 123"/>
              <a:gd name="T77" fmla="*/ 49 h 122"/>
              <a:gd name="T78" fmla="*/ 40 w 123"/>
              <a:gd name="T79" fmla="*/ 64 h 122"/>
              <a:gd name="T80" fmla="*/ 40 w 123"/>
              <a:gd name="T81" fmla="*/ 64 h 122"/>
              <a:gd name="T82" fmla="*/ 53 w 123"/>
              <a:gd name="T83" fmla="*/ 2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" h="122">
                <a:moveTo>
                  <a:pt x="81" y="28"/>
                </a:moveTo>
                <a:cubicBezTo>
                  <a:pt x="92" y="39"/>
                  <a:pt x="93" y="55"/>
                  <a:pt x="85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7" y="55"/>
                  <a:pt x="28" y="39"/>
                  <a:pt x="39" y="28"/>
                </a:cubicBezTo>
                <a:cubicBezTo>
                  <a:pt x="51" y="17"/>
                  <a:pt x="70" y="17"/>
                  <a:pt x="81" y="28"/>
                </a:cubicBezTo>
                <a:close/>
                <a:moveTo>
                  <a:pt x="30" y="108"/>
                </a:moveTo>
                <a:cubicBezTo>
                  <a:pt x="32" y="122"/>
                  <a:pt x="32" y="122"/>
                  <a:pt x="32" y="122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2" y="99"/>
                  <a:pt x="92" y="99"/>
                  <a:pt x="92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72" y="82"/>
                  <a:pt x="72" y="82"/>
                  <a:pt x="72" y="82"/>
                </a:cubicBezTo>
                <a:cubicBezTo>
                  <a:pt x="123" y="79"/>
                  <a:pt x="123" y="79"/>
                  <a:pt x="123" y="79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1" y="84"/>
                  <a:pt x="1" y="84"/>
                  <a:pt x="1" y="84"/>
                </a:cubicBezTo>
                <a:cubicBezTo>
                  <a:pt x="62" y="92"/>
                  <a:pt x="62" y="92"/>
                  <a:pt x="62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30" y="108"/>
                  <a:pt x="30" y="108"/>
                  <a:pt x="30" y="108"/>
                </a:cubicBezTo>
                <a:close/>
                <a:moveTo>
                  <a:pt x="60" y="0"/>
                </a:moveTo>
                <a:cubicBezTo>
                  <a:pt x="66" y="4"/>
                  <a:pt x="68" y="11"/>
                  <a:pt x="66" y="16"/>
                </a:cubicBezTo>
                <a:cubicBezTo>
                  <a:pt x="64" y="15"/>
                  <a:pt x="62" y="15"/>
                  <a:pt x="60" y="15"/>
                </a:cubicBezTo>
                <a:cubicBezTo>
                  <a:pt x="58" y="15"/>
                  <a:pt x="56" y="15"/>
                  <a:pt x="54" y="16"/>
                </a:cubicBezTo>
                <a:cubicBezTo>
                  <a:pt x="54" y="9"/>
                  <a:pt x="60" y="6"/>
                  <a:pt x="60" y="0"/>
                </a:cubicBezTo>
                <a:close/>
                <a:moveTo>
                  <a:pt x="25" y="15"/>
                </a:moveTo>
                <a:cubicBezTo>
                  <a:pt x="29" y="19"/>
                  <a:pt x="27" y="26"/>
                  <a:pt x="32" y="30"/>
                </a:cubicBezTo>
                <a:cubicBezTo>
                  <a:pt x="33" y="28"/>
                  <a:pt x="34" y="27"/>
                  <a:pt x="36" y="25"/>
                </a:cubicBezTo>
                <a:cubicBezTo>
                  <a:pt x="37" y="24"/>
                  <a:pt x="39" y="22"/>
                  <a:pt x="40" y="21"/>
                </a:cubicBezTo>
                <a:cubicBezTo>
                  <a:pt x="38" y="17"/>
                  <a:pt x="32" y="13"/>
                  <a:pt x="25" y="15"/>
                </a:cubicBezTo>
                <a:close/>
                <a:moveTo>
                  <a:pt x="11" y="50"/>
                </a:moveTo>
                <a:cubicBezTo>
                  <a:pt x="14" y="44"/>
                  <a:pt x="21" y="42"/>
                  <a:pt x="26" y="43"/>
                </a:cubicBezTo>
                <a:cubicBezTo>
                  <a:pt x="26" y="45"/>
                  <a:pt x="26" y="48"/>
                  <a:pt x="26" y="50"/>
                </a:cubicBezTo>
                <a:cubicBezTo>
                  <a:pt x="26" y="52"/>
                  <a:pt x="26" y="54"/>
                  <a:pt x="26" y="56"/>
                </a:cubicBezTo>
                <a:cubicBezTo>
                  <a:pt x="20" y="56"/>
                  <a:pt x="17" y="50"/>
                  <a:pt x="11" y="50"/>
                </a:cubicBezTo>
                <a:close/>
                <a:moveTo>
                  <a:pt x="109" y="49"/>
                </a:moveTo>
                <a:cubicBezTo>
                  <a:pt x="106" y="56"/>
                  <a:pt x="99" y="57"/>
                  <a:pt x="94" y="56"/>
                </a:cubicBezTo>
                <a:cubicBezTo>
                  <a:pt x="95" y="54"/>
                  <a:pt x="95" y="52"/>
                  <a:pt x="95" y="50"/>
                </a:cubicBezTo>
                <a:cubicBezTo>
                  <a:pt x="95" y="48"/>
                  <a:pt x="95" y="45"/>
                  <a:pt x="94" y="43"/>
                </a:cubicBezTo>
                <a:cubicBezTo>
                  <a:pt x="101" y="43"/>
                  <a:pt x="104" y="50"/>
                  <a:pt x="109" y="49"/>
                </a:cubicBezTo>
                <a:close/>
                <a:moveTo>
                  <a:pt x="43" y="10"/>
                </a:moveTo>
                <a:cubicBezTo>
                  <a:pt x="44" y="19"/>
                  <a:pt x="44" y="19"/>
                  <a:pt x="44" y="19"/>
                </a:cubicBezTo>
                <a:cubicBezTo>
                  <a:pt x="45" y="19"/>
                  <a:pt x="46" y="18"/>
                  <a:pt x="47" y="18"/>
                </a:cubicBezTo>
                <a:cubicBezTo>
                  <a:pt x="48" y="17"/>
                  <a:pt x="49" y="17"/>
                  <a:pt x="50" y="17"/>
                </a:cubicBezTo>
                <a:cubicBezTo>
                  <a:pt x="43" y="10"/>
                  <a:pt x="43" y="10"/>
                  <a:pt x="43" y="10"/>
                </a:cubicBezTo>
                <a:close/>
                <a:moveTo>
                  <a:pt x="20" y="33"/>
                </a:moveTo>
                <a:cubicBezTo>
                  <a:pt x="27" y="40"/>
                  <a:pt x="27" y="40"/>
                  <a:pt x="27" y="40"/>
                </a:cubicBezTo>
                <a:cubicBezTo>
                  <a:pt x="27" y="39"/>
                  <a:pt x="28" y="38"/>
                  <a:pt x="28" y="37"/>
                </a:cubicBezTo>
                <a:cubicBezTo>
                  <a:pt x="29" y="35"/>
                  <a:pt x="29" y="34"/>
                  <a:pt x="30" y="33"/>
                </a:cubicBezTo>
                <a:cubicBezTo>
                  <a:pt x="20" y="33"/>
                  <a:pt x="20" y="33"/>
                  <a:pt x="20" y="33"/>
                </a:cubicBezTo>
                <a:close/>
                <a:moveTo>
                  <a:pt x="20" y="67"/>
                </a:moveTo>
                <a:cubicBezTo>
                  <a:pt x="30" y="66"/>
                  <a:pt x="30" y="66"/>
                  <a:pt x="30" y="66"/>
                </a:cubicBezTo>
                <a:cubicBezTo>
                  <a:pt x="29" y="65"/>
                  <a:pt x="29" y="64"/>
                  <a:pt x="28" y="63"/>
                </a:cubicBezTo>
                <a:cubicBezTo>
                  <a:pt x="28" y="62"/>
                  <a:pt x="27" y="61"/>
                  <a:pt x="27" y="60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100" y="66"/>
                </a:moveTo>
                <a:cubicBezTo>
                  <a:pt x="93" y="59"/>
                  <a:pt x="93" y="59"/>
                  <a:pt x="93" y="59"/>
                </a:cubicBezTo>
                <a:cubicBezTo>
                  <a:pt x="93" y="60"/>
                  <a:pt x="93" y="62"/>
                  <a:pt x="92" y="63"/>
                </a:cubicBezTo>
                <a:cubicBezTo>
                  <a:pt x="92" y="64"/>
                  <a:pt x="91" y="65"/>
                  <a:pt x="91" y="66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10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1" y="34"/>
                  <a:pt x="92" y="35"/>
                  <a:pt x="92" y="36"/>
                </a:cubicBezTo>
                <a:cubicBezTo>
                  <a:pt x="93" y="37"/>
                  <a:pt x="93" y="38"/>
                  <a:pt x="93" y="40"/>
                </a:cubicBezTo>
                <a:cubicBezTo>
                  <a:pt x="100" y="33"/>
                  <a:pt x="100" y="33"/>
                  <a:pt x="100" y="33"/>
                </a:cubicBezTo>
                <a:close/>
                <a:moveTo>
                  <a:pt x="76" y="10"/>
                </a:moveTo>
                <a:cubicBezTo>
                  <a:pt x="70" y="16"/>
                  <a:pt x="70" y="16"/>
                  <a:pt x="70" y="16"/>
                </a:cubicBezTo>
                <a:cubicBezTo>
                  <a:pt x="71" y="17"/>
                  <a:pt x="72" y="17"/>
                  <a:pt x="73" y="18"/>
                </a:cubicBezTo>
                <a:cubicBezTo>
                  <a:pt x="74" y="18"/>
                  <a:pt x="75" y="19"/>
                  <a:pt x="76" y="19"/>
                </a:cubicBezTo>
                <a:cubicBezTo>
                  <a:pt x="76" y="10"/>
                  <a:pt x="76" y="10"/>
                  <a:pt x="76" y="10"/>
                </a:cubicBezTo>
                <a:close/>
                <a:moveTo>
                  <a:pt x="95" y="15"/>
                </a:moveTo>
                <a:cubicBezTo>
                  <a:pt x="91" y="19"/>
                  <a:pt x="84" y="17"/>
                  <a:pt x="80" y="21"/>
                </a:cubicBezTo>
                <a:cubicBezTo>
                  <a:pt x="82" y="22"/>
                  <a:pt x="83" y="24"/>
                  <a:pt x="85" y="25"/>
                </a:cubicBezTo>
                <a:cubicBezTo>
                  <a:pt x="86" y="27"/>
                  <a:pt x="87" y="28"/>
                  <a:pt x="89" y="30"/>
                </a:cubicBezTo>
                <a:cubicBezTo>
                  <a:pt x="93" y="27"/>
                  <a:pt x="97" y="22"/>
                  <a:pt x="95" y="15"/>
                </a:cubicBezTo>
                <a:close/>
                <a:moveTo>
                  <a:pt x="49" y="31"/>
                </a:moveTo>
                <a:cubicBezTo>
                  <a:pt x="66" y="26"/>
                  <a:pt x="78" y="33"/>
                  <a:pt x="87" y="49"/>
                </a:cubicBezTo>
                <a:cubicBezTo>
                  <a:pt x="85" y="30"/>
                  <a:pt x="63" y="16"/>
                  <a:pt x="49" y="31"/>
                </a:cubicBezTo>
                <a:close/>
                <a:moveTo>
                  <a:pt x="40" y="64"/>
                </a:moveTo>
                <a:cubicBezTo>
                  <a:pt x="35" y="53"/>
                  <a:pt x="35" y="45"/>
                  <a:pt x="36" y="39"/>
                </a:cubicBezTo>
                <a:cubicBezTo>
                  <a:pt x="32" y="41"/>
                  <a:pt x="31" y="59"/>
                  <a:pt x="40" y="64"/>
                </a:cubicBezTo>
                <a:close/>
                <a:moveTo>
                  <a:pt x="37" y="44"/>
                </a:moveTo>
                <a:cubicBezTo>
                  <a:pt x="42" y="33"/>
                  <a:pt x="47" y="28"/>
                  <a:pt x="53" y="24"/>
                </a:cubicBezTo>
                <a:cubicBezTo>
                  <a:pt x="49" y="23"/>
                  <a:pt x="34" y="34"/>
                  <a:pt x="37" y="4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9" name="Freeform 88"/>
          <p:cNvSpPr>
            <a:spLocks noEditPoints="1"/>
          </p:cNvSpPr>
          <p:nvPr/>
        </p:nvSpPr>
        <p:spPr bwMode="auto">
          <a:xfrm>
            <a:off x="5508957" y="5565162"/>
            <a:ext cx="390525" cy="534988"/>
          </a:xfrm>
          <a:custGeom>
            <a:avLst/>
            <a:gdLst>
              <a:gd name="T0" fmla="*/ 64 w 92"/>
              <a:gd name="T1" fmla="*/ 64 h 126"/>
              <a:gd name="T2" fmla="*/ 46 w 92"/>
              <a:gd name="T3" fmla="*/ 0 h 126"/>
              <a:gd name="T4" fmla="*/ 13 w 92"/>
              <a:gd name="T5" fmla="*/ 80 h 126"/>
              <a:gd name="T6" fmla="*/ 46 w 92"/>
              <a:gd name="T7" fmla="*/ 126 h 126"/>
              <a:gd name="T8" fmla="*/ 46 w 92"/>
              <a:gd name="T9" fmla="*/ 126 h 126"/>
              <a:gd name="T10" fmla="*/ 46 w 92"/>
              <a:gd name="T11" fmla="*/ 126 h 126"/>
              <a:gd name="T12" fmla="*/ 46 w 92"/>
              <a:gd name="T13" fmla="*/ 126 h 126"/>
              <a:gd name="T14" fmla="*/ 79 w 92"/>
              <a:gd name="T15" fmla="*/ 80 h 126"/>
              <a:gd name="T16" fmla="*/ 92 w 92"/>
              <a:gd name="T17" fmla="*/ 48 h 126"/>
              <a:gd name="T18" fmla="*/ 85 w 92"/>
              <a:gd name="T19" fmla="*/ 38 h 126"/>
              <a:gd name="T20" fmla="*/ 87 w 92"/>
              <a:gd name="T21" fmla="*/ 32 h 126"/>
              <a:gd name="T22" fmla="*/ 74 w 92"/>
              <a:gd name="T23" fmla="*/ 33 h 126"/>
              <a:gd name="T24" fmla="*/ 65 w 92"/>
              <a:gd name="T25" fmla="*/ 22 h 126"/>
              <a:gd name="T26" fmla="*/ 68 w 92"/>
              <a:gd name="T27" fmla="*/ 10 h 126"/>
              <a:gd name="T28" fmla="*/ 70 w 92"/>
              <a:gd name="T29" fmla="*/ 4 h 126"/>
              <a:gd name="T30" fmla="*/ 24 w 92"/>
              <a:gd name="T31" fmla="*/ 90 h 126"/>
              <a:gd name="T32" fmla="*/ 21 w 92"/>
              <a:gd name="T33" fmla="*/ 91 h 126"/>
              <a:gd name="T34" fmla="*/ 30 w 92"/>
              <a:gd name="T35" fmla="*/ 96 h 126"/>
              <a:gd name="T36" fmla="*/ 32 w 92"/>
              <a:gd name="T37" fmla="*/ 89 h 126"/>
              <a:gd name="T38" fmla="*/ 32 w 92"/>
              <a:gd name="T39" fmla="*/ 96 h 126"/>
              <a:gd name="T40" fmla="*/ 46 w 92"/>
              <a:gd name="T41" fmla="*/ 88 h 126"/>
              <a:gd name="T42" fmla="*/ 39 w 92"/>
              <a:gd name="T43" fmla="*/ 88 h 126"/>
              <a:gd name="T44" fmla="*/ 55 w 92"/>
              <a:gd name="T45" fmla="*/ 96 h 126"/>
              <a:gd name="T46" fmla="*/ 57 w 92"/>
              <a:gd name="T47" fmla="*/ 88 h 126"/>
              <a:gd name="T48" fmla="*/ 57 w 92"/>
              <a:gd name="T49" fmla="*/ 96 h 126"/>
              <a:gd name="T50" fmla="*/ 68 w 92"/>
              <a:gd name="T51" fmla="*/ 90 h 126"/>
              <a:gd name="T52" fmla="*/ 65 w 92"/>
              <a:gd name="T53" fmla="*/ 89 h 126"/>
              <a:gd name="T54" fmla="*/ 72 w 92"/>
              <a:gd name="T55" fmla="*/ 96 h 126"/>
              <a:gd name="T56" fmla="*/ 72 w 92"/>
              <a:gd name="T57" fmla="*/ 98 h 126"/>
              <a:gd name="T58" fmla="*/ 70 w 92"/>
              <a:gd name="T59" fmla="*/ 98 h 126"/>
              <a:gd name="T60" fmla="*/ 65 w 92"/>
              <a:gd name="T61" fmla="*/ 105 h 126"/>
              <a:gd name="T62" fmla="*/ 68 w 92"/>
              <a:gd name="T63" fmla="*/ 104 h 126"/>
              <a:gd name="T64" fmla="*/ 57 w 92"/>
              <a:gd name="T65" fmla="*/ 98 h 126"/>
              <a:gd name="T66" fmla="*/ 55 w 92"/>
              <a:gd name="T67" fmla="*/ 107 h 126"/>
              <a:gd name="T68" fmla="*/ 55 w 92"/>
              <a:gd name="T69" fmla="*/ 98 h 126"/>
              <a:gd name="T70" fmla="*/ 39 w 92"/>
              <a:gd name="T71" fmla="*/ 107 h 126"/>
              <a:gd name="T72" fmla="*/ 46 w 92"/>
              <a:gd name="T73" fmla="*/ 108 h 126"/>
              <a:gd name="T74" fmla="*/ 32 w 92"/>
              <a:gd name="T75" fmla="*/ 98 h 126"/>
              <a:gd name="T76" fmla="*/ 30 w 92"/>
              <a:gd name="T77" fmla="*/ 105 h 126"/>
              <a:gd name="T78" fmla="*/ 30 w 92"/>
              <a:gd name="T79" fmla="*/ 98 h 126"/>
              <a:gd name="T80" fmla="*/ 21 w 92"/>
              <a:gd name="T81" fmla="*/ 102 h 126"/>
              <a:gd name="T82" fmla="*/ 24 w 92"/>
              <a:gd name="T83" fmla="*/ 103 h 126"/>
              <a:gd name="T84" fmla="*/ 27 w 92"/>
              <a:gd name="T85" fmla="*/ 5 h 126"/>
              <a:gd name="T86" fmla="*/ 23 w 92"/>
              <a:gd name="T87" fmla="*/ 27 h 126"/>
              <a:gd name="T88" fmla="*/ 24 w 92"/>
              <a:gd name="T89" fmla="*/ 32 h 126"/>
              <a:gd name="T90" fmla="*/ 20 w 92"/>
              <a:gd name="T91" fmla="*/ 35 h 126"/>
              <a:gd name="T92" fmla="*/ 16 w 92"/>
              <a:gd name="T93" fmla="*/ 34 h 126"/>
              <a:gd name="T94" fmla="*/ 12 w 92"/>
              <a:gd name="T95" fmla="*/ 31 h 126"/>
              <a:gd name="T96" fmla="*/ 14 w 92"/>
              <a:gd name="T97" fmla="*/ 27 h 126"/>
              <a:gd name="T98" fmla="*/ 19 w 92"/>
              <a:gd name="T99" fmla="*/ 25 h 126"/>
              <a:gd name="T100" fmla="*/ 23 w 92"/>
              <a:gd name="T101" fmla="*/ 27 h 126"/>
              <a:gd name="T102" fmla="*/ 3 w 92"/>
              <a:gd name="T103" fmla="*/ 54 h 126"/>
              <a:gd name="T104" fmla="*/ 27 w 92"/>
              <a:gd name="T105" fmla="*/ 45 h 126"/>
              <a:gd name="T106" fmla="*/ 18 w 92"/>
              <a:gd name="T107" fmla="*/ 54 h 126"/>
              <a:gd name="T108" fmla="*/ 48 w 92"/>
              <a:gd name="T109" fmla="*/ 80 h 126"/>
              <a:gd name="T110" fmla="*/ 40 w 92"/>
              <a:gd name="T111" fmla="*/ 7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" h="126">
                <a:moveTo>
                  <a:pt x="64" y="45"/>
                </a:moveTo>
                <a:cubicBezTo>
                  <a:pt x="69" y="45"/>
                  <a:pt x="74" y="49"/>
                  <a:pt x="74" y="54"/>
                </a:cubicBezTo>
                <a:cubicBezTo>
                  <a:pt x="74" y="60"/>
                  <a:pt x="69" y="64"/>
                  <a:pt x="64" y="64"/>
                </a:cubicBezTo>
                <a:cubicBezTo>
                  <a:pt x="59" y="64"/>
                  <a:pt x="54" y="60"/>
                  <a:pt x="54" y="54"/>
                </a:cubicBezTo>
                <a:cubicBezTo>
                  <a:pt x="54" y="49"/>
                  <a:pt x="59" y="45"/>
                  <a:pt x="64" y="45"/>
                </a:cubicBezTo>
                <a:close/>
                <a:moveTo>
                  <a:pt x="46" y="0"/>
                </a:moveTo>
                <a:cubicBezTo>
                  <a:pt x="5" y="0"/>
                  <a:pt x="0" y="23"/>
                  <a:pt x="0" y="51"/>
                </a:cubicBezTo>
                <a:cubicBezTo>
                  <a:pt x="0" y="62"/>
                  <a:pt x="3" y="72"/>
                  <a:pt x="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13" y="88"/>
                  <a:pt x="13" y="99"/>
                  <a:pt x="13" y="107"/>
                </a:cubicBezTo>
                <a:cubicBezTo>
                  <a:pt x="18" y="114"/>
                  <a:pt x="23" y="121"/>
                  <a:pt x="37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69" y="121"/>
                  <a:pt x="74" y="114"/>
                  <a:pt x="79" y="107"/>
                </a:cubicBezTo>
                <a:cubicBezTo>
                  <a:pt x="79" y="99"/>
                  <a:pt x="79" y="88"/>
                  <a:pt x="79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8" y="72"/>
                  <a:pt x="92" y="62"/>
                  <a:pt x="92" y="51"/>
                </a:cubicBezTo>
                <a:cubicBezTo>
                  <a:pt x="92" y="50"/>
                  <a:pt x="92" y="49"/>
                  <a:pt x="92" y="48"/>
                </a:cubicBezTo>
                <a:cubicBezTo>
                  <a:pt x="89" y="55"/>
                  <a:pt x="83" y="60"/>
                  <a:pt x="83" y="60"/>
                </a:cubicBezTo>
                <a:cubicBezTo>
                  <a:pt x="83" y="60"/>
                  <a:pt x="79" y="54"/>
                  <a:pt x="81" y="48"/>
                </a:cubicBezTo>
                <a:cubicBezTo>
                  <a:pt x="82" y="43"/>
                  <a:pt x="85" y="38"/>
                  <a:pt x="85" y="38"/>
                </a:cubicBezTo>
                <a:cubicBezTo>
                  <a:pt x="85" y="38"/>
                  <a:pt x="90" y="39"/>
                  <a:pt x="91" y="42"/>
                </a:cubicBezTo>
                <a:cubicBezTo>
                  <a:pt x="91" y="40"/>
                  <a:pt x="91" y="37"/>
                  <a:pt x="91" y="35"/>
                </a:cubicBezTo>
                <a:cubicBezTo>
                  <a:pt x="90" y="34"/>
                  <a:pt x="88" y="34"/>
                  <a:pt x="87" y="32"/>
                </a:cubicBezTo>
                <a:cubicBezTo>
                  <a:pt x="86" y="31"/>
                  <a:pt x="84" y="29"/>
                  <a:pt x="83" y="27"/>
                </a:cubicBezTo>
                <a:cubicBezTo>
                  <a:pt x="83" y="30"/>
                  <a:pt x="83" y="32"/>
                  <a:pt x="83" y="34"/>
                </a:cubicBezTo>
                <a:cubicBezTo>
                  <a:pt x="82" y="44"/>
                  <a:pt x="72" y="42"/>
                  <a:pt x="74" y="33"/>
                </a:cubicBezTo>
                <a:cubicBezTo>
                  <a:pt x="74" y="31"/>
                  <a:pt x="75" y="29"/>
                  <a:pt x="75" y="26"/>
                </a:cubicBezTo>
                <a:cubicBezTo>
                  <a:pt x="73" y="28"/>
                  <a:pt x="71" y="30"/>
                  <a:pt x="69" y="31"/>
                </a:cubicBezTo>
                <a:cubicBezTo>
                  <a:pt x="61" y="36"/>
                  <a:pt x="57" y="26"/>
                  <a:pt x="65" y="22"/>
                </a:cubicBezTo>
                <a:cubicBezTo>
                  <a:pt x="66" y="21"/>
                  <a:pt x="68" y="21"/>
                  <a:pt x="70" y="20"/>
                </a:cubicBezTo>
                <a:cubicBezTo>
                  <a:pt x="68" y="20"/>
                  <a:pt x="66" y="19"/>
                  <a:pt x="64" y="19"/>
                </a:cubicBezTo>
                <a:cubicBezTo>
                  <a:pt x="55" y="16"/>
                  <a:pt x="59" y="6"/>
                  <a:pt x="68" y="10"/>
                </a:cubicBezTo>
                <a:cubicBezTo>
                  <a:pt x="69" y="10"/>
                  <a:pt x="71" y="11"/>
                  <a:pt x="73" y="13"/>
                </a:cubicBezTo>
                <a:cubicBezTo>
                  <a:pt x="72" y="10"/>
                  <a:pt x="71" y="8"/>
                  <a:pt x="70" y="6"/>
                </a:cubicBezTo>
                <a:cubicBezTo>
                  <a:pt x="70" y="5"/>
                  <a:pt x="70" y="4"/>
                  <a:pt x="70" y="4"/>
                </a:cubicBezTo>
                <a:cubicBezTo>
                  <a:pt x="64" y="1"/>
                  <a:pt x="56" y="0"/>
                  <a:pt x="46" y="0"/>
                </a:cubicBezTo>
                <a:close/>
                <a:moveTo>
                  <a:pt x="21" y="91"/>
                </a:moveTo>
                <a:cubicBezTo>
                  <a:pt x="22" y="91"/>
                  <a:pt x="23" y="91"/>
                  <a:pt x="24" y="90"/>
                </a:cubicBezTo>
                <a:cubicBezTo>
                  <a:pt x="24" y="96"/>
                  <a:pt x="24" y="96"/>
                  <a:pt x="24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1"/>
                  <a:pt x="21" y="91"/>
                  <a:pt x="21" y="91"/>
                </a:cubicBezTo>
                <a:close/>
                <a:moveTo>
                  <a:pt x="26" y="90"/>
                </a:moveTo>
                <a:cubicBezTo>
                  <a:pt x="27" y="90"/>
                  <a:pt x="28" y="90"/>
                  <a:pt x="30" y="89"/>
                </a:cubicBezTo>
                <a:cubicBezTo>
                  <a:pt x="30" y="96"/>
                  <a:pt x="30" y="96"/>
                  <a:pt x="30" y="96"/>
                </a:cubicBezTo>
                <a:cubicBezTo>
                  <a:pt x="26" y="96"/>
                  <a:pt x="26" y="96"/>
                  <a:pt x="26" y="96"/>
                </a:cubicBezTo>
                <a:cubicBezTo>
                  <a:pt x="26" y="90"/>
                  <a:pt x="26" y="90"/>
                  <a:pt x="26" y="90"/>
                </a:cubicBezTo>
                <a:close/>
                <a:moveTo>
                  <a:pt x="32" y="89"/>
                </a:moveTo>
                <a:cubicBezTo>
                  <a:pt x="34" y="89"/>
                  <a:pt x="35" y="88"/>
                  <a:pt x="37" y="88"/>
                </a:cubicBezTo>
                <a:cubicBezTo>
                  <a:pt x="37" y="96"/>
                  <a:pt x="37" y="96"/>
                  <a:pt x="37" y="96"/>
                </a:cubicBezTo>
                <a:cubicBezTo>
                  <a:pt x="32" y="96"/>
                  <a:pt x="32" y="96"/>
                  <a:pt x="32" y="96"/>
                </a:cubicBezTo>
                <a:cubicBezTo>
                  <a:pt x="32" y="89"/>
                  <a:pt x="32" y="89"/>
                  <a:pt x="32" y="89"/>
                </a:cubicBezTo>
                <a:close/>
                <a:moveTo>
                  <a:pt x="39" y="88"/>
                </a:moveTo>
                <a:cubicBezTo>
                  <a:pt x="41" y="88"/>
                  <a:pt x="44" y="88"/>
                  <a:pt x="46" y="88"/>
                </a:cubicBezTo>
                <a:cubicBezTo>
                  <a:pt x="46" y="96"/>
                  <a:pt x="46" y="96"/>
                  <a:pt x="46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88"/>
                  <a:pt x="39" y="88"/>
                  <a:pt x="39" y="88"/>
                </a:cubicBezTo>
                <a:close/>
                <a:moveTo>
                  <a:pt x="48" y="88"/>
                </a:moveTo>
                <a:cubicBezTo>
                  <a:pt x="50" y="88"/>
                  <a:pt x="53" y="88"/>
                  <a:pt x="55" y="88"/>
                </a:cubicBezTo>
                <a:cubicBezTo>
                  <a:pt x="55" y="96"/>
                  <a:pt x="55" y="96"/>
                  <a:pt x="55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8"/>
                  <a:pt x="48" y="88"/>
                  <a:pt x="48" y="88"/>
                </a:cubicBezTo>
                <a:close/>
                <a:moveTo>
                  <a:pt x="57" y="88"/>
                </a:moveTo>
                <a:cubicBezTo>
                  <a:pt x="59" y="89"/>
                  <a:pt x="61" y="89"/>
                  <a:pt x="63" y="89"/>
                </a:cubicBezTo>
                <a:cubicBezTo>
                  <a:pt x="63" y="96"/>
                  <a:pt x="63" y="96"/>
                  <a:pt x="63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5" y="89"/>
                </a:moveTo>
                <a:cubicBezTo>
                  <a:pt x="66" y="90"/>
                  <a:pt x="67" y="90"/>
                  <a:pt x="68" y="90"/>
                </a:cubicBezTo>
                <a:cubicBezTo>
                  <a:pt x="68" y="96"/>
                  <a:pt x="68" y="96"/>
                  <a:pt x="68" y="96"/>
                </a:cubicBezTo>
                <a:cubicBezTo>
                  <a:pt x="65" y="96"/>
                  <a:pt x="65" y="96"/>
                  <a:pt x="65" y="96"/>
                </a:cubicBezTo>
                <a:cubicBezTo>
                  <a:pt x="65" y="89"/>
                  <a:pt x="65" y="89"/>
                  <a:pt x="65" y="89"/>
                </a:cubicBezTo>
                <a:close/>
                <a:moveTo>
                  <a:pt x="70" y="91"/>
                </a:moveTo>
                <a:cubicBezTo>
                  <a:pt x="71" y="91"/>
                  <a:pt x="72" y="91"/>
                  <a:pt x="72" y="91"/>
                </a:cubicBezTo>
                <a:cubicBezTo>
                  <a:pt x="72" y="96"/>
                  <a:pt x="72" y="96"/>
                  <a:pt x="72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0" y="91"/>
                  <a:pt x="70" y="91"/>
                  <a:pt x="70" y="91"/>
                </a:cubicBezTo>
                <a:close/>
                <a:moveTo>
                  <a:pt x="72" y="98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1" y="103"/>
                  <a:pt x="70" y="103"/>
                </a:cubicBezTo>
                <a:cubicBezTo>
                  <a:pt x="70" y="98"/>
                  <a:pt x="70" y="98"/>
                  <a:pt x="70" y="98"/>
                </a:cubicBezTo>
                <a:cubicBezTo>
                  <a:pt x="72" y="98"/>
                  <a:pt x="72" y="98"/>
                  <a:pt x="72" y="98"/>
                </a:cubicBezTo>
                <a:close/>
                <a:moveTo>
                  <a:pt x="68" y="104"/>
                </a:moveTo>
                <a:cubicBezTo>
                  <a:pt x="67" y="104"/>
                  <a:pt x="66" y="105"/>
                  <a:pt x="65" y="105"/>
                </a:cubicBezTo>
                <a:cubicBezTo>
                  <a:pt x="65" y="98"/>
                  <a:pt x="65" y="98"/>
                  <a:pt x="65" y="98"/>
                </a:cubicBezTo>
                <a:cubicBezTo>
                  <a:pt x="68" y="98"/>
                  <a:pt x="68" y="98"/>
                  <a:pt x="68" y="98"/>
                </a:cubicBezTo>
                <a:cubicBezTo>
                  <a:pt x="68" y="104"/>
                  <a:pt x="68" y="104"/>
                  <a:pt x="68" y="104"/>
                </a:cubicBezTo>
                <a:close/>
                <a:moveTo>
                  <a:pt x="63" y="106"/>
                </a:moveTo>
                <a:cubicBezTo>
                  <a:pt x="61" y="106"/>
                  <a:pt x="59" y="107"/>
                  <a:pt x="57" y="107"/>
                </a:cubicBezTo>
                <a:cubicBezTo>
                  <a:pt x="57" y="98"/>
                  <a:pt x="57" y="98"/>
                  <a:pt x="57" y="98"/>
                </a:cubicBezTo>
                <a:cubicBezTo>
                  <a:pt x="63" y="98"/>
                  <a:pt x="63" y="98"/>
                  <a:pt x="63" y="98"/>
                </a:cubicBezTo>
                <a:cubicBezTo>
                  <a:pt x="63" y="106"/>
                  <a:pt x="63" y="106"/>
                  <a:pt x="63" y="106"/>
                </a:cubicBezTo>
                <a:close/>
                <a:moveTo>
                  <a:pt x="55" y="107"/>
                </a:moveTo>
                <a:cubicBezTo>
                  <a:pt x="53" y="108"/>
                  <a:pt x="50" y="108"/>
                  <a:pt x="48" y="108"/>
                </a:cubicBezTo>
                <a:cubicBezTo>
                  <a:pt x="48" y="98"/>
                  <a:pt x="48" y="98"/>
                  <a:pt x="48" y="98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107"/>
                  <a:pt x="55" y="107"/>
                  <a:pt x="55" y="107"/>
                </a:cubicBezTo>
                <a:close/>
                <a:moveTo>
                  <a:pt x="46" y="108"/>
                </a:moveTo>
                <a:cubicBezTo>
                  <a:pt x="44" y="108"/>
                  <a:pt x="41" y="108"/>
                  <a:pt x="39" y="107"/>
                </a:cubicBezTo>
                <a:cubicBezTo>
                  <a:pt x="39" y="98"/>
                  <a:pt x="39" y="98"/>
                  <a:pt x="39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108"/>
                  <a:pt x="46" y="108"/>
                  <a:pt x="46" y="108"/>
                </a:cubicBezTo>
                <a:close/>
                <a:moveTo>
                  <a:pt x="37" y="107"/>
                </a:moveTo>
                <a:cubicBezTo>
                  <a:pt x="35" y="107"/>
                  <a:pt x="34" y="106"/>
                  <a:pt x="32" y="106"/>
                </a:cubicBezTo>
                <a:cubicBezTo>
                  <a:pt x="32" y="98"/>
                  <a:pt x="32" y="98"/>
                  <a:pt x="32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107"/>
                  <a:pt x="37" y="107"/>
                  <a:pt x="37" y="107"/>
                </a:cubicBezTo>
                <a:close/>
                <a:moveTo>
                  <a:pt x="30" y="105"/>
                </a:moveTo>
                <a:cubicBezTo>
                  <a:pt x="28" y="105"/>
                  <a:pt x="27" y="104"/>
                  <a:pt x="26" y="104"/>
                </a:cubicBezTo>
                <a:cubicBezTo>
                  <a:pt x="26" y="98"/>
                  <a:pt x="26" y="98"/>
                  <a:pt x="26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105"/>
                  <a:pt x="30" y="105"/>
                  <a:pt x="30" y="105"/>
                </a:cubicBezTo>
                <a:close/>
                <a:moveTo>
                  <a:pt x="24" y="103"/>
                </a:moveTo>
                <a:cubicBezTo>
                  <a:pt x="23" y="103"/>
                  <a:pt x="22" y="102"/>
                  <a:pt x="21" y="102"/>
                </a:cubicBezTo>
                <a:cubicBezTo>
                  <a:pt x="21" y="98"/>
                  <a:pt x="21" y="98"/>
                  <a:pt x="21" y="9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103"/>
                  <a:pt x="24" y="103"/>
                  <a:pt x="24" y="103"/>
                </a:cubicBezTo>
                <a:close/>
                <a:moveTo>
                  <a:pt x="20" y="18"/>
                </a:moveTo>
                <a:cubicBezTo>
                  <a:pt x="20" y="18"/>
                  <a:pt x="16" y="15"/>
                  <a:pt x="19" y="11"/>
                </a:cubicBezTo>
                <a:cubicBezTo>
                  <a:pt x="22" y="7"/>
                  <a:pt x="27" y="5"/>
                  <a:pt x="27" y="5"/>
                </a:cubicBezTo>
                <a:cubicBezTo>
                  <a:pt x="27" y="5"/>
                  <a:pt x="28" y="10"/>
                  <a:pt x="26" y="13"/>
                </a:cubicBezTo>
                <a:cubicBezTo>
                  <a:pt x="24" y="16"/>
                  <a:pt x="20" y="18"/>
                  <a:pt x="20" y="18"/>
                </a:cubicBezTo>
                <a:close/>
                <a:moveTo>
                  <a:pt x="23" y="27"/>
                </a:moveTo>
                <a:cubicBezTo>
                  <a:pt x="24" y="27"/>
                  <a:pt x="26" y="26"/>
                  <a:pt x="27" y="26"/>
                </a:cubicBezTo>
                <a:cubicBezTo>
                  <a:pt x="32" y="26"/>
                  <a:pt x="32" y="32"/>
                  <a:pt x="27" y="32"/>
                </a:cubicBezTo>
                <a:cubicBezTo>
                  <a:pt x="26" y="32"/>
                  <a:pt x="25" y="32"/>
                  <a:pt x="24" y="32"/>
                </a:cubicBezTo>
                <a:cubicBezTo>
                  <a:pt x="25" y="33"/>
                  <a:pt x="26" y="33"/>
                  <a:pt x="26" y="34"/>
                </a:cubicBezTo>
                <a:cubicBezTo>
                  <a:pt x="31" y="38"/>
                  <a:pt x="26" y="42"/>
                  <a:pt x="22" y="38"/>
                </a:cubicBezTo>
                <a:cubicBezTo>
                  <a:pt x="22" y="37"/>
                  <a:pt x="21" y="36"/>
                  <a:pt x="20" y="35"/>
                </a:cubicBezTo>
                <a:cubicBezTo>
                  <a:pt x="20" y="36"/>
                  <a:pt x="20" y="38"/>
                  <a:pt x="20" y="39"/>
                </a:cubicBezTo>
                <a:cubicBezTo>
                  <a:pt x="20" y="45"/>
                  <a:pt x="13" y="43"/>
                  <a:pt x="14" y="38"/>
                </a:cubicBezTo>
                <a:cubicBezTo>
                  <a:pt x="15" y="37"/>
                  <a:pt x="15" y="36"/>
                  <a:pt x="16" y="34"/>
                </a:cubicBezTo>
                <a:cubicBezTo>
                  <a:pt x="14" y="35"/>
                  <a:pt x="13" y="36"/>
                  <a:pt x="12" y="37"/>
                </a:cubicBezTo>
                <a:cubicBezTo>
                  <a:pt x="7" y="40"/>
                  <a:pt x="4" y="34"/>
                  <a:pt x="9" y="32"/>
                </a:cubicBezTo>
                <a:cubicBezTo>
                  <a:pt x="10" y="32"/>
                  <a:pt x="11" y="31"/>
                  <a:pt x="12" y="31"/>
                </a:cubicBezTo>
                <a:cubicBezTo>
                  <a:pt x="11" y="31"/>
                  <a:pt x="10" y="30"/>
                  <a:pt x="9" y="30"/>
                </a:cubicBezTo>
                <a:cubicBezTo>
                  <a:pt x="4" y="28"/>
                  <a:pt x="6" y="22"/>
                  <a:pt x="11" y="25"/>
                </a:cubicBezTo>
                <a:cubicBezTo>
                  <a:pt x="12" y="25"/>
                  <a:pt x="13" y="26"/>
                  <a:pt x="14" y="27"/>
                </a:cubicBezTo>
                <a:cubicBezTo>
                  <a:pt x="14" y="25"/>
                  <a:pt x="13" y="24"/>
                  <a:pt x="13" y="23"/>
                </a:cubicBezTo>
                <a:cubicBezTo>
                  <a:pt x="11" y="17"/>
                  <a:pt x="17" y="16"/>
                  <a:pt x="18" y="21"/>
                </a:cubicBezTo>
                <a:cubicBezTo>
                  <a:pt x="18" y="22"/>
                  <a:pt x="19" y="24"/>
                  <a:pt x="19" y="25"/>
                </a:cubicBezTo>
                <a:cubicBezTo>
                  <a:pt x="19" y="24"/>
                  <a:pt x="20" y="22"/>
                  <a:pt x="21" y="21"/>
                </a:cubicBezTo>
                <a:cubicBezTo>
                  <a:pt x="24" y="17"/>
                  <a:pt x="29" y="21"/>
                  <a:pt x="25" y="25"/>
                </a:cubicBezTo>
                <a:cubicBezTo>
                  <a:pt x="25" y="26"/>
                  <a:pt x="24" y="26"/>
                  <a:pt x="23" y="27"/>
                </a:cubicBezTo>
                <a:close/>
                <a:moveTo>
                  <a:pt x="10" y="40"/>
                </a:moveTo>
                <a:cubicBezTo>
                  <a:pt x="10" y="40"/>
                  <a:pt x="15" y="44"/>
                  <a:pt x="12" y="48"/>
                </a:cubicBezTo>
                <a:cubicBezTo>
                  <a:pt x="8" y="52"/>
                  <a:pt x="3" y="54"/>
                  <a:pt x="3" y="54"/>
                </a:cubicBezTo>
                <a:cubicBezTo>
                  <a:pt x="3" y="54"/>
                  <a:pt x="2" y="49"/>
                  <a:pt x="5" y="46"/>
                </a:cubicBezTo>
                <a:cubicBezTo>
                  <a:pt x="7" y="43"/>
                  <a:pt x="10" y="40"/>
                  <a:pt x="10" y="40"/>
                </a:cubicBezTo>
                <a:close/>
                <a:moveTo>
                  <a:pt x="27" y="45"/>
                </a:moveTo>
                <a:cubicBezTo>
                  <a:pt x="33" y="45"/>
                  <a:pt x="37" y="49"/>
                  <a:pt x="37" y="54"/>
                </a:cubicBezTo>
                <a:cubicBezTo>
                  <a:pt x="37" y="60"/>
                  <a:pt x="33" y="64"/>
                  <a:pt x="27" y="64"/>
                </a:cubicBezTo>
                <a:cubicBezTo>
                  <a:pt x="22" y="64"/>
                  <a:pt x="18" y="60"/>
                  <a:pt x="18" y="54"/>
                </a:cubicBezTo>
                <a:cubicBezTo>
                  <a:pt x="18" y="49"/>
                  <a:pt x="22" y="45"/>
                  <a:pt x="27" y="45"/>
                </a:cubicBezTo>
                <a:close/>
                <a:moveTo>
                  <a:pt x="53" y="76"/>
                </a:moveTo>
                <a:cubicBezTo>
                  <a:pt x="51" y="79"/>
                  <a:pt x="49" y="79"/>
                  <a:pt x="48" y="80"/>
                </a:cubicBezTo>
                <a:cubicBezTo>
                  <a:pt x="46" y="78"/>
                  <a:pt x="46" y="78"/>
                  <a:pt x="46" y="78"/>
                </a:cubicBezTo>
                <a:cubicBezTo>
                  <a:pt x="45" y="80"/>
                  <a:pt x="45" y="80"/>
                  <a:pt x="45" y="80"/>
                </a:cubicBezTo>
                <a:cubicBezTo>
                  <a:pt x="44" y="79"/>
                  <a:pt x="42" y="79"/>
                  <a:pt x="40" y="76"/>
                </a:cubicBezTo>
                <a:cubicBezTo>
                  <a:pt x="39" y="63"/>
                  <a:pt x="53" y="63"/>
                  <a:pt x="53" y="76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0" name="Freeform 89"/>
          <p:cNvSpPr>
            <a:spLocks noEditPoints="1"/>
          </p:cNvSpPr>
          <p:nvPr/>
        </p:nvSpPr>
        <p:spPr bwMode="auto">
          <a:xfrm>
            <a:off x="7806069" y="5637394"/>
            <a:ext cx="590550" cy="390525"/>
          </a:xfrm>
          <a:custGeom>
            <a:avLst/>
            <a:gdLst>
              <a:gd name="T0" fmla="*/ 18 w 139"/>
              <a:gd name="T1" fmla="*/ 62 h 92"/>
              <a:gd name="T2" fmla="*/ 18 w 139"/>
              <a:gd name="T3" fmla="*/ 62 h 92"/>
              <a:gd name="T4" fmla="*/ 31 w 139"/>
              <a:gd name="T5" fmla="*/ 0 h 92"/>
              <a:gd name="T6" fmla="*/ 39 w 139"/>
              <a:gd name="T7" fmla="*/ 62 h 92"/>
              <a:gd name="T8" fmla="*/ 40 w 139"/>
              <a:gd name="T9" fmla="*/ 62 h 92"/>
              <a:gd name="T10" fmla="*/ 48 w 139"/>
              <a:gd name="T11" fmla="*/ 92 h 92"/>
              <a:gd name="T12" fmla="*/ 9 w 139"/>
              <a:gd name="T13" fmla="*/ 92 h 92"/>
              <a:gd name="T14" fmla="*/ 18 w 139"/>
              <a:gd name="T15" fmla="*/ 62 h 92"/>
              <a:gd name="T16" fmla="*/ 73 w 139"/>
              <a:gd name="T17" fmla="*/ 8 h 92"/>
              <a:gd name="T18" fmla="*/ 55 w 139"/>
              <a:gd name="T19" fmla="*/ 35 h 92"/>
              <a:gd name="T20" fmla="*/ 100 w 139"/>
              <a:gd name="T21" fmla="*/ 89 h 92"/>
              <a:gd name="T22" fmla="*/ 128 w 139"/>
              <a:gd name="T23" fmla="*/ 23 h 92"/>
              <a:gd name="T24" fmla="*/ 110 w 139"/>
              <a:gd name="T25" fmla="*/ 28 h 92"/>
              <a:gd name="T26" fmla="*/ 73 w 139"/>
              <a:gd name="T27" fmla="*/ 8 h 92"/>
              <a:gd name="T28" fmla="*/ 117 w 139"/>
              <a:gd name="T29" fmla="*/ 38 h 92"/>
              <a:gd name="T30" fmla="*/ 121 w 139"/>
              <a:gd name="T31" fmla="*/ 49 h 92"/>
              <a:gd name="T32" fmla="*/ 114 w 139"/>
              <a:gd name="T33" fmla="*/ 57 h 92"/>
              <a:gd name="T34" fmla="*/ 109 w 139"/>
              <a:gd name="T35" fmla="*/ 47 h 92"/>
              <a:gd name="T36" fmla="*/ 117 w 139"/>
              <a:gd name="T37" fmla="*/ 38 h 92"/>
              <a:gd name="T38" fmla="*/ 22 w 139"/>
              <a:gd name="T39" fmla="*/ 62 h 92"/>
              <a:gd name="T40" fmla="*/ 20 w 139"/>
              <a:gd name="T41" fmla="*/ 86 h 92"/>
              <a:gd name="T42" fmla="*/ 29 w 139"/>
              <a:gd name="T43" fmla="*/ 86 h 92"/>
              <a:gd name="T44" fmla="*/ 27 w 139"/>
              <a:gd name="T45" fmla="*/ 62 h 92"/>
              <a:gd name="T46" fmla="*/ 22 w 139"/>
              <a:gd name="T47" fmla="*/ 62 h 92"/>
              <a:gd name="T48" fmla="*/ 21 w 139"/>
              <a:gd name="T49" fmla="*/ 55 h 92"/>
              <a:gd name="T50" fmla="*/ 26 w 139"/>
              <a:gd name="T51" fmla="*/ 12 h 92"/>
              <a:gd name="T52" fmla="*/ 15 w 139"/>
              <a:gd name="T53" fmla="*/ 33 h 92"/>
              <a:gd name="T54" fmla="*/ 21 w 139"/>
              <a:gd name="T55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9" h="92">
                <a:moveTo>
                  <a:pt x="18" y="62"/>
                </a:moveTo>
                <a:cubicBezTo>
                  <a:pt x="18" y="62"/>
                  <a:pt x="18" y="62"/>
                  <a:pt x="18" y="62"/>
                </a:cubicBezTo>
                <a:cubicBezTo>
                  <a:pt x="2" y="51"/>
                  <a:pt x="0" y="17"/>
                  <a:pt x="31" y="0"/>
                </a:cubicBezTo>
                <a:cubicBezTo>
                  <a:pt x="27" y="22"/>
                  <a:pt x="75" y="3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8" y="92"/>
                  <a:pt x="48" y="92"/>
                  <a:pt x="48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18" y="62"/>
                  <a:pt x="18" y="62"/>
                  <a:pt x="18" y="62"/>
                </a:cubicBezTo>
                <a:close/>
                <a:moveTo>
                  <a:pt x="73" y="8"/>
                </a:moveTo>
                <a:cubicBezTo>
                  <a:pt x="57" y="8"/>
                  <a:pt x="55" y="20"/>
                  <a:pt x="55" y="35"/>
                </a:cubicBezTo>
                <a:cubicBezTo>
                  <a:pt x="56" y="59"/>
                  <a:pt x="71" y="92"/>
                  <a:pt x="100" y="89"/>
                </a:cubicBezTo>
                <a:cubicBezTo>
                  <a:pt x="139" y="84"/>
                  <a:pt x="138" y="27"/>
                  <a:pt x="128" y="23"/>
                </a:cubicBezTo>
                <a:cubicBezTo>
                  <a:pt x="119" y="20"/>
                  <a:pt x="117" y="25"/>
                  <a:pt x="110" y="28"/>
                </a:cubicBezTo>
                <a:cubicBezTo>
                  <a:pt x="90" y="35"/>
                  <a:pt x="98" y="7"/>
                  <a:pt x="73" y="8"/>
                </a:cubicBezTo>
                <a:close/>
                <a:moveTo>
                  <a:pt x="117" y="38"/>
                </a:moveTo>
                <a:cubicBezTo>
                  <a:pt x="120" y="39"/>
                  <a:pt x="122" y="43"/>
                  <a:pt x="121" y="49"/>
                </a:cubicBezTo>
                <a:cubicBezTo>
                  <a:pt x="120" y="54"/>
                  <a:pt x="117" y="58"/>
                  <a:pt x="114" y="57"/>
                </a:cubicBezTo>
                <a:cubicBezTo>
                  <a:pt x="111" y="57"/>
                  <a:pt x="109" y="52"/>
                  <a:pt x="109" y="47"/>
                </a:cubicBezTo>
                <a:cubicBezTo>
                  <a:pt x="110" y="42"/>
                  <a:pt x="113" y="38"/>
                  <a:pt x="117" y="38"/>
                </a:cubicBezTo>
                <a:close/>
                <a:moveTo>
                  <a:pt x="22" y="62"/>
                </a:moveTo>
                <a:cubicBezTo>
                  <a:pt x="20" y="86"/>
                  <a:pt x="20" y="86"/>
                  <a:pt x="20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7" y="62"/>
                  <a:pt x="27" y="62"/>
                  <a:pt x="27" y="62"/>
                </a:cubicBezTo>
                <a:cubicBezTo>
                  <a:pt x="22" y="62"/>
                  <a:pt x="22" y="62"/>
                  <a:pt x="22" y="62"/>
                </a:cubicBezTo>
                <a:close/>
                <a:moveTo>
                  <a:pt x="21" y="55"/>
                </a:moveTo>
                <a:cubicBezTo>
                  <a:pt x="22" y="35"/>
                  <a:pt x="42" y="38"/>
                  <a:pt x="26" y="12"/>
                </a:cubicBezTo>
                <a:cubicBezTo>
                  <a:pt x="26" y="12"/>
                  <a:pt x="17" y="21"/>
                  <a:pt x="15" y="33"/>
                </a:cubicBezTo>
                <a:cubicBezTo>
                  <a:pt x="14" y="45"/>
                  <a:pt x="21" y="55"/>
                  <a:pt x="21" y="55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1" name="Freeform 90"/>
          <p:cNvSpPr>
            <a:spLocks noEditPoints="1"/>
          </p:cNvSpPr>
          <p:nvPr/>
        </p:nvSpPr>
        <p:spPr bwMode="auto">
          <a:xfrm>
            <a:off x="7848932" y="4773000"/>
            <a:ext cx="504825" cy="487363"/>
          </a:xfrm>
          <a:custGeom>
            <a:avLst/>
            <a:gdLst>
              <a:gd name="T0" fmla="*/ 81 w 119"/>
              <a:gd name="T1" fmla="*/ 13 h 115"/>
              <a:gd name="T2" fmla="*/ 105 w 119"/>
              <a:gd name="T3" fmla="*/ 22 h 115"/>
              <a:gd name="T4" fmla="*/ 85 w 119"/>
              <a:gd name="T5" fmla="*/ 78 h 115"/>
              <a:gd name="T6" fmla="*/ 61 w 119"/>
              <a:gd name="T7" fmla="*/ 69 h 115"/>
              <a:gd name="T8" fmla="*/ 81 w 119"/>
              <a:gd name="T9" fmla="*/ 13 h 115"/>
              <a:gd name="T10" fmla="*/ 0 w 119"/>
              <a:gd name="T11" fmla="*/ 86 h 115"/>
              <a:gd name="T12" fmla="*/ 22 w 119"/>
              <a:gd name="T13" fmla="*/ 70 h 115"/>
              <a:gd name="T14" fmla="*/ 20 w 119"/>
              <a:gd name="T15" fmla="*/ 77 h 115"/>
              <a:gd name="T16" fmla="*/ 18 w 119"/>
              <a:gd name="T17" fmla="*/ 90 h 115"/>
              <a:gd name="T18" fmla="*/ 25 w 119"/>
              <a:gd name="T19" fmla="*/ 85 h 115"/>
              <a:gd name="T20" fmla="*/ 38 w 119"/>
              <a:gd name="T21" fmla="*/ 80 h 115"/>
              <a:gd name="T22" fmla="*/ 41 w 119"/>
              <a:gd name="T23" fmla="*/ 86 h 115"/>
              <a:gd name="T24" fmla="*/ 33 w 119"/>
              <a:gd name="T25" fmla="*/ 97 h 115"/>
              <a:gd name="T26" fmla="*/ 26 w 119"/>
              <a:gd name="T27" fmla="*/ 105 h 115"/>
              <a:gd name="T28" fmla="*/ 31 w 119"/>
              <a:gd name="T29" fmla="*/ 102 h 115"/>
              <a:gd name="T30" fmla="*/ 38 w 119"/>
              <a:gd name="T31" fmla="*/ 98 h 115"/>
              <a:gd name="T32" fmla="*/ 44 w 119"/>
              <a:gd name="T33" fmla="*/ 103 h 115"/>
              <a:gd name="T34" fmla="*/ 57 w 119"/>
              <a:gd name="T35" fmla="*/ 103 h 115"/>
              <a:gd name="T36" fmla="*/ 58 w 119"/>
              <a:gd name="T37" fmla="*/ 111 h 115"/>
              <a:gd name="T38" fmla="*/ 37 w 119"/>
              <a:gd name="T39" fmla="*/ 107 h 115"/>
              <a:gd name="T40" fmla="*/ 36 w 119"/>
              <a:gd name="T41" fmla="*/ 108 h 115"/>
              <a:gd name="T42" fmla="*/ 21 w 119"/>
              <a:gd name="T43" fmla="*/ 113 h 115"/>
              <a:gd name="T44" fmla="*/ 17 w 119"/>
              <a:gd name="T45" fmla="*/ 105 h 115"/>
              <a:gd name="T46" fmla="*/ 23 w 119"/>
              <a:gd name="T47" fmla="*/ 96 h 115"/>
              <a:gd name="T48" fmla="*/ 18 w 119"/>
              <a:gd name="T49" fmla="*/ 99 h 115"/>
              <a:gd name="T50" fmla="*/ 11 w 119"/>
              <a:gd name="T51" fmla="*/ 95 h 115"/>
              <a:gd name="T52" fmla="*/ 13 w 119"/>
              <a:gd name="T53" fmla="*/ 77 h 115"/>
              <a:gd name="T54" fmla="*/ 7 w 119"/>
              <a:gd name="T55" fmla="*/ 90 h 115"/>
              <a:gd name="T56" fmla="*/ 0 w 119"/>
              <a:gd name="T57" fmla="*/ 86 h 115"/>
              <a:gd name="T58" fmla="*/ 60 w 119"/>
              <a:gd name="T59" fmla="*/ 74 h 115"/>
              <a:gd name="T60" fmla="*/ 60 w 119"/>
              <a:gd name="T61" fmla="*/ 97 h 115"/>
              <a:gd name="T62" fmla="*/ 62 w 119"/>
              <a:gd name="T63" fmla="*/ 98 h 115"/>
              <a:gd name="T64" fmla="*/ 61 w 119"/>
              <a:gd name="T65" fmla="*/ 105 h 115"/>
              <a:gd name="T66" fmla="*/ 65 w 119"/>
              <a:gd name="T67" fmla="*/ 106 h 115"/>
              <a:gd name="T68" fmla="*/ 69 w 119"/>
              <a:gd name="T69" fmla="*/ 100 h 115"/>
              <a:gd name="T70" fmla="*/ 70 w 119"/>
              <a:gd name="T71" fmla="*/ 101 h 115"/>
              <a:gd name="T72" fmla="*/ 84 w 119"/>
              <a:gd name="T73" fmla="*/ 83 h 115"/>
              <a:gd name="T74" fmla="*/ 60 w 119"/>
              <a:gd name="T75" fmla="*/ 74 h 115"/>
              <a:gd name="T76" fmla="*/ 104 w 119"/>
              <a:gd name="T77" fmla="*/ 7 h 115"/>
              <a:gd name="T78" fmla="*/ 103 w 119"/>
              <a:gd name="T79" fmla="*/ 4 h 115"/>
              <a:gd name="T80" fmla="*/ 93 w 119"/>
              <a:gd name="T81" fmla="*/ 0 h 115"/>
              <a:gd name="T82" fmla="*/ 83 w 119"/>
              <a:gd name="T83" fmla="*/ 8 h 115"/>
              <a:gd name="T84" fmla="*/ 94 w 119"/>
              <a:gd name="T85" fmla="*/ 12 h 115"/>
              <a:gd name="T86" fmla="*/ 107 w 119"/>
              <a:gd name="T87" fmla="*/ 17 h 115"/>
              <a:gd name="T88" fmla="*/ 111 w 119"/>
              <a:gd name="T89" fmla="*/ 18 h 115"/>
              <a:gd name="T90" fmla="*/ 100 w 119"/>
              <a:gd name="T91" fmla="*/ 54 h 115"/>
              <a:gd name="T92" fmla="*/ 106 w 119"/>
              <a:gd name="T93" fmla="*/ 58 h 115"/>
              <a:gd name="T94" fmla="*/ 119 w 119"/>
              <a:gd name="T95" fmla="*/ 15 h 115"/>
              <a:gd name="T96" fmla="*/ 119 w 119"/>
              <a:gd name="T97" fmla="*/ 12 h 115"/>
              <a:gd name="T98" fmla="*/ 117 w 119"/>
              <a:gd name="T99" fmla="*/ 11 h 115"/>
              <a:gd name="T100" fmla="*/ 104 w 119"/>
              <a:gd name="T101" fmla="*/ 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" h="115">
                <a:moveTo>
                  <a:pt x="81" y="13"/>
                </a:moveTo>
                <a:cubicBezTo>
                  <a:pt x="89" y="16"/>
                  <a:pt x="97" y="19"/>
                  <a:pt x="105" y="22"/>
                </a:cubicBezTo>
                <a:cubicBezTo>
                  <a:pt x="102" y="41"/>
                  <a:pt x="95" y="60"/>
                  <a:pt x="85" y="78"/>
                </a:cubicBezTo>
                <a:cubicBezTo>
                  <a:pt x="77" y="75"/>
                  <a:pt x="69" y="72"/>
                  <a:pt x="61" y="69"/>
                </a:cubicBezTo>
                <a:cubicBezTo>
                  <a:pt x="64" y="49"/>
                  <a:pt x="71" y="31"/>
                  <a:pt x="81" y="13"/>
                </a:cubicBezTo>
                <a:close/>
                <a:moveTo>
                  <a:pt x="0" y="86"/>
                </a:moveTo>
                <a:cubicBezTo>
                  <a:pt x="0" y="86"/>
                  <a:pt x="26" y="38"/>
                  <a:pt x="22" y="70"/>
                </a:cubicBezTo>
                <a:cubicBezTo>
                  <a:pt x="21" y="72"/>
                  <a:pt x="21" y="75"/>
                  <a:pt x="20" y="77"/>
                </a:cubicBezTo>
                <a:cubicBezTo>
                  <a:pt x="19" y="82"/>
                  <a:pt x="18" y="86"/>
                  <a:pt x="18" y="90"/>
                </a:cubicBezTo>
                <a:cubicBezTo>
                  <a:pt x="20" y="88"/>
                  <a:pt x="23" y="87"/>
                  <a:pt x="25" y="85"/>
                </a:cubicBezTo>
                <a:cubicBezTo>
                  <a:pt x="30" y="82"/>
                  <a:pt x="35" y="79"/>
                  <a:pt x="38" y="80"/>
                </a:cubicBezTo>
                <a:cubicBezTo>
                  <a:pt x="41" y="81"/>
                  <a:pt x="42" y="83"/>
                  <a:pt x="41" y="86"/>
                </a:cubicBezTo>
                <a:cubicBezTo>
                  <a:pt x="40" y="89"/>
                  <a:pt x="36" y="93"/>
                  <a:pt x="33" y="97"/>
                </a:cubicBezTo>
                <a:cubicBezTo>
                  <a:pt x="30" y="100"/>
                  <a:pt x="27" y="103"/>
                  <a:pt x="26" y="105"/>
                </a:cubicBezTo>
                <a:cubicBezTo>
                  <a:pt x="27" y="105"/>
                  <a:pt x="30" y="103"/>
                  <a:pt x="31" y="102"/>
                </a:cubicBezTo>
                <a:cubicBezTo>
                  <a:pt x="34" y="100"/>
                  <a:pt x="36" y="99"/>
                  <a:pt x="38" y="98"/>
                </a:cubicBezTo>
                <a:cubicBezTo>
                  <a:pt x="41" y="98"/>
                  <a:pt x="43" y="99"/>
                  <a:pt x="44" y="103"/>
                </a:cubicBezTo>
                <a:cubicBezTo>
                  <a:pt x="44" y="105"/>
                  <a:pt x="57" y="104"/>
                  <a:pt x="57" y="103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1"/>
                  <a:pt x="42" y="113"/>
                  <a:pt x="37" y="107"/>
                </a:cubicBezTo>
                <a:cubicBezTo>
                  <a:pt x="37" y="108"/>
                  <a:pt x="37" y="108"/>
                  <a:pt x="36" y="108"/>
                </a:cubicBezTo>
                <a:cubicBezTo>
                  <a:pt x="32" y="111"/>
                  <a:pt x="27" y="115"/>
                  <a:pt x="21" y="113"/>
                </a:cubicBezTo>
                <a:cubicBezTo>
                  <a:pt x="17" y="112"/>
                  <a:pt x="15" y="109"/>
                  <a:pt x="17" y="105"/>
                </a:cubicBezTo>
                <a:cubicBezTo>
                  <a:pt x="17" y="103"/>
                  <a:pt x="20" y="99"/>
                  <a:pt x="23" y="96"/>
                </a:cubicBezTo>
                <a:cubicBezTo>
                  <a:pt x="21" y="97"/>
                  <a:pt x="19" y="98"/>
                  <a:pt x="18" y="99"/>
                </a:cubicBezTo>
                <a:cubicBezTo>
                  <a:pt x="14" y="100"/>
                  <a:pt x="12" y="98"/>
                  <a:pt x="11" y="95"/>
                </a:cubicBezTo>
                <a:cubicBezTo>
                  <a:pt x="9" y="90"/>
                  <a:pt x="13" y="83"/>
                  <a:pt x="13" y="77"/>
                </a:cubicBezTo>
                <a:cubicBezTo>
                  <a:pt x="14" y="72"/>
                  <a:pt x="7" y="89"/>
                  <a:pt x="7" y="90"/>
                </a:cubicBezTo>
                <a:cubicBezTo>
                  <a:pt x="0" y="86"/>
                  <a:pt x="0" y="86"/>
                  <a:pt x="0" y="86"/>
                </a:cubicBezTo>
                <a:close/>
                <a:moveTo>
                  <a:pt x="60" y="74"/>
                </a:moveTo>
                <a:cubicBezTo>
                  <a:pt x="60" y="97"/>
                  <a:pt x="60" y="97"/>
                  <a:pt x="60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84" y="83"/>
                  <a:pt x="84" y="83"/>
                  <a:pt x="84" y="83"/>
                </a:cubicBezTo>
                <a:cubicBezTo>
                  <a:pt x="60" y="74"/>
                  <a:pt x="60" y="74"/>
                  <a:pt x="60" y="74"/>
                </a:cubicBezTo>
                <a:close/>
                <a:moveTo>
                  <a:pt x="104" y="7"/>
                </a:moveTo>
                <a:cubicBezTo>
                  <a:pt x="103" y="4"/>
                  <a:pt x="103" y="4"/>
                  <a:pt x="103" y="4"/>
                </a:cubicBezTo>
                <a:cubicBezTo>
                  <a:pt x="93" y="0"/>
                  <a:pt x="93" y="0"/>
                  <a:pt x="93" y="0"/>
                </a:cubicBezTo>
                <a:cubicBezTo>
                  <a:pt x="83" y="8"/>
                  <a:pt x="83" y="8"/>
                  <a:pt x="83" y="8"/>
                </a:cubicBezTo>
                <a:cubicBezTo>
                  <a:pt x="94" y="12"/>
                  <a:pt x="94" y="12"/>
                  <a:pt x="94" y="1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11" y="18"/>
                  <a:pt x="111" y="18"/>
                  <a:pt x="111" y="18"/>
                </a:cubicBezTo>
                <a:cubicBezTo>
                  <a:pt x="110" y="31"/>
                  <a:pt x="106" y="43"/>
                  <a:pt x="100" y="54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15" y="45"/>
                  <a:pt x="119" y="31"/>
                  <a:pt x="119" y="15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17" y="11"/>
                  <a:pt x="117" y="11"/>
                  <a:pt x="117" y="11"/>
                </a:cubicBezTo>
                <a:lnTo>
                  <a:pt x="104" y="7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2" name="Freeform 91"/>
          <p:cNvSpPr>
            <a:spLocks noEditPoints="1"/>
          </p:cNvSpPr>
          <p:nvPr/>
        </p:nvSpPr>
        <p:spPr bwMode="auto">
          <a:xfrm>
            <a:off x="7069469" y="5582625"/>
            <a:ext cx="466725" cy="500063"/>
          </a:xfrm>
          <a:custGeom>
            <a:avLst/>
            <a:gdLst>
              <a:gd name="T0" fmla="*/ 25 w 110"/>
              <a:gd name="T1" fmla="*/ 39 h 118"/>
              <a:gd name="T2" fmla="*/ 25 w 110"/>
              <a:gd name="T3" fmla="*/ 38 h 118"/>
              <a:gd name="T4" fmla="*/ 32 w 110"/>
              <a:gd name="T5" fmla="*/ 38 h 118"/>
              <a:gd name="T6" fmla="*/ 42 w 110"/>
              <a:gd name="T7" fmla="*/ 69 h 118"/>
              <a:gd name="T8" fmla="*/ 42 w 110"/>
              <a:gd name="T9" fmla="*/ 67 h 118"/>
              <a:gd name="T10" fmla="*/ 44 w 110"/>
              <a:gd name="T11" fmla="*/ 63 h 118"/>
              <a:gd name="T12" fmla="*/ 44 w 110"/>
              <a:gd name="T13" fmla="*/ 63 h 118"/>
              <a:gd name="T14" fmla="*/ 44 w 110"/>
              <a:gd name="T15" fmla="*/ 63 h 118"/>
              <a:gd name="T16" fmla="*/ 48 w 110"/>
              <a:gd name="T17" fmla="*/ 61 h 118"/>
              <a:gd name="T18" fmla="*/ 61 w 110"/>
              <a:gd name="T19" fmla="*/ 61 h 118"/>
              <a:gd name="T20" fmla="*/ 65 w 110"/>
              <a:gd name="T21" fmla="*/ 63 h 118"/>
              <a:gd name="T22" fmla="*/ 65 w 110"/>
              <a:gd name="T23" fmla="*/ 63 h 118"/>
              <a:gd name="T24" fmla="*/ 67 w 110"/>
              <a:gd name="T25" fmla="*/ 67 h 118"/>
              <a:gd name="T26" fmla="*/ 67 w 110"/>
              <a:gd name="T27" fmla="*/ 69 h 118"/>
              <a:gd name="T28" fmla="*/ 73 w 110"/>
              <a:gd name="T29" fmla="*/ 55 h 118"/>
              <a:gd name="T30" fmla="*/ 76 w 110"/>
              <a:gd name="T31" fmla="*/ 44 h 118"/>
              <a:gd name="T32" fmla="*/ 23 w 110"/>
              <a:gd name="T33" fmla="*/ 28 h 118"/>
              <a:gd name="T34" fmla="*/ 61 w 110"/>
              <a:gd name="T35" fmla="*/ 11 h 118"/>
              <a:gd name="T36" fmla="*/ 65 w 110"/>
              <a:gd name="T37" fmla="*/ 5 h 118"/>
              <a:gd name="T38" fmla="*/ 71 w 110"/>
              <a:gd name="T39" fmla="*/ 8 h 118"/>
              <a:gd name="T40" fmla="*/ 67 w 110"/>
              <a:gd name="T41" fmla="*/ 14 h 118"/>
              <a:gd name="T42" fmla="*/ 74 w 110"/>
              <a:gd name="T43" fmla="*/ 17 h 118"/>
              <a:gd name="T44" fmla="*/ 88 w 110"/>
              <a:gd name="T45" fmla="*/ 47 h 118"/>
              <a:gd name="T46" fmla="*/ 82 w 110"/>
              <a:gd name="T47" fmla="*/ 46 h 118"/>
              <a:gd name="T48" fmla="*/ 80 w 110"/>
              <a:gd name="T49" fmla="*/ 57 h 118"/>
              <a:gd name="T50" fmla="*/ 69 w 110"/>
              <a:gd name="T51" fmla="*/ 78 h 118"/>
              <a:gd name="T52" fmla="*/ 68 w 110"/>
              <a:gd name="T53" fmla="*/ 78 h 118"/>
              <a:gd name="T54" fmla="*/ 67 w 110"/>
              <a:gd name="T55" fmla="*/ 79 h 118"/>
              <a:gd name="T56" fmla="*/ 55 w 110"/>
              <a:gd name="T57" fmla="*/ 80 h 118"/>
              <a:gd name="T58" fmla="*/ 42 w 110"/>
              <a:gd name="T59" fmla="*/ 79 h 118"/>
              <a:gd name="T60" fmla="*/ 41 w 110"/>
              <a:gd name="T61" fmla="*/ 78 h 118"/>
              <a:gd name="T62" fmla="*/ 40 w 110"/>
              <a:gd name="T63" fmla="*/ 78 h 118"/>
              <a:gd name="T64" fmla="*/ 29 w 110"/>
              <a:gd name="T65" fmla="*/ 58 h 118"/>
              <a:gd name="T66" fmla="*/ 25 w 110"/>
              <a:gd name="T67" fmla="*/ 39 h 118"/>
              <a:gd name="T68" fmla="*/ 50 w 110"/>
              <a:gd name="T69" fmla="*/ 69 h 118"/>
              <a:gd name="T70" fmla="*/ 59 w 110"/>
              <a:gd name="T71" fmla="*/ 69 h 118"/>
              <a:gd name="T72" fmla="*/ 59 w 110"/>
              <a:gd name="T73" fmla="*/ 72 h 118"/>
              <a:gd name="T74" fmla="*/ 62 w 110"/>
              <a:gd name="T75" fmla="*/ 72 h 118"/>
              <a:gd name="T76" fmla="*/ 62 w 110"/>
              <a:gd name="T77" fmla="*/ 67 h 118"/>
              <a:gd name="T78" fmla="*/ 62 w 110"/>
              <a:gd name="T79" fmla="*/ 66 h 118"/>
              <a:gd name="T80" fmla="*/ 62 w 110"/>
              <a:gd name="T81" fmla="*/ 66 h 118"/>
              <a:gd name="T82" fmla="*/ 61 w 110"/>
              <a:gd name="T83" fmla="*/ 66 h 118"/>
              <a:gd name="T84" fmla="*/ 48 w 110"/>
              <a:gd name="T85" fmla="*/ 66 h 118"/>
              <a:gd name="T86" fmla="*/ 47 w 110"/>
              <a:gd name="T87" fmla="*/ 66 h 118"/>
              <a:gd name="T88" fmla="*/ 47 w 110"/>
              <a:gd name="T89" fmla="*/ 66 h 118"/>
              <a:gd name="T90" fmla="*/ 47 w 110"/>
              <a:gd name="T91" fmla="*/ 67 h 118"/>
              <a:gd name="T92" fmla="*/ 47 w 110"/>
              <a:gd name="T93" fmla="*/ 72 h 118"/>
              <a:gd name="T94" fmla="*/ 50 w 110"/>
              <a:gd name="T95" fmla="*/ 72 h 118"/>
              <a:gd name="T96" fmla="*/ 50 w 110"/>
              <a:gd name="T97" fmla="*/ 69 h 118"/>
              <a:gd name="T98" fmla="*/ 11 w 110"/>
              <a:gd name="T99" fmla="*/ 87 h 118"/>
              <a:gd name="T100" fmla="*/ 43 w 110"/>
              <a:gd name="T101" fmla="*/ 84 h 118"/>
              <a:gd name="T102" fmla="*/ 53 w 110"/>
              <a:gd name="T103" fmla="*/ 118 h 118"/>
              <a:gd name="T104" fmla="*/ 1 w 110"/>
              <a:gd name="T105" fmla="*/ 118 h 118"/>
              <a:gd name="T106" fmla="*/ 11 w 110"/>
              <a:gd name="T107" fmla="*/ 87 h 118"/>
              <a:gd name="T108" fmla="*/ 68 w 110"/>
              <a:gd name="T109" fmla="*/ 84 h 118"/>
              <a:gd name="T110" fmla="*/ 100 w 110"/>
              <a:gd name="T111" fmla="*/ 87 h 118"/>
              <a:gd name="T112" fmla="*/ 110 w 110"/>
              <a:gd name="T113" fmla="*/ 118 h 118"/>
              <a:gd name="T114" fmla="*/ 57 w 110"/>
              <a:gd name="T115" fmla="*/ 118 h 118"/>
              <a:gd name="T116" fmla="*/ 68 w 110"/>
              <a:gd name="T117" fmla="*/ 8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0" h="118">
                <a:moveTo>
                  <a:pt x="25" y="39"/>
                </a:moveTo>
                <a:cubicBezTo>
                  <a:pt x="25" y="38"/>
                  <a:pt x="25" y="38"/>
                  <a:pt x="25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49"/>
                  <a:pt x="36" y="60"/>
                  <a:pt x="42" y="69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5" y="62"/>
                  <a:pt x="46" y="61"/>
                  <a:pt x="48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63" y="61"/>
                  <a:pt x="64" y="62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4"/>
                  <a:pt x="67" y="66"/>
                  <a:pt x="67" y="67"/>
                </a:cubicBezTo>
                <a:cubicBezTo>
                  <a:pt x="67" y="69"/>
                  <a:pt x="67" y="69"/>
                  <a:pt x="67" y="69"/>
                </a:cubicBezTo>
                <a:cubicBezTo>
                  <a:pt x="70" y="65"/>
                  <a:pt x="72" y="61"/>
                  <a:pt x="73" y="55"/>
                </a:cubicBezTo>
                <a:cubicBezTo>
                  <a:pt x="74" y="52"/>
                  <a:pt x="75" y="48"/>
                  <a:pt x="76" y="44"/>
                </a:cubicBezTo>
                <a:cubicBezTo>
                  <a:pt x="23" y="28"/>
                  <a:pt x="23" y="28"/>
                  <a:pt x="23" y="28"/>
                </a:cubicBezTo>
                <a:cubicBezTo>
                  <a:pt x="22" y="0"/>
                  <a:pt x="42" y="2"/>
                  <a:pt x="61" y="11"/>
                </a:cubicBezTo>
                <a:cubicBezTo>
                  <a:pt x="65" y="5"/>
                  <a:pt x="65" y="5"/>
                  <a:pt x="65" y="5"/>
                </a:cubicBezTo>
                <a:cubicBezTo>
                  <a:pt x="71" y="8"/>
                  <a:pt x="71" y="8"/>
                  <a:pt x="71" y="8"/>
                </a:cubicBezTo>
                <a:cubicBezTo>
                  <a:pt x="67" y="14"/>
                  <a:pt x="67" y="14"/>
                  <a:pt x="67" y="14"/>
                </a:cubicBezTo>
                <a:cubicBezTo>
                  <a:pt x="70" y="15"/>
                  <a:pt x="72" y="16"/>
                  <a:pt x="74" y="17"/>
                </a:cubicBezTo>
                <a:cubicBezTo>
                  <a:pt x="87" y="25"/>
                  <a:pt x="98" y="31"/>
                  <a:pt x="88" y="47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50"/>
                  <a:pt x="81" y="54"/>
                  <a:pt x="80" y="57"/>
                </a:cubicBezTo>
                <a:cubicBezTo>
                  <a:pt x="78" y="65"/>
                  <a:pt x="74" y="72"/>
                  <a:pt x="69" y="78"/>
                </a:cubicBezTo>
                <a:cubicBezTo>
                  <a:pt x="68" y="78"/>
                  <a:pt x="68" y="78"/>
                  <a:pt x="68" y="78"/>
                </a:cubicBezTo>
                <a:cubicBezTo>
                  <a:pt x="67" y="79"/>
                  <a:pt x="67" y="79"/>
                  <a:pt x="67" y="79"/>
                </a:cubicBezTo>
                <a:cubicBezTo>
                  <a:pt x="63" y="79"/>
                  <a:pt x="59" y="80"/>
                  <a:pt x="55" y="80"/>
                </a:cubicBezTo>
                <a:cubicBezTo>
                  <a:pt x="50" y="80"/>
                  <a:pt x="46" y="79"/>
                  <a:pt x="42" y="79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35" y="72"/>
                  <a:pt x="31" y="66"/>
                  <a:pt x="29" y="58"/>
                </a:cubicBezTo>
                <a:cubicBezTo>
                  <a:pt x="27" y="52"/>
                  <a:pt x="26" y="46"/>
                  <a:pt x="25" y="39"/>
                </a:cubicBezTo>
                <a:close/>
                <a:moveTo>
                  <a:pt x="50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1" y="72"/>
                  <a:pt x="62" y="72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7"/>
                  <a:pt x="62" y="67"/>
                  <a:pt x="62" y="66"/>
                </a:cubicBezTo>
                <a:cubicBezTo>
                  <a:pt x="62" y="66"/>
                  <a:pt x="62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72"/>
                  <a:pt x="47" y="72"/>
                  <a:pt x="47" y="72"/>
                </a:cubicBezTo>
                <a:cubicBezTo>
                  <a:pt x="48" y="72"/>
                  <a:pt x="49" y="72"/>
                  <a:pt x="50" y="72"/>
                </a:cubicBezTo>
                <a:cubicBezTo>
                  <a:pt x="50" y="69"/>
                  <a:pt x="50" y="69"/>
                  <a:pt x="50" y="69"/>
                </a:cubicBezTo>
                <a:close/>
                <a:moveTo>
                  <a:pt x="11" y="87"/>
                </a:moveTo>
                <a:cubicBezTo>
                  <a:pt x="43" y="84"/>
                  <a:pt x="43" y="84"/>
                  <a:pt x="43" y="84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1" y="118"/>
                  <a:pt x="1" y="118"/>
                  <a:pt x="1" y="118"/>
                </a:cubicBezTo>
                <a:cubicBezTo>
                  <a:pt x="0" y="106"/>
                  <a:pt x="3" y="95"/>
                  <a:pt x="11" y="87"/>
                </a:cubicBezTo>
                <a:close/>
                <a:moveTo>
                  <a:pt x="68" y="84"/>
                </a:moveTo>
                <a:cubicBezTo>
                  <a:pt x="100" y="87"/>
                  <a:pt x="100" y="87"/>
                  <a:pt x="100" y="87"/>
                </a:cubicBezTo>
                <a:cubicBezTo>
                  <a:pt x="108" y="95"/>
                  <a:pt x="110" y="106"/>
                  <a:pt x="110" y="118"/>
                </a:cubicBezTo>
                <a:cubicBezTo>
                  <a:pt x="57" y="118"/>
                  <a:pt x="57" y="118"/>
                  <a:pt x="57" y="118"/>
                </a:cubicBezTo>
                <a:lnTo>
                  <a:pt x="68" y="8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3" name="Freeform 92"/>
          <p:cNvSpPr>
            <a:spLocks noEditPoints="1"/>
          </p:cNvSpPr>
          <p:nvPr/>
        </p:nvSpPr>
        <p:spPr bwMode="auto">
          <a:xfrm>
            <a:off x="4732669" y="3165488"/>
            <a:ext cx="428625" cy="519113"/>
          </a:xfrm>
          <a:custGeom>
            <a:avLst/>
            <a:gdLst>
              <a:gd name="T0" fmla="*/ 24 w 101"/>
              <a:gd name="T1" fmla="*/ 83 h 122"/>
              <a:gd name="T2" fmla="*/ 25 w 101"/>
              <a:gd name="T3" fmla="*/ 83 h 122"/>
              <a:gd name="T4" fmla="*/ 42 w 101"/>
              <a:gd name="T5" fmla="*/ 0 h 122"/>
              <a:gd name="T6" fmla="*/ 52 w 101"/>
              <a:gd name="T7" fmla="*/ 83 h 122"/>
              <a:gd name="T8" fmla="*/ 54 w 101"/>
              <a:gd name="T9" fmla="*/ 83 h 122"/>
              <a:gd name="T10" fmla="*/ 64 w 101"/>
              <a:gd name="T11" fmla="*/ 122 h 122"/>
              <a:gd name="T12" fmla="*/ 13 w 101"/>
              <a:gd name="T13" fmla="*/ 122 h 122"/>
              <a:gd name="T14" fmla="*/ 24 w 101"/>
              <a:gd name="T15" fmla="*/ 83 h 122"/>
              <a:gd name="T16" fmla="*/ 30 w 101"/>
              <a:gd name="T17" fmla="*/ 83 h 122"/>
              <a:gd name="T18" fmla="*/ 27 w 101"/>
              <a:gd name="T19" fmla="*/ 115 h 122"/>
              <a:gd name="T20" fmla="*/ 39 w 101"/>
              <a:gd name="T21" fmla="*/ 115 h 122"/>
              <a:gd name="T22" fmla="*/ 37 w 101"/>
              <a:gd name="T23" fmla="*/ 83 h 122"/>
              <a:gd name="T24" fmla="*/ 30 w 101"/>
              <a:gd name="T25" fmla="*/ 83 h 122"/>
              <a:gd name="T26" fmla="*/ 29 w 101"/>
              <a:gd name="T27" fmla="*/ 73 h 122"/>
              <a:gd name="T28" fmla="*/ 35 w 101"/>
              <a:gd name="T29" fmla="*/ 15 h 122"/>
              <a:gd name="T30" fmla="*/ 21 w 101"/>
              <a:gd name="T31" fmla="*/ 43 h 122"/>
              <a:gd name="T32" fmla="*/ 29 w 101"/>
              <a:gd name="T33" fmla="*/ 7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22">
                <a:moveTo>
                  <a:pt x="24" y="83"/>
                </a:moveTo>
                <a:cubicBezTo>
                  <a:pt x="25" y="83"/>
                  <a:pt x="25" y="83"/>
                  <a:pt x="25" y="83"/>
                </a:cubicBezTo>
                <a:cubicBezTo>
                  <a:pt x="3" y="68"/>
                  <a:pt x="0" y="21"/>
                  <a:pt x="42" y="0"/>
                </a:cubicBezTo>
                <a:cubicBezTo>
                  <a:pt x="37" y="28"/>
                  <a:pt x="101" y="43"/>
                  <a:pt x="52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13" y="122"/>
                  <a:pt x="13" y="122"/>
                  <a:pt x="13" y="122"/>
                </a:cubicBezTo>
                <a:cubicBezTo>
                  <a:pt x="24" y="83"/>
                  <a:pt x="24" y="83"/>
                  <a:pt x="24" y="83"/>
                </a:cubicBezTo>
                <a:close/>
                <a:moveTo>
                  <a:pt x="30" y="83"/>
                </a:moveTo>
                <a:cubicBezTo>
                  <a:pt x="27" y="115"/>
                  <a:pt x="27" y="115"/>
                  <a:pt x="27" y="115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lose/>
                <a:moveTo>
                  <a:pt x="29" y="73"/>
                </a:moveTo>
                <a:cubicBezTo>
                  <a:pt x="30" y="46"/>
                  <a:pt x="57" y="50"/>
                  <a:pt x="35" y="15"/>
                </a:cubicBezTo>
                <a:cubicBezTo>
                  <a:pt x="35" y="15"/>
                  <a:pt x="23" y="27"/>
                  <a:pt x="21" y="43"/>
                </a:cubicBezTo>
                <a:cubicBezTo>
                  <a:pt x="19" y="59"/>
                  <a:pt x="29" y="73"/>
                  <a:pt x="29" y="73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4" name="Freeform 93"/>
          <p:cNvSpPr>
            <a:spLocks noEditPoints="1"/>
          </p:cNvSpPr>
          <p:nvPr/>
        </p:nvSpPr>
        <p:spPr bwMode="auto">
          <a:xfrm>
            <a:off x="595644" y="2364900"/>
            <a:ext cx="525463" cy="509588"/>
          </a:xfrm>
          <a:custGeom>
            <a:avLst/>
            <a:gdLst>
              <a:gd name="T0" fmla="*/ 60 w 124"/>
              <a:gd name="T1" fmla="*/ 23 h 120"/>
              <a:gd name="T2" fmla="*/ 76 w 124"/>
              <a:gd name="T3" fmla="*/ 39 h 120"/>
              <a:gd name="T4" fmla="*/ 84 w 124"/>
              <a:gd name="T5" fmla="*/ 48 h 120"/>
              <a:gd name="T6" fmla="*/ 50 w 124"/>
              <a:gd name="T7" fmla="*/ 82 h 120"/>
              <a:gd name="T8" fmla="*/ 42 w 124"/>
              <a:gd name="T9" fmla="*/ 73 h 120"/>
              <a:gd name="T10" fmla="*/ 26 w 124"/>
              <a:gd name="T11" fmla="*/ 59 h 120"/>
              <a:gd name="T12" fmla="*/ 49 w 124"/>
              <a:gd name="T13" fmla="*/ 37 h 120"/>
              <a:gd name="T14" fmla="*/ 47 w 124"/>
              <a:gd name="T15" fmla="*/ 35 h 120"/>
              <a:gd name="T16" fmla="*/ 23 w 124"/>
              <a:gd name="T17" fmla="*/ 58 h 120"/>
              <a:gd name="T18" fmla="*/ 17 w 124"/>
              <a:gd name="T19" fmla="*/ 48 h 120"/>
              <a:gd name="T20" fmla="*/ 51 w 124"/>
              <a:gd name="T21" fmla="*/ 14 h 120"/>
              <a:gd name="T22" fmla="*/ 60 w 124"/>
              <a:gd name="T23" fmla="*/ 23 h 120"/>
              <a:gd name="T24" fmla="*/ 14 w 124"/>
              <a:gd name="T25" fmla="*/ 100 h 120"/>
              <a:gd name="T26" fmla="*/ 14 w 124"/>
              <a:gd name="T27" fmla="*/ 103 h 120"/>
              <a:gd name="T28" fmla="*/ 105 w 124"/>
              <a:gd name="T29" fmla="*/ 93 h 120"/>
              <a:gd name="T30" fmla="*/ 57 w 124"/>
              <a:gd name="T31" fmla="*/ 120 h 120"/>
              <a:gd name="T32" fmla="*/ 53 w 124"/>
              <a:gd name="T33" fmla="*/ 110 h 120"/>
              <a:gd name="T34" fmla="*/ 71 w 124"/>
              <a:gd name="T35" fmla="*/ 101 h 120"/>
              <a:gd name="T36" fmla="*/ 2 w 124"/>
              <a:gd name="T37" fmla="*/ 116 h 120"/>
              <a:gd name="T38" fmla="*/ 0 w 124"/>
              <a:gd name="T39" fmla="*/ 100 h 120"/>
              <a:gd name="T40" fmla="*/ 14 w 124"/>
              <a:gd name="T41" fmla="*/ 100 h 120"/>
              <a:gd name="T42" fmla="*/ 11 w 124"/>
              <a:gd name="T43" fmla="*/ 69 h 120"/>
              <a:gd name="T44" fmla="*/ 7 w 124"/>
              <a:gd name="T45" fmla="*/ 87 h 120"/>
              <a:gd name="T46" fmla="*/ 14 w 124"/>
              <a:gd name="T47" fmla="*/ 94 h 120"/>
              <a:gd name="T48" fmla="*/ 32 w 124"/>
              <a:gd name="T49" fmla="*/ 90 h 120"/>
              <a:gd name="T50" fmla="*/ 11 w 124"/>
              <a:gd name="T51" fmla="*/ 69 h 120"/>
              <a:gd name="T52" fmla="*/ 88 w 124"/>
              <a:gd name="T53" fmla="*/ 44 h 120"/>
              <a:gd name="T54" fmla="*/ 95 w 124"/>
              <a:gd name="T55" fmla="*/ 37 h 120"/>
              <a:gd name="T56" fmla="*/ 95 w 124"/>
              <a:gd name="T57" fmla="*/ 23 h 120"/>
              <a:gd name="T58" fmla="*/ 75 w 124"/>
              <a:gd name="T59" fmla="*/ 4 h 120"/>
              <a:gd name="T60" fmla="*/ 61 w 124"/>
              <a:gd name="T61" fmla="*/ 4 h 120"/>
              <a:gd name="T62" fmla="*/ 55 w 124"/>
              <a:gd name="T63" fmla="*/ 11 h 120"/>
              <a:gd name="T64" fmla="*/ 88 w 124"/>
              <a:gd name="T65" fmla="*/ 4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20">
                <a:moveTo>
                  <a:pt x="60" y="23"/>
                </a:moveTo>
                <a:cubicBezTo>
                  <a:pt x="76" y="39"/>
                  <a:pt x="76" y="39"/>
                  <a:pt x="76" y="39"/>
                </a:cubicBezTo>
                <a:cubicBezTo>
                  <a:pt x="84" y="48"/>
                  <a:pt x="84" y="48"/>
                  <a:pt x="84" y="48"/>
                </a:cubicBezTo>
                <a:cubicBezTo>
                  <a:pt x="50" y="82"/>
                  <a:pt x="50" y="82"/>
                  <a:pt x="50" y="82"/>
                </a:cubicBezTo>
                <a:cubicBezTo>
                  <a:pt x="42" y="84"/>
                  <a:pt x="40" y="80"/>
                  <a:pt x="42" y="73"/>
                </a:cubicBezTo>
                <a:cubicBezTo>
                  <a:pt x="33" y="72"/>
                  <a:pt x="27" y="68"/>
                  <a:pt x="26" y="59"/>
                </a:cubicBezTo>
                <a:cubicBezTo>
                  <a:pt x="49" y="37"/>
                  <a:pt x="49" y="37"/>
                  <a:pt x="49" y="37"/>
                </a:cubicBezTo>
                <a:cubicBezTo>
                  <a:pt x="47" y="35"/>
                  <a:pt x="47" y="35"/>
                  <a:pt x="47" y="35"/>
                </a:cubicBezTo>
                <a:cubicBezTo>
                  <a:pt x="23" y="58"/>
                  <a:pt x="23" y="58"/>
                  <a:pt x="23" y="58"/>
                </a:cubicBezTo>
                <a:cubicBezTo>
                  <a:pt x="17" y="58"/>
                  <a:pt x="16" y="54"/>
                  <a:pt x="17" y="48"/>
                </a:cubicBezTo>
                <a:cubicBezTo>
                  <a:pt x="28" y="37"/>
                  <a:pt x="39" y="26"/>
                  <a:pt x="51" y="14"/>
                </a:cubicBezTo>
                <a:cubicBezTo>
                  <a:pt x="60" y="23"/>
                  <a:pt x="60" y="23"/>
                  <a:pt x="60" y="23"/>
                </a:cubicBezTo>
                <a:close/>
                <a:moveTo>
                  <a:pt x="14" y="100"/>
                </a:moveTo>
                <a:cubicBezTo>
                  <a:pt x="14" y="103"/>
                  <a:pt x="14" y="103"/>
                  <a:pt x="14" y="103"/>
                </a:cubicBezTo>
                <a:cubicBezTo>
                  <a:pt x="37" y="99"/>
                  <a:pt x="99" y="90"/>
                  <a:pt x="105" y="93"/>
                </a:cubicBezTo>
                <a:cubicBezTo>
                  <a:pt x="124" y="102"/>
                  <a:pt x="57" y="120"/>
                  <a:pt x="57" y="120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10"/>
                  <a:pt x="79" y="105"/>
                  <a:pt x="71" y="101"/>
                </a:cubicBezTo>
                <a:cubicBezTo>
                  <a:pt x="48" y="106"/>
                  <a:pt x="25" y="113"/>
                  <a:pt x="2" y="116"/>
                </a:cubicBezTo>
                <a:cubicBezTo>
                  <a:pt x="0" y="100"/>
                  <a:pt x="0" y="100"/>
                  <a:pt x="0" y="100"/>
                </a:cubicBezTo>
                <a:cubicBezTo>
                  <a:pt x="14" y="100"/>
                  <a:pt x="14" y="100"/>
                  <a:pt x="14" y="100"/>
                </a:cubicBezTo>
                <a:close/>
                <a:moveTo>
                  <a:pt x="11" y="69"/>
                </a:moveTo>
                <a:cubicBezTo>
                  <a:pt x="7" y="87"/>
                  <a:pt x="7" y="87"/>
                  <a:pt x="7" y="87"/>
                </a:cubicBezTo>
                <a:cubicBezTo>
                  <a:pt x="14" y="94"/>
                  <a:pt x="14" y="94"/>
                  <a:pt x="14" y="94"/>
                </a:cubicBezTo>
                <a:cubicBezTo>
                  <a:pt x="32" y="90"/>
                  <a:pt x="32" y="90"/>
                  <a:pt x="32" y="90"/>
                </a:cubicBezTo>
                <a:cubicBezTo>
                  <a:pt x="11" y="69"/>
                  <a:pt x="11" y="69"/>
                  <a:pt x="11" y="69"/>
                </a:cubicBezTo>
                <a:close/>
                <a:moveTo>
                  <a:pt x="88" y="44"/>
                </a:moveTo>
                <a:cubicBezTo>
                  <a:pt x="95" y="37"/>
                  <a:pt x="95" y="37"/>
                  <a:pt x="95" y="37"/>
                </a:cubicBezTo>
                <a:cubicBezTo>
                  <a:pt x="99" y="33"/>
                  <a:pt x="99" y="27"/>
                  <a:pt x="95" y="23"/>
                </a:cubicBezTo>
                <a:cubicBezTo>
                  <a:pt x="75" y="4"/>
                  <a:pt x="75" y="4"/>
                  <a:pt x="75" y="4"/>
                </a:cubicBezTo>
                <a:cubicBezTo>
                  <a:pt x="71" y="0"/>
                  <a:pt x="65" y="0"/>
                  <a:pt x="61" y="4"/>
                </a:cubicBezTo>
                <a:cubicBezTo>
                  <a:pt x="55" y="11"/>
                  <a:pt x="55" y="11"/>
                  <a:pt x="55" y="11"/>
                </a:cubicBezTo>
                <a:lnTo>
                  <a:pt x="88" y="4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5" name="Freeform 94"/>
          <p:cNvSpPr>
            <a:spLocks noEditPoints="1"/>
          </p:cNvSpPr>
          <p:nvPr/>
        </p:nvSpPr>
        <p:spPr bwMode="auto">
          <a:xfrm>
            <a:off x="608344" y="5543731"/>
            <a:ext cx="461963" cy="577850"/>
          </a:xfrm>
          <a:custGeom>
            <a:avLst/>
            <a:gdLst>
              <a:gd name="T0" fmla="*/ 27 w 109"/>
              <a:gd name="T1" fmla="*/ 40 h 136"/>
              <a:gd name="T2" fmla="*/ 49 w 109"/>
              <a:gd name="T3" fmla="*/ 53 h 136"/>
              <a:gd name="T4" fmla="*/ 90 w 109"/>
              <a:gd name="T5" fmla="*/ 24 h 136"/>
              <a:gd name="T6" fmla="*/ 68 w 109"/>
              <a:gd name="T7" fmla="*/ 11 h 136"/>
              <a:gd name="T8" fmla="*/ 27 w 109"/>
              <a:gd name="T9" fmla="*/ 40 h 136"/>
              <a:gd name="T10" fmla="*/ 46 w 109"/>
              <a:gd name="T11" fmla="*/ 123 h 136"/>
              <a:gd name="T12" fmla="*/ 64 w 109"/>
              <a:gd name="T13" fmla="*/ 113 h 136"/>
              <a:gd name="T14" fmla="*/ 46 w 109"/>
              <a:gd name="T15" fmla="*/ 123 h 136"/>
              <a:gd name="T16" fmla="*/ 55 w 109"/>
              <a:gd name="T17" fmla="*/ 99 h 136"/>
              <a:gd name="T18" fmla="*/ 73 w 109"/>
              <a:gd name="T19" fmla="*/ 89 h 136"/>
              <a:gd name="T20" fmla="*/ 55 w 109"/>
              <a:gd name="T21" fmla="*/ 99 h 136"/>
              <a:gd name="T22" fmla="*/ 32 w 109"/>
              <a:gd name="T23" fmla="*/ 110 h 136"/>
              <a:gd name="T24" fmla="*/ 50 w 109"/>
              <a:gd name="T25" fmla="*/ 99 h 136"/>
              <a:gd name="T26" fmla="*/ 32 w 109"/>
              <a:gd name="T27" fmla="*/ 110 h 136"/>
              <a:gd name="T28" fmla="*/ 5 w 109"/>
              <a:gd name="T29" fmla="*/ 97 h 136"/>
              <a:gd name="T30" fmla="*/ 25 w 109"/>
              <a:gd name="T31" fmla="*/ 104 h 136"/>
              <a:gd name="T32" fmla="*/ 5 w 109"/>
              <a:gd name="T33" fmla="*/ 97 h 136"/>
              <a:gd name="T34" fmla="*/ 43 w 109"/>
              <a:gd name="T35" fmla="*/ 98 h 136"/>
              <a:gd name="T36" fmla="*/ 38 w 109"/>
              <a:gd name="T37" fmla="*/ 95 h 136"/>
              <a:gd name="T38" fmla="*/ 6 w 109"/>
              <a:gd name="T39" fmla="*/ 77 h 136"/>
              <a:gd name="T40" fmla="*/ 3 w 109"/>
              <a:gd name="T41" fmla="*/ 75 h 136"/>
              <a:gd name="T42" fmla="*/ 4 w 109"/>
              <a:gd name="T43" fmla="*/ 71 h 136"/>
              <a:gd name="T44" fmla="*/ 14 w 109"/>
              <a:gd name="T45" fmla="*/ 42 h 136"/>
              <a:gd name="T46" fmla="*/ 16 w 109"/>
              <a:gd name="T47" fmla="*/ 37 h 136"/>
              <a:gd name="T48" fmla="*/ 65 w 109"/>
              <a:gd name="T49" fmla="*/ 2 h 136"/>
              <a:gd name="T50" fmla="*/ 68 w 109"/>
              <a:gd name="T51" fmla="*/ 0 h 136"/>
              <a:gd name="T52" fmla="*/ 70 w 109"/>
              <a:gd name="T53" fmla="*/ 1 h 136"/>
              <a:gd name="T54" fmla="*/ 101 w 109"/>
              <a:gd name="T55" fmla="*/ 19 h 136"/>
              <a:gd name="T56" fmla="*/ 108 w 109"/>
              <a:gd name="T57" fmla="*/ 23 h 136"/>
              <a:gd name="T58" fmla="*/ 109 w 109"/>
              <a:gd name="T59" fmla="*/ 49 h 136"/>
              <a:gd name="T60" fmla="*/ 43 w 109"/>
              <a:gd name="T61" fmla="*/ 98 h 136"/>
              <a:gd name="T62" fmla="*/ 37 w 109"/>
              <a:gd name="T63" fmla="*/ 84 h 136"/>
              <a:gd name="T64" fmla="*/ 14 w 109"/>
              <a:gd name="T65" fmla="*/ 71 h 136"/>
              <a:gd name="T66" fmla="*/ 21 w 109"/>
              <a:gd name="T67" fmla="*/ 51 h 136"/>
              <a:gd name="T68" fmla="*/ 44 w 109"/>
              <a:gd name="T69" fmla="*/ 64 h 136"/>
              <a:gd name="T70" fmla="*/ 37 w 109"/>
              <a:gd name="T71" fmla="*/ 8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9" h="136">
                <a:moveTo>
                  <a:pt x="27" y="40"/>
                </a:moveTo>
                <a:cubicBezTo>
                  <a:pt x="49" y="53"/>
                  <a:pt x="49" y="53"/>
                  <a:pt x="49" y="53"/>
                </a:cubicBezTo>
                <a:cubicBezTo>
                  <a:pt x="90" y="24"/>
                  <a:pt x="90" y="24"/>
                  <a:pt x="90" y="24"/>
                </a:cubicBezTo>
                <a:cubicBezTo>
                  <a:pt x="68" y="11"/>
                  <a:pt x="68" y="11"/>
                  <a:pt x="68" y="11"/>
                </a:cubicBezTo>
                <a:cubicBezTo>
                  <a:pt x="27" y="40"/>
                  <a:pt x="27" y="40"/>
                  <a:pt x="27" y="40"/>
                </a:cubicBezTo>
                <a:close/>
                <a:moveTo>
                  <a:pt x="46" y="123"/>
                </a:moveTo>
                <a:cubicBezTo>
                  <a:pt x="53" y="126"/>
                  <a:pt x="64" y="107"/>
                  <a:pt x="64" y="113"/>
                </a:cubicBezTo>
                <a:cubicBezTo>
                  <a:pt x="65" y="127"/>
                  <a:pt x="55" y="136"/>
                  <a:pt x="46" y="123"/>
                </a:cubicBezTo>
                <a:close/>
                <a:moveTo>
                  <a:pt x="55" y="99"/>
                </a:moveTo>
                <a:cubicBezTo>
                  <a:pt x="64" y="112"/>
                  <a:pt x="74" y="104"/>
                  <a:pt x="73" y="89"/>
                </a:cubicBezTo>
                <a:cubicBezTo>
                  <a:pt x="73" y="84"/>
                  <a:pt x="62" y="102"/>
                  <a:pt x="55" y="99"/>
                </a:cubicBezTo>
                <a:close/>
                <a:moveTo>
                  <a:pt x="32" y="110"/>
                </a:moveTo>
                <a:cubicBezTo>
                  <a:pt x="41" y="123"/>
                  <a:pt x="51" y="114"/>
                  <a:pt x="50" y="99"/>
                </a:cubicBezTo>
                <a:cubicBezTo>
                  <a:pt x="50" y="94"/>
                  <a:pt x="39" y="112"/>
                  <a:pt x="32" y="110"/>
                </a:cubicBezTo>
                <a:close/>
                <a:moveTo>
                  <a:pt x="5" y="97"/>
                </a:moveTo>
                <a:cubicBezTo>
                  <a:pt x="7" y="104"/>
                  <a:pt x="29" y="101"/>
                  <a:pt x="25" y="104"/>
                </a:cubicBezTo>
                <a:cubicBezTo>
                  <a:pt x="13" y="114"/>
                  <a:pt x="0" y="112"/>
                  <a:pt x="5" y="97"/>
                </a:cubicBezTo>
                <a:close/>
                <a:moveTo>
                  <a:pt x="43" y="98"/>
                </a:moveTo>
                <a:cubicBezTo>
                  <a:pt x="38" y="95"/>
                  <a:pt x="38" y="95"/>
                  <a:pt x="38" y="95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5"/>
                  <a:pt x="3" y="75"/>
                  <a:pt x="3" y="75"/>
                </a:cubicBezTo>
                <a:cubicBezTo>
                  <a:pt x="4" y="71"/>
                  <a:pt x="4" y="71"/>
                  <a:pt x="4" y="71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7"/>
                  <a:pt x="16" y="37"/>
                  <a:pt x="16" y="37"/>
                </a:cubicBezTo>
                <a:cubicBezTo>
                  <a:pt x="65" y="2"/>
                  <a:pt x="65" y="2"/>
                  <a:pt x="65" y="2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8" y="23"/>
                  <a:pt x="108" y="23"/>
                  <a:pt x="108" y="23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43" y="98"/>
                  <a:pt x="43" y="98"/>
                  <a:pt x="43" y="98"/>
                </a:cubicBezTo>
                <a:close/>
                <a:moveTo>
                  <a:pt x="37" y="84"/>
                </a:moveTo>
                <a:cubicBezTo>
                  <a:pt x="14" y="71"/>
                  <a:pt x="14" y="71"/>
                  <a:pt x="14" y="71"/>
                </a:cubicBezTo>
                <a:cubicBezTo>
                  <a:pt x="21" y="51"/>
                  <a:pt x="21" y="51"/>
                  <a:pt x="21" y="51"/>
                </a:cubicBezTo>
                <a:cubicBezTo>
                  <a:pt x="44" y="64"/>
                  <a:pt x="44" y="64"/>
                  <a:pt x="44" y="64"/>
                </a:cubicBezTo>
                <a:lnTo>
                  <a:pt x="37" y="8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6" name="Freeform 95"/>
          <p:cNvSpPr>
            <a:spLocks noEditPoints="1"/>
          </p:cNvSpPr>
          <p:nvPr/>
        </p:nvSpPr>
        <p:spPr bwMode="auto">
          <a:xfrm>
            <a:off x="3062619" y="3174219"/>
            <a:ext cx="492125" cy="501650"/>
          </a:xfrm>
          <a:custGeom>
            <a:avLst/>
            <a:gdLst>
              <a:gd name="T0" fmla="*/ 25 w 116"/>
              <a:gd name="T1" fmla="*/ 2 h 118"/>
              <a:gd name="T2" fmla="*/ 1 w 116"/>
              <a:gd name="T3" fmla="*/ 39 h 118"/>
              <a:gd name="T4" fmla="*/ 62 w 116"/>
              <a:gd name="T5" fmla="*/ 113 h 118"/>
              <a:gd name="T6" fmla="*/ 101 w 116"/>
              <a:gd name="T7" fmla="*/ 23 h 118"/>
              <a:gd name="T8" fmla="*/ 75 w 116"/>
              <a:gd name="T9" fmla="*/ 30 h 118"/>
              <a:gd name="T10" fmla="*/ 25 w 116"/>
              <a:gd name="T11" fmla="*/ 2 h 118"/>
              <a:gd name="T12" fmla="*/ 85 w 116"/>
              <a:gd name="T13" fmla="*/ 44 h 118"/>
              <a:gd name="T14" fmla="*/ 91 w 116"/>
              <a:gd name="T15" fmla="*/ 58 h 118"/>
              <a:gd name="T16" fmla="*/ 82 w 116"/>
              <a:gd name="T17" fmla="*/ 70 h 118"/>
              <a:gd name="T18" fmla="*/ 75 w 116"/>
              <a:gd name="T19" fmla="*/ 56 h 118"/>
              <a:gd name="T20" fmla="*/ 85 w 116"/>
              <a:gd name="T21" fmla="*/ 4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" h="118">
                <a:moveTo>
                  <a:pt x="25" y="2"/>
                </a:moveTo>
                <a:cubicBezTo>
                  <a:pt x="3" y="3"/>
                  <a:pt x="0" y="19"/>
                  <a:pt x="1" y="39"/>
                </a:cubicBezTo>
                <a:cubicBezTo>
                  <a:pt x="3" y="72"/>
                  <a:pt x="23" y="118"/>
                  <a:pt x="62" y="113"/>
                </a:cubicBezTo>
                <a:cubicBezTo>
                  <a:pt x="116" y="107"/>
                  <a:pt x="115" y="29"/>
                  <a:pt x="101" y="23"/>
                </a:cubicBezTo>
                <a:cubicBezTo>
                  <a:pt x="89" y="19"/>
                  <a:pt x="85" y="26"/>
                  <a:pt x="75" y="30"/>
                </a:cubicBezTo>
                <a:cubicBezTo>
                  <a:pt x="49" y="40"/>
                  <a:pt x="59" y="0"/>
                  <a:pt x="25" y="2"/>
                </a:cubicBezTo>
                <a:close/>
                <a:moveTo>
                  <a:pt x="85" y="44"/>
                </a:moveTo>
                <a:cubicBezTo>
                  <a:pt x="90" y="44"/>
                  <a:pt x="92" y="51"/>
                  <a:pt x="91" y="58"/>
                </a:cubicBezTo>
                <a:cubicBezTo>
                  <a:pt x="90" y="65"/>
                  <a:pt x="86" y="71"/>
                  <a:pt x="82" y="70"/>
                </a:cubicBezTo>
                <a:cubicBezTo>
                  <a:pt x="77" y="70"/>
                  <a:pt x="74" y="63"/>
                  <a:pt x="75" y="56"/>
                </a:cubicBezTo>
                <a:cubicBezTo>
                  <a:pt x="76" y="49"/>
                  <a:pt x="81" y="43"/>
                  <a:pt x="85" y="4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7" name="Freeform 96"/>
          <p:cNvSpPr>
            <a:spLocks noEditPoints="1"/>
          </p:cNvSpPr>
          <p:nvPr/>
        </p:nvSpPr>
        <p:spPr bwMode="auto">
          <a:xfrm>
            <a:off x="3961144" y="3144850"/>
            <a:ext cx="301625" cy="560388"/>
          </a:xfrm>
          <a:custGeom>
            <a:avLst/>
            <a:gdLst>
              <a:gd name="T0" fmla="*/ 57 w 71"/>
              <a:gd name="T1" fmla="*/ 67 h 132"/>
              <a:gd name="T2" fmla="*/ 57 w 71"/>
              <a:gd name="T3" fmla="*/ 76 h 132"/>
              <a:gd name="T4" fmla="*/ 57 w 71"/>
              <a:gd name="T5" fmla="*/ 115 h 132"/>
              <a:gd name="T6" fmla="*/ 57 w 71"/>
              <a:gd name="T7" fmla="*/ 119 h 132"/>
              <a:gd name="T8" fmla="*/ 57 w 71"/>
              <a:gd name="T9" fmla="*/ 122 h 132"/>
              <a:gd name="T10" fmla="*/ 64 w 71"/>
              <a:gd name="T11" fmla="*/ 122 h 132"/>
              <a:gd name="T12" fmla="*/ 64 w 71"/>
              <a:gd name="T13" fmla="*/ 132 h 132"/>
              <a:gd name="T14" fmla="*/ 0 w 71"/>
              <a:gd name="T15" fmla="*/ 132 h 132"/>
              <a:gd name="T16" fmla="*/ 0 w 71"/>
              <a:gd name="T17" fmla="*/ 122 h 132"/>
              <a:gd name="T18" fmla="*/ 6 w 71"/>
              <a:gd name="T19" fmla="*/ 122 h 132"/>
              <a:gd name="T20" fmla="*/ 6 w 71"/>
              <a:gd name="T21" fmla="*/ 67 h 132"/>
              <a:gd name="T22" fmla="*/ 0 w 71"/>
              <a:gd name="T23" fmla="*/ 67 h 132"/>
              <a:gd name="T24" fmla="*/ 0 w 71"/>
              <a:gd name="T25" fmla="*/ 57 h 132"/>
              <a:gd name="T26" fmla="*/ 64 w 71"/>
              <a:gd name="T27" fmla="*/ 57 h 132"/>
              <a:gd name="T28" fmla="*/ 64 w 71"/>
              <a:gd name="T29" fmla="*/ 67 h 132"/>
              <a:gd name="T30" fmla="*/ 57 w 71"/>
              <a:gd name="T31" fmla="*/ 67 h 132"/>
              <a:gd name="T32" fmla="*/ 48 w 71"/>
              <a:gd name="T33" fmla="*/ 76 h 132"/>
              <a:gd name="T34" fmla="*/ 38 w 71"/>
              <a:gd name="T35" fmla="*/ 76 h 132"/>
              <a:gd name="T36" fmla="*/ 38 w 71"/>
              <a:gd name="T37" fmla="*/ 115 h 132"/>
              <a:gd name="T38" fmla="*/ 48 w 71"/>
              <a:gd name="T39" fmla="*/ 115 h 132"/>
              <a:gd name="T40" fmla="*/ 48 w 71"/>
              <a:gd name="T41" fmla="*/ 76 h 132"/>
              <a:gd name="T42" fmla="*/ 71 w 71"/>
              <a:gd name="T43" fmla="*/ 22 h 132"/>
              <a:gd name="T44" fmla="*/ 53 w 71"/>
              <a:gd name="T45" fmla="*/ 17 h 132"/>
              <a:gd name="T46" fmla="*/ 71 w 71"/>
              <a:gd name="T47" fmla="*/ 17 h 132"/>
              <a:gd name="T48" fmla="*/ 71 w 71"/>
              <a:gd name="T49" fmla="*/ 8 h 132"/>
              <a:gd name="T50" fmla="*/ 53 w 71"/>
              <a:gd name="T51" fmla="*/ 8 h 132"/>
              <a:gd name="T52" fmla="*/ 71 w 71"/>
              <a:gd name="T53" fmla="*/ 3 h 132"/>
              <a:gd name="T54" fmla="*/ 70 w 71"/>
              <a:gd name="T55" fmla="*/ 0 h 132"/>
              <a:gd name="T56" fmla="*/ 50 w 71"/>
              <a:gd name="T57" fmla="*/ 6 h 132"/>
              <a:gd name="T58" fmla="*/ 51 w 71"/>
              <a:gd name="T59" fmla="*/ 8 h 132"/>
              <a:gd name="T60" fmla="*/ 51 w 71"/>
              <a:gd name="T61" fmla="*/ 17 h 132"/>
              <a:gd name="T62" fmla="*/ 51 w 71"/>
              <a:gd name="T63" fmla="*/ 17 h 132"/>
              <a:gd name="T64" fmla="*/ 50 w 71"/>
              <a:gd name="T65" fmla="*/ 20 h 132"/>
              <a:gd name="T66" fmla="*/ 70 w 71"/>
              <a:gd name="T67" fmla="*/ 25 h 132"/>
              <a:gd name="T68" fmla="*/ 71 w 71"/>
              <a:gd name="T69" fmla="*/ 22 h 132"/>
              <a:gd name="T70" fmla="*/ 35 w 71"/>
              <a:gd name="T71" fmla="*/ 24 h 132"/>
              <a:gd name="T72" fmla="*/ 35 w 71"/>
              <a:gd name="T73" fmla="*/ 29 h 132"/>
              <a:gd name="T74" fmla="*/ 57 w 71"/>
              <a:gd name="T75" fmla="*/ 50 h 132"/>
              <a:gd name="T76" fmla="*/ 6 w 71"/>
              <a:gd name="T77" fmla="*/ 50 h 132"/>
              <a:gd name="T78" fmla="*/ 27 w 71"/>
              <a:gd name="T79" fmla="*/ 29 h 132"/>
              <a:gd name="T80" fmla="*/ 27 w 71"/>
              <a:gd name="T81" fmla="*/ 24 h 132"/>
              <a:gd name="T82" fmla="*/ 22 w 71"/>
              <a:gd name="T83" fmla="*/ 24 h 132"/>
              <a:gd name="T84" fmla="*/ 22 w 71"/>
              <a:gd name="T85" fmla="*/ 2 h 132"/>
              <a:gd name="T86" fmla="*/ 41 w 71"/>
              <a:gd name="T87" fmla="*/ 2 h 132"/>
              <a:gd name="T88" fmla="*/ 41 w 71"/>
              <a:gd name="T89" fmla="*/ 6 h 132"/>
              <a:gd name="T90" fmla="*/ 35 w 71"/>
              <a:gd name="T91" fmla="*/ 12 h 132"/>
              <a:gd name="T92" fmla="*/ 41 w 71"/>
              <a:gd name="T93" fmla="*/ 19 h 132"/>
              <a:gd name="T94" fmla="*/ 41 w 71"/>
              <a:gd name="T95" fmla="*/ 24 h 132"/>
              <a:gd name="T96" fmla="*/ 35 w 71"/>
              <a:gd name="T97" fmla="*/ 24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1" h="132">
                <a:moveTo>
                  <a:pt x="57" y="67"/>
                </a:moveTo>
                <a:cubicBezTo>
                  <a:pt x="57" y="76"/>
                  <a:pt x="57" y="76"/>
                  <a:pt x="57" y="76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22"/>
                  <a:pt x="0" y="122"/>
                  <a:pt x="0" y="122"/>
                </a:cubicBezTo>
                <a:cubicBezTo>
                  <a:pt x="6" y="122"/>
                  <a:pt x="6" y="122"/>
                  <a:pt x="6" y="122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57"/>
                  <a:pt x="0" y="57"/>
                  <a:pt x="0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67"/>
                  <a:pt x="64" y="67"/>
                  <a:pt x="64" y="67"/>
                </a:cubicBezTo>
                <a:cubicBezTo>
                  <a:pt x="57" y="67"/>
                  <a:pt x="57" y="67"/>
                  <a:pt x="57" y="67"/>
                </a:cubicBezTo>
                <a:close/>
                <a:moveTo>
                  <a:pt x="48" y="76"/>
                </a:moveTo>
                <a:cubicBezTo>
                  <a:pt x="38" y="76"/>
                  <a:pt x="38" y="76"/>
                  <a:pt x="38" y="7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76"/>
                  <a:pt x="48" y="76"/>
                  <a:pt x="48" y="76"/>
                </a:cubicBezTo>
                <a:close/>
                <a:moveTo>
                  <a:pt x="71" y="22"/>
                </a:moveTo>
                <a:cubicBezTo>
                  <a:pt x="53" y="17"/>
                  <a:pt x="53" y="17"/>
                  <a:pt x="53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8"/>
                  <a:pt x="71" y="8"/>
                  <a:pt x="71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0" y="20"/>
                  <a:pt x="50" y="20"/>
                  <a:pt x="50" y="20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2"/>
                  <a:pt x="71" y="22"/>
                  <a:pt x="71" y="22"/>
                </a:cubicBezTo>
                <a:close/>
                <a:moveTo>
                  <a:pt x="35" y="24"/>
                </a:moveTo>
                <a:cubicBezTo>
                  <a:pt x="35" y="29"/>
                  <a:pt x="35" y="29"/>
                  <a:pt x="35" y="29"/>
                </a:cubicBezTo>
                <a:cubicBezTo>
                  <a:pt x="46" y="30"/>
                  <a:pt x="55" y="39"/>
                  <a:pt x="57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7" y="39"/>
                  <a:pt x="16" y="30"/>
                  <a:pt x="27" y="29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"/>
                  <a:pt x="22" y="2"/>
                  <a:pt x="2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6"/>
                  <a:pt x="41" y="6"/>
                  <a:pt x="41" y="6"/>
                </a:cubicBezTo>
                <a:cubicBezTo>
                  <a:pt x="38" y="7"/>
                  <a:pt x="35" y="9"/>
                  <a:pt x="35" y="12"/>
                </a:cubicBezTo>
                <a:cubicBezTo>
                  <a:pt x="35" y="16"/>
                  <a:pt x="38" y="18"/>
                  <a:pt x="41" y="19"/>
                </a:cubicBezTo>
                <a:cubicBezTo>
                  <a:pt x="41" y="24"/>
                  <a:pt x="41" y="24"/>
                  <a:pt x="41" y="24"/>
                </a:cubicBezTo>
                <a:lnTo>
                  <a:pt x="35" y="2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8" name="Freeform 97"/>
          <p:cNvSpPr>
            <a:spLocks noEditPoints="1"/>
          </p:cNvSpPr>
          <p:nvPr/>
        </p:nvSpPr>
        <p:spPr bwMode="auto">
          <a:xfrm>
            <a:off x="7861632" y="4017012"/>
            <a:ext cx="500063" cy="474663"/>
          </a:xfrm>
          <a:custGeom>
            <a:avLst/>
            <a:gdLst>
              <a:gd name="T0" fmla="*/ 60 w 118"/>
              <a:gd name="T1" fmla="*/ 21 h 112"/>
              <a:gd name="T2" fmla="*/ 99 w 118"/>
              <a:gd name="T3" fmla="*/ 61 h 112"/>
              <a:gd name="T4" fmla="*/ 103 w 118"/>
              <a:gd name="T5" fmla="*/ 64 h 112"/>
              <a:gd name="T6" fmla="*/ 116 w 118"/>
              <a:gd name="T7" fmla="*/ 77 h 112"/>
              <a:gd name="T8" fmla="*/ 118 w 118"/>
              <a:gd name="T9" fmla="*/ 79 h 112"/>
              <a:gd name="T10" fmla="*/ 117 w 118"/>
              <a:gd name="T11" fmla="*/ 82 h 112"/>
              <a:gd name="T12" fmla="*/ 102 w 118"/>
              <a:gd name="T13" fmla="*/ 105 h 112"/>
              <a:gd name="T14" fmla="*/ 76 w 118"/>
              <a:gd name="T15" fmla="*/ 111 h 112"/>
              <a:gd name="T16" fmla="*/ 74 w 118"/>
              <a:gd name="T17" fmla="*/ 110 h 112"/>
              <a:gd name="T18" fmla="*/ 73 w 118"/>
              <a:gd name="T19" fmla="*/ 109 h 112"/>
              <a:gd name="T20" fmla="*/ 65 w 118"/>
              <a:gd name="T21" fmla="*/ 102 h 112"/>
              <a:gd name="T22" fmla="*/ 62 w 118"/>
              <a:gd name="T23" fmla="*/ 98 h 112"/>
              <a:gd name="T24" fmla="*/ 65 w 118"/>
              <a:gd name="T25" fmla="*/ 94 h 112"/>
              <a:gd name="T26" fmla="*/ 68 w 118"/>
              <a:gd name="T27" fmla="*/ 92 h 112"/>
              <a:gd name="T28" fmla="*/ 28 w 118"/>
              <a:gd name="T29" fmla="*/ 52 h 112"/>
              <a:gd name="T30" fmla="*/ 26 w 118"/>
              <a:gd name="T31" fmla="*/ 50 h 112"/>
              <a:gd name="T32" fmla="*/ 27 w 118"/>
              <a:gd name="T33" fmla="*/ 47 h 112"/>
              <a:gd name="T34" fmla="*/ 31 w 118"/>
              <a:gd name="T35" fmla="*/ 33 h 112"/>
              <a:gd name="T36" fmla="*/ 23 w 118"/>
              <a:gd name="T37" fmla="*/ 37 h 112"/>
              <a:gd name="T38" fmla="*/ 13 w 118"/>
              <a:gd name="T39" fmla="*/ 27 h 112"/>
              <a:gd name="T40" fmla="*/ 38 w 118"/>
              <a:gd name="T41" fmla="*/ 13 h 112"/>
              <a:gd name="T42" fmla="*/ 47 w 118"/>
              <a:gd name="T43" fmla="*/ 22 h 112"/>
              <a:gd name="T44" fmla="*/ 55 w 118"/>
              <a:gd name="T45" fmla="*/ 20 h 112"/>
              <a:gd name="T46" fmla="*/ 58 w 118"/>
              <a:gd name="T47" fmla="*/ 19 h 112"/>
              <a:gd name="T48" fmla="*/ 60 w 118"/>
              <a:gd name="T49" fmla="*/ 21 h 112"/>
              <a:gd name="T50" fmla="*/ 79 w 118"/>
              <a:gd name="T51" fmla="*/ 57 h 112"/>
              <a:gd name="T52" fmla="*/ 65 w 118"/>
              <a:gd name="T53" fmla="*/ 57 h 112"/>
              <a:gd name="T54" fmla="*/ 65 w 118"/>
              <a:gd name="T55" fmla="*/ 71 h 112"/>
              <a:gd name="T56" fmla="*/ 79 w 118"/>
              <a:gd name="T57" fmla="*/ 71 h 112"/>
              <a:gd name="T58" fmla="*/ 79 w 118"/>
              <a:gd name="T59" fmla="*/ 57 h 112"/>
              <a:gd name="T60" fmla="*/ 25 w 118"/>
              <a:gd name="T61" fmla="*/ 0 h 112"/>
              <a:gd name="T62" fmla="*/ 0 w 118"/>
              <a:gd name="T63" fmla="*/ 14 h 112"/>
              <a:gd name="T64" fmla="*/ 10 w 118"/>
              <a:gd name="T65" fmla="*/ 24 h 112"/>
              <a:gd name="T66" fmla="*/ 35 w 118"/>
              <a:gd name="T67" fmla="*/ 10 h 112"/>
              <a:gd name="T68" fmla="*/ 25 w 118"/>
              <a:gd name="T69" fmla="*/ 0 h 112"/>
              <a:gd name="T70" fmla="*/ 92 w 118"/>
              <a:gd name="T71" fmla="*/ 68 h 112"/>
              <a:gd name="T72" fmla="*/ 54 w 118"/>
              <a:gd name="T73" fmla="*/ 30 h 112"/>
              <a:gd name="T74" fmla="*/ 41 w 118"/>
              <a:gd name="T75" fmla="*/ 33 h 112"/>
              <a:gd name="T76" fmla="*/ 38 w 118"/>
              <a:gd name="T77" fmla="*/ 47 h 112"/>
              <a:gd name="T78" fmla="*/ 75 w 118"/>
              <a:gd name="T79" fmla="*/ 85 h 112"/>
              <a:gd name="T80" fmla="*/ 84 w 118"/>
              <a:gd name="T81" fmla="*/ 76 h 112"/>
              <a:gd name="T82" fmla="*/ 92 w 118"/>
              <a:gd name="T83" fmla="*/ 6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8" h="112">
                <a:moveTo>
                  <a:pt x="60" y="21"/>
                </a:moveTo>
                <a:cubicBezTo>
                  <a:pt x="99" y="61"/>
                  <a:pt x="99" y="61"/>
                  <a:pt x="99" y="61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7" y="82"/>
                  <a:pt x="117" y="82"/>
                  <a:pt x="117" y="82"/>
                </a:cubicBezTo>
                <a:cubicBezTo>
                  <a:pt x="114" y="93"/>
                  <a:pt x="109" y="100"/>
                  <a:pt x="102" y="105"/>
                </a:cubicBezTo>
                <a:cubicBezTo>
                  <a:pt x="94" y="111"/>
                  <a:pt x="84" y="112"/>
                  <a:pt x="76" y="111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62" y="98"/>
                  <a:pt x="62" y="98"/>
                  <a:pt x="62" y="98"/>
                </a:cubicBezTo>
                <a:cubicBezTo>
                  <a:pt x="65" y="94"/>
                  <a:pt x="65" y="94"/>
                  <a:pt x="65" y="94"/>
                </a:cubicBezTo>
                <a:cubicBezTo>
                  <a:pt x="68" y="92"/>
                  <a:pt x="68" y="92"/>
                  <a:pt x="68" y="92"/>
                </a:cubicBezTo>
                <a:cubicBezTo>
                  <a:pt x="28" y="52"/>
                  <a:pt x="28" y="52"/>
                  <a:pt x="28" y="52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47"/>
                  <a:pt x="27" y="47"/>
                  <a:pt x="27" y="47"/>
                </a:cubicBezTo>
                <a:cubicBezTo>
                  <a:pt x="31" y="33"/>
                  <a:pt x="31" y="33"/>
                  <a:pt x="31" y="33"/>
                </a:cubicBezTo>
                <a:cubicBezTo>
                  <a:pt x="23" y="37"/>
                  <a:pt x="23" y="37"/>
                  <a:pt x="23" y="37"/>
                </a:cubicBezTo>
                <a:cubicBezTo>
                  <a:pt x="13" y="27"/>
                  <a:pt x="13" y="27"/>
                  <a:pt x="13" y="27"/>
                </a:cubicBezTo>
                <a:cubicBezTo>
                  <a:pt x="38" y="13"/>
                  <a:pt x="38" y="13"/>
                  <a:pt x="38" y="13"/>
                </a:cubicBezTo>
                <a:cubicBezTo>
                  <a:pt x="47" y="22"/>
                  <a:pt x="47" y="22"/>
                  <a:pt x="47" y="22"/>
                </a:cubicBezTo>
                <a:cubicBezTo>
                  <a:pt x="55" y="20"/>
                  <a:pt x="55" y="20"/>
                  <a:pt x="55" y="20"/>
                </a:cubicBezTo>
                <a:cubicBezTo>
                  <a:pt x="58" y="19"/>
                  <a:pt x="58" y="19"/>
                  <a:pt x="58" y="19"/>
                </a:cubicBezTo>
                <a:cubicBezTo>
                  <a:pt x="60" y="21"/>
                  <a:pt x="60" y="21"/>
                  <a:pt x="60" y="21"/>
                </a:cubicBezTo>
                <a:close/>
                <a:moveTo>
                  <a:pt x="79" y="57"/>
                </a:moveTo>
                <a:cubicBezTo>
                  <a:pt x="75" y="53"/>
                  <a:pt x="69" y="53"/>
                  <a:pt x="65" y="57"/>
                </a:cubicBezTo>
                <a:cubicBezTo>
                  <a:pt x="61" y="61"/>
                  <a:pt x="61" y="67"/>
                  <a:pt x="65" y="71"/>
                </a:cubicBezTo>
                <a:cubicBezTo>
                  <a:pt x="69" y="74"/>
                  <a:pt x="75" y="74"/>
                  <a:pt x="79" y="71"/>
                </a:cubicBezTo>
                <a:cubicBezTo>
                  <a:pt x="82" y="67"/>
                  <a:pt x="82" y="61"/>
                  <a:pt x="79" y="57"/>
                </a:cubicBezTo>
                <a:close/>
                <a:moveTo>
                  <a:pt x="25" y="0"/>
                </a:moveTo>
                <a:cubicBezTo>
                  <a:pt x="0" y="14"/>
                  <a:pt x="0" y="14"/>
                  <a:pt x="0" y="14"/>
                </a:cubicBezTo>
                <a:cubicBezTo>
                  <a:pt x="10" y="24"/>
                  <a:pt x="10" y="24"/>
                  <a:pt x="10" y="24"/>
                </a:cubicBezTo>
                <a:cubicBezTo>
                  <a:pt x="35" y="10"/>
                  <a:pt x="35" y="10"/>
                  <a:pt x="35" y="10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92" y="68"/>
                </a:moveTo>
                <a:cubicBezTo>
                  <a:pt x="54" y="30"/>
                  <a:pt x="54" y="30"/>
                  <a:pt x="54" y="30"/>
                </a:cubicBezTo>
                <a:cubicBezTo>
                  <a:pt x="41" y="33"/>
                  <a:pt x="41" y="33"/>
                  <a:pt x="41" y="33"/>
                </a:cubicBezTo>
                <a:cubicBezTo>
                  <a:pt x="38" y="47"/>
                  <a:pt x="38" y="47"/>
                  <a:pt x="38" y="47"/>
                </a:cubicBezTo>
                <a:cubicBezTo>
                  <a:pt x="75" y="85"/>
                  <a:pt x="75" y="85"/>
                  <a:pt x="75" y="85"/>
                </a:cubicBezTo>
                <a:cubicBezTo>
                  <a:pt x="84" y="76"/>
                  <a:pt x="84" y="76"/>
                  <a:pt x="84" y="76"/>
                </a:cubicBezTo>
                <a:lnTo>
                  <a:pt x="92" y="68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0" name="Freeform 99"/>
          <p:cNvSpPr>
            <a:spLocks noEditPoints="1"/>
          </p:cNvSpPr>
          <p:nvPr/>
        </p:nvSpPr>
        <p:spPr bwMode="auto">
          <a:xfrm>
            <a:off x="6297944" y="5565162"/>
            <a:ext cx="431800" cy="534988"/>
          </a:xfrm>
          <a:custGeom>
            <a:avLst/>
            <a:gdLst>
              <a:gd name="T0" fmla="*/ 41 w 102"/>
              <a:gd name="T1" fmla="*/ 61 h 126"/>
              <a:gd name="T2" fmla="*/ 48 w 102"/>
              <a:gd name="T3" fmla="*/ 48 h 126"/>
              <a:gd name="T4" fmla="*/ 77 w 102"/>
              <a:gd name="T5" fmla="*/ 51 h 126"/>
              <a:gd name="T6" fmla="*/ 96 w 102"/>
              <a:gd name="T7" fmla="*/ 62 h 126"/>
              <a:gd name="T8" fmla="*/ 102 w 102"/>
              <a:gd name="T9" fmla="*/ 111 h 126"/>
              <a:gd name="T10" fmla="*/ 82 w 102"/>
              <a:gd name="T11" fmla="*/ 117 h 126"/>
              <a:gd name="T12" fmla="*/ 38 w 102"/>
              <a:gd name="T13" fmla="*/ 117 h 126"/>
              <a:gd name="T14" fmla="*/ 0 w 102"/>
              <a:gd name="T15" fmla="*/ 111 h 126"/>
              <a:gd name="T16" fmla="*/ 6 w 102"/>
              <a:gd name="T17" fmla="*/ 63 h 126"/>
              <a:gd name="T18" fmla="*/ 99 w 102"/>
              <a:gd name="T19" fmla="*/ 36 h 126"/>
              <a:gd name="T20" fmla="*/ 85 w 102"/>
              <a:gd name="T21" fmla="*/ 32 h 126"/>
              <a:gd name="T22" fmla="*/ 85 w 102"/>
              <a:gd name="T23" fmla="*/ 24 h 126"/>
              <a:gd name="T24" fmla="*/ 95 w 102"/>
              <a:gd name="T25" fmla="*/ 14 h 126"/>
              <a:gd name="T26" fmla="*/ 85 w 102"/>
              <a:gd name="T27" fmla="*/ 24 h 126"/>
              <a:gd name="T28" fmla="*/ 81 w 102"/>
              <a:gd name="T29" fmla="*/ 4 h 126"/>
              <a:gd name="T30" fmla="*/ 73 w 102"/>
              <a:gd name="T31" fmla="*/ 15 h 126"/>
              <a:gd name="T32" fmla="*/ 36 w 102"/>
              <a:gd name="T33" fmla="*/ 35 h 126"/>
              <a:gd name="T34" fmla="*/ 23 w 102"/>
              <a:gd name="T35" fmla="*/ 32 h 126"/>
              <a:gd name="T36" fmla="*/ 36 w 102"/>
              <a:gd name="T37" fmla="*/ 35 h 126"/>
              <a:gd name="T38" fmla="*/ 25 w 102"/>
              <a:gd name="T39" fmla="*/ 18 h 126"/>
              <a:gd name="T40" fmla="*/ 39 w 102"/>
              <a:gd name="T41" fmla="*/ 21 h 126"/>
              <a:gd name="T42" fmla="*/ 45 w 102"/>
              <a:gd name="T43" fmla="*/ 16 h 126"/>
              <a:gd name="T44" fmla="*/ 44 w 102"/>
              <a:gd name="T45" fmla="*/ 2 h 126"/>
              <a:gd name="T46" fmla="*/ 45 w 102"/>
              <a:gd name="T47" fmla="*/ 16 h 126"/>
              <a:gd name="T48" fmla="*/ 59 w 102"/>
              <a:gd name="T49" fmla="*/ 0 h 126"/>
              <a:gd name="T50" fmla="*/ 63 w 102"/>
              <a:gd name="T51" fmla="*/ 13 h 126"/>
              <a:gd name="T52" fmla="*/ 46 w 102"/>
              <a:gd name="T53" fmla="*/ 22 h 126"/>
              <a:gd name="T54" fmla="*/ 80 w 102"/>
              <a:gd name="T55" fmla="*/ 22 h 126"/>
              <a:gd name="T56" fmla="*/ 80 w 102"/>
              <a:gd name="T57" fmla="*/ 41 h 126"/>
              <a:gd name="T58" fmla="*/ 76 w 102"/>
              <a:gd name="T59" fmla="*/ 45 h 126"/>
              <a:gd name="T60" fmla="*/ 42 w 102"/>
              <a:gd name="T61" fmla="*/ 45 h 126"/>
              <a:gd name="T62" fmla="*/ 42 w 102"/>
              <a:gd name="T63" fmla="*/ 25 h 126"/>
              <a:gd name="T64" fmla="*/ 46 w 102"/>
              <a:gd name="T65" fmla="*/ 22 h 126"/>
              <a:gd name="T66" fmla="*/ 49 w 102"/>
              <a:gd name="T67" fmla="*/ 29 h 126"/>
              <a:gd name="T68" fmla="*/ 72 w 102"/>
              <a:gd name="T69" fmla="*/ 38 h 126"/>
              <a:gd name="T70" fmla="*/ 13 w 102"/>
              <a:gd name="T71" fmla="*/ 53 h 126"/>
              <a:gd name="T72" fmla="*/ 11 w 102"/>
              <a:gd name="T73" fmla="*/ 59 h 126"/>
              <a:gd name="T74" fmla="*/ 31 w 102"/>
              <a:gd name="T75" fmla="*/ 59 h 126"/>
              <a:gd name="T76" fmla="*/ 33 w 102"/>
              <a:gd name="T77" fmla="*/ 54 h 126"/>
              <a:gd name="T78" fmla="*/ 13 w 102"/>
              <a:gd name="T79" fmla="*/ 53 h 126"/>
              <a:gd name="T80" fmla="*/ 60 w 102"/>
              <a:gd name="T81" fmla="*/ 70 h 126"/>
              <a:gd name="T82" fmla="*/ 37 w 102"/>
              <a:gd name="T83" fmla="*/ 93 h 126"/>
              <a:gd name="T84" fmla="*/ 60 w 102"/>
              <a:gd name="T85" fmla="*/ 115 h 126"/>
              <a:gd name="T86" fmla="*/ 83 w 102"/>
              <a:gd name="T87" fmla="*/ 93 h 126"/>
              <a:gd name="T88" fmla="*/ 53 w 102"/>
              <a:gd name="T89" fmla="*/ 76 h 126"/>
              <a:gd name="T90" fmla="*/ 62 w 102"/>
              <a:gd name="T91" fmla="*/ 84 h 126"/>
              <a:gd name="T92" fmla="*/ 71 w 102"/>
              <a:gd name="T93" fmla="*/ 79 h 126"/>
              <a:gd name="T94" fmla="*/ 69 w 102"/>
              <a:gd name="T95" fmla="*/ 91 h 126"/>
              <a:gd name="T96" fmla="*/ 78 w 102"/>
              <a:gd name="T97" fmla="*/ 95 h 126"/>
              <a:gd name="T98" fmla="*/ 66 w 102"/>
              <a:gd name="T99" fmla="*/ 100 h 126"/>
              <a:gd name="T100" fmla="*/ 67 w 102"/>
              <a:gd name="T101" fmla="*/ 110 h 126"/>
              <a:gd name="T102" fmla="*/ 57 w 102"/>
              <a:gd name="T103" fmla="*/ 102 h 126"/>
              <a:gd name="T104" fmla="*/ 49 w 102"/>
              <a:gd name="T105" fmla="*/ 108 h 126"/>
              <a:gd name="T106" fmla="*/ 51 w 102"/>
              <a:gd name="T107" fmla="*/ 95 h 126"/>
              <a:gd name="T108" fmla="*/ 42 w 102"/>
              <a:gd name="T109" fmla="*/ 91 h 126"/>
              <a:gd name="T110" fmla="*/ 53 w 102"/>
              <a:gd name="T111" fmla="*/ 8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2" h="126">
                <a:moveTo>
                  <a:pt x="6" y="63"/>
                </a:moveTo>
                <a:cubicBezTo>
                  <a:pt x="15" y="62"/>
                  <a:pt x="28" y="61"/>
                  <a:pt x="41" y="61"/>
                </a:cubicBezTo>
                <a:cubicBezTo>
                  <a:pt x="44" y="51"/>
                  <a:pt x="44" y="51"/>
                  <a:pt x="44" y="51"/>
                </a:cubicBezTo>
                <a:cubicBezTo>
                  <a:pt x="45" y="49"/>
                  <a:pt x="47" y="48"/>
                  <a:pt x="48" y="48"/>
                </a:cubicBezTo>
                <a:cubicBezTo>
                  <a:pt x="57" y="48"/>
                  <a:pt x="65" y="48"/>
                  <a:pt x="74" y="48"/>
                </a:cubicBezTo>
                <a:cubicBezTo>
                  <a:pt x="75" y="48"/>
                  <a:pt x="77" y="49"/>
                  <a:pt x="77" y="51"/>
                </a:cubicBezTo>
                <a:cubicBezTo>
                  <a:pt x="81" y="61"/>
                  <a:pt x="81" y="61"/>
                  <a:pt x="81" y="61"/>
                </a:cubicBezTo>
                <a:cubicBezTo>
                  <a:pt x="86" y="61"/>
                  <a:pt x="92" y="62"/>
                  <a:pt x="96" y="62"/>
                </a:cubicBezTo>
                <a:cubicBezTo>
                  <a:pt x="99" y="62"/>
                  <a:pt x="102" y="65"/>
                  <a:pt x="102" y="68"/>
                </a:cubicBezTo>
                <a:cubicBezTo>
                  <a:pt x="102" y="82"/>
                  <a:pt x="102" y="97"/>
                  <a:pt x="102" y="111"/>
                </a:cubicBezTo>
                <a:cubicBezTo>
                  <a:pt x="102" y="114"/>
                  <a:pt x="99" y="117"/>
                  <a:pt x="96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76" y="122"/>
                  <a:pt x="69" y="126"/>
                  <a:pt x="60" y="126"/>
                </a:cubicBezTo>
                <a:cubicBezTo>
                  <a:pt x="51" y="126"/>
                  <a:pt x="44" y="122"/>
                  <a:pt x="38" y="117"/>
                </a:cubicBezTo>
                <a:cubicBezTo>
                  <a:pt x="6" y="117"/>
                  <a:pt x="6" y="117"/>
                  <a:pt x="6" y="117"/>
                </a:cubicBezTo>
                <a:cubicBezTo>
                  <a:pt x="3" y="117"/>
                  <a:pt x="0" y="114"/>
                  <a:pt x="0" y="111"/>
                </a:cubicBezTo>
                <a:cubicBezTo>
                  <a:pt x="0" y="97"/>
                  <a:pt x="0" y="83"/>
                  <a:pt x="0" y="69"/>
                </a:cubicBezTo>
                <a:cubicBezTo>
                  <a:pt x="0" y="66"/>
                  <a:pt x="3" y="64"/>
                  <a:pt x="6" y="63"/>
                </a:cubicBezTo>
                <a:close/>
                <a:moveTo>
                  <a:pt x="85" y="35"/>
                </a:moveTo>
                <a:cubicBezTo>
                  <a:pt x="99" y="36"/>
                  <a:pt x="99" y="36"/>
                  <a:pt x="99" y="36"/>
                </a:cubicBezTo>
                <a:cubicBezTo>
                  <a:pt x="99" y="32"/>
                  <a:pt x="99" y="32"/>
                  <a:pt x="99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85" y="35"/>
                  <a:pt x="85" y="35"/>
                  <a:pt x="85" y="35"/>
                </a:cubicBezTo>
                <a:close/>
                <a:moveTo>
                  <a:pt x="85" y="24"/>
                </a:moveTo>
                <a:cubicBezTo>
                  <a:pt x="96" y="18"/>
                  <a:pt x="96" y="18"/>
                  <a:pt x="96" y="18"/>
                </a:cubicBezTo>
                <a:cubicBezTo>
                  <a:pt x="95" y="14"/>
                  <a:pt x="95" y="14"/>
                  <a:pt x="95" y="14"/>
                </a:cubicBezTo>
                <a:cubicBezTo>
                  <a:pt x="83" y="21"/>
                  <a:pt x="83" y="21"/>
                  <a:pt x="83" y="21"/>
                </a:cubicBezTo>
                <a:cubicBezTo>
                  <a:pt x="85" y="24"/>
                  <a:pt x="85" y="24"/>
                  <a:pt x="85" y="24"/>
                </a:cubicBezTo>
                <a:close/>
                <a:moveTo>
                  <a:pt x="76" y="16"/>
                </a:moveTo>
                <a:cubicBezTo>
                  <a:pt x="81" y="4"/>
                  <a:pt x="81" y="4"/>
                  <a:pt x="81" y="4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15"/>
                  <a:pt x="73" y="15"/>
                  <a:pt x="73" y="15"/>
                </a:cubicBezTo>
                <a:cubicBezTo>
                  <a:pt x="76" y="16"/>
                  <a:pt x="76" y="16"/>
                  <a:pt x="76" y="16"/>
                </a:cubicBezTo>
                <a:close/>
                <a:moveTo>
                  <a:pt x="36" y="35"/>
                </a:moveTo>
                <a:cubicBezTo>
                  <a:pt x="23" y="36"/>
                  <a:pt x="23" y="36"/>
                  <a:pt x="23" y="36"/>
                </a:cubicBezTo>
                <a:cubicBezTo>
                  <a:pt x="23" y="32"/>
                  <a:pt x="23" y="32"/>
                  <a:pt x="23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5"/>
                  <a:pt x="36" y="35"/>
                  <a:pt x="36" y="35"/>
                </a:cubicBezTo>
                <a:close/>
                <a:moveTo>
                  <a:pt x="37" y="24"/>
                </a:moveTo>
                <a:cubicBezTo>
                  <a:pt x="25" y="18"/>
                  <a:pt x="25" y="18"/>
                  <a:pt x="25" y="18"/>
                </a:cubicBezTo>
                <a:cubicBezTo>
                  <a:pt x="27" y="14"/>
                  <a:pt x="27" y="14"/>
                  <a:pt x="27" y="14"/>
                </a:cubicBezTo>
                <a:cubicBezTo>
                  <a:pt x="39" y="21"/>
                  <a:pt x="39" y="21"/>
                  <a:pt x="39" y="21"/>
                </a:cubicBezTo>
                <a:cubicBezTo>
                  <a:pt x="37" y="24"/>
                  <a:pt x="37" y="24"/>
                  <a:pt x="37" y="24"/>
                </a:cubicBezTo>
                <a:close/>
                <a:moveTo>
                  <a:pt x="45" y="16"/>
                </a:moveTo>
                <a:cubicBezTo>
                  <a:pt x="40" y="4"/>
                  <a:pt x="40" y="4"/>
                  <a:pt x="40" y="4"/>
                </a:cubicBezTo>
                <a:cubicBezTo>
                  <a:pt x="44" y="2"/>
                  <a:pt x="44" y="2"/>
                  <a:pt x="44" y="2"/>
                </a:cubicBezTo>
                <a:cubicBezTo>
                  <a:pt x="49" y="15"/>
                  <a:pt x="49" y="15"/>
                  <a:pt x="49" y="15"/>
                </a:cubicBezTo>
                <a:cubicBezTo>
                  <a:pt x="45" y="16"/>
                  <a:pt x="45" y="16"/>
                  <a:pt x="45" y="16"/>
                </a:cubicBezTo>
                <a:close/>
                <a:moveTo>
                  <a:pt x="59" y="13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3"/>
                  <a:pt x="63" y="13"/>
                  <a:pt x="63" y="13"/>
                </a:cubicBezTo>
                <a:cubicBezTo>
                  <a:pt x="59" y="13"/>
                  <a:pt x="59" y="13"/>
                  <a:pt x="59" y="13"/>
                </a:cubicBezTo>
                <a:close/>
                <a:moveTo>
                  <a:pt x="46" y="22"/>
                </a:moveTo>
                <a:cubicBezTo>
                  <a:pt x="76" y="22"/>
                  <a:pt x="76" y="22"/>
                  <a:pt x="76" y="22"/>
                </a:cubicBezTo>
                <a:cubicBezTo>
                  <a:pt x="80" y="22"/>
                  <a:pt x="80" y="22"/>
                  <a:pt x="80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5"/>
                  <a:pt x="80" y="45"/>
                  <a:pt x="80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25"/>
                  <a:pt x="42" y="25"/>
                  <a:pt x="42" y="25"/>
                </a:cubicBezTo>
                <a:cubicBezTo>
                  <a:pt x="42" y="22"/>
                  <a:pt x="42" y="22"/>
                  <a:pt x="42" y="22"/>
                </a:cubicBezTo>
                <a:cubicBezTo>
                  <a:pt x="46" y="22"/>
                  <a:pt x="46" y="22"/>
                  <a:pt x="46" y="22"/>
                </a:cubicBezTo>
                <a:close/>
                <a:moveTo>
                  <a:pt x="72" y="29"/>
                </a:moveTo>
                <a:cubicBezTo>
                  <a:pt x="49" y="29"/>
                  <a:pt x="49" y="29"/>
                  <a:pt x="49" y="29"/>
                </a:cubicBezTo>
                <a:cubicBezTo>
                  <a:pt x="49" y="38"/>
                  <a:pt x="49" y="38"/>
                  <a:pt x="49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13" y="53"/>
                </a:moveTo>
                <a:cubicBezTo>
                  <a:pt x="12" y="53"/>
                  <a:pt x="11" y="54"/>
                  <a:pt x="11" y="55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0"/>
                  <a:pt x="12" y="60"/>
                  <a:pt x="13" y="60"/>
                </a:cubicBezTo>
                <a:cubicBezTo>
                  <a:pt x="31" y="59"/>
                  <a:pt x="31" y="59"/>
                  <a:pt x="31" y="59"/>
                </a:cubicBezTo>
                <a:cubicBezTo>
                  <a:pt x="32" y="59"/>
                  <a:pt x="33" y="58"/>
                  <a:pt x="33" y="5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3"/>
                  <a:pt x="32" y="52"/>
                  <a:pt x="31" y="52"/>
                </a:cubicBezTo>
                <a:cubicBezTo>
                  <a:pt x="13" y="53"/>
                  <a:pt x="13" y="53"/>
                  <a:pt x="13" y="53"/>
                </a:cubicBezTo>
                <a:close/>
                <a:moveTo>
                  <a:pt x="76" y="76"/>
                </a:moveTo>
                <a:cubicBezTo>
                  <a:pt x="72" y="72"/>
                  <a:pt x="66" y="70"/>
                  <a:pt x="60" y="70"/>
                </a:cubicBezTo>
                <a:cubicBezTo>
                  <a:pt x="54" y="70"/>
                  <a:pt x="48" y="72"/>
                  <a:pt x="44" y="76"/>
                </a:cubicBezTo>
                <a:cubicBezTo>
                  <a:pt x="40" y="81"/>
                  <a:pt x="37" y="86"/>
                  <a:pt x="37" y="93"/>
                </a:cubicBezTo>
                <a:cubicBezTo>
                  <a:pt x="37" y="99"/>
                  <a:pt x="40" y="105"/>
                  <a:pt x="44" y="109"/>
                </a:cubicBezTo>
                <a:cubicBezTo>
                  <a:pt x="48" y="113"/>
                  <a:pt x="54" y="115"/>
                  <a:pt x="60" y="115"/>
                </a:cubicBezTo>
                <a:cubicBezTo>
                  <a:pt x="66" y="115"/>
                  <a:pt x="72" y="113"/>
                  <a:pt x="76" y="109"/>
                </a:cubicBezTo>
                <a:cubicBezTo>
                  <a:pt x="80" y="105"/>
                  <a:pt x="83" y="99"/>
                  <a:pt x="83" y="93"/>
                </a:cubicBezTo>
                <a:cubicBezTo>
                  <a:pt x="83" y="86"/>
                  <a:pt x="80" y="81"/>
                  <a:pt x="76" y="76"/>
                </a:cubicBezTo>
                <a:close/>
                <a:moveTo>
                  <a:pt x="53" y="76"/>
                </a:moveTo>
                <a:cubicBezTo>
                  <a:pt x="47" y="79"/>
                  <a:pt x="44" y="83"/>
                  <a:pt x="42" y="88"/>
                </a:cubicBezTo>
                <a:cubicBezTo>
                  <a:pt x="48" y="85"/>
                  <a:pt x="55" y="83"/>
                  <a:pt x="62" y="84"/>
                </a:cubicBezTo>
                <a:cubicBezTo>
                  <a:pt x="60" y="81"/>
                  <a:pt x="57" y="78"/>
                  <a:pt x="53" y="76"/>
                </a:cubicBezTo>
                <a:close/>
                <a:moveTo>
                  <a:pt x="71" y="79"/>
                </a:moveTo>
                <a:cubicBezTo>
                  <a:pt x="65" y="75"/>
                  <a:pt x="60" y="74"/>
                  <a:pt x="55" y="75"/>
                </a:cubicBezTo>
                <a:cubicBezTo>
                  <a:pt x="61" y="79"/>
                  <a:pt x="66" y="84"/>
                  <a:pt x="69" y="91"/>
                </a:cubicBezTo>
                <a:cubicBezTo>
                  <a:pt x="70" y="87"/>
                  <a:pt x="71" y="83"/>
                  <a:pt x="71" y="79"/>
                </a:cubicBezTo>
                <a:close/>
                <a:moveTo>
                  <a:pt x="78" y="95"/>
                </a:moveTo>
                <a:cubicBezTo>
                  <a:pt x="79" y="88"/>
                  <a:pt x="76" y="84"/>
                  <a:pt x="73" y="80"/>
                </a:cubicBezTo>
                <a:cubicBezTo>
                  <a:pt x="73" y="87"/>
                  <a:pt x="71" y="94"/>
                  <a:pt x="66" y="100"/>
                </a:cubicBezTo>
                <a:cubicBezTo>
                  <a:pt x="70" y="99"/>
                  <a:pt x="74" y="98"/>
                  <a:pt x="78" y="95"/>
                </a:cubicBezTo>
                <a:close/>
                <a:moveTo>
                  <a:pt x="67" y="110"/>
                </a:moveTo>
                <a:cubicBezTo>
                  <a:pt x="73" y="107"/>
                  <a:pt x="76" y="103"/>
                  <a:pt x="77" y="98"/>
                </a:cubicBezTo>
                <a:cubicBezTo>
                  <a:pt x="72" y="102"/>
                  <a:pt x="65" y="103"/>
                  <a:pt x="57" y="102"/>
                </a:cubicBezTo>
                <a:cubicBezTo>
                  <a:pt x="60" y="105"/>
                  <a:pt x="63" y="108"/>
                  <a:pt x="67" y="110"/>
                </a:cubicBezTo>
                <a:close/>
                <a:moveTo>
                  <a:pt x="49" y="108"/>
                </a:moveTo>
                <a:cubicBezTo>
                  <a:pt x="54" y="112"/>
                  <a:pt x="60" y="112"/>
                  <a:pt x="64" y="111"/>
                </a:cubicBezTo>
                <a:cubicBezTo>
                  <a:pt x="58" y="108"/>
                  <a:pt x="54" y="103"/>
                  <a:pt x="51" y="95"/>
                </a:cubicBezTo>
                <a:cubicBezTo>
                  <a:pt x="50" y="99"/>
                  <a:pt x="49" y="103"/>
                  <a:pt x="49" y="108"/>
                </a:cubicBezTo>
                <a:close/>
                <a:moveTo>
                  <a:pt x="42" y="91"/>
                </a:moveTo>
                <a:cubicBezTo>
                  <a:pt x="41" y="98"/>
                  <a:pt x="43" y="102"/>
                  <a:pt x="47" y="106"/>
                </a:cubicBezTo>
                <a:cubicBezTo>
                  <a:pt x="47" y="99"/>
                  <a:pt x="49" y="93"/>
                  <a:pt x="53" y="86"/>
                </a:cubicBezTo>
                <a:cubicBezTo>
                  <a:pt x="49" y="87"/>
                  <a:pt x="46" y="89"/>
                  <a:pt x="42" y="91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1" name="Freeform 100"/>
          <p:cNvSpPr>
            <a:spLocks noEditPoints="1"/>
          </p:cNvSpPr>
          <p:nvPr/>
        </p:nvSpPr>
        <p:spPr bwMode="auto">
          <a:xfrm>
            <a:off x="2262519" y="3170250"/>
            <a:ext cx="388938" cy="509588"/>
          </a:xfrm>
          <a:custGeom>
            <a:avLst/>
            <a:gdLst>
              <a:gd name="T0" fmla="*/ 46 w 92"/>
              <a:gd name="T1" fmla="*/ 0 h 120"/>
              <a:gd name="T2" fmla="*/ 76 w 92"/>
              <a:gd name="T3" fmla="*/ 2 h 120"/>
              <a:gd name="T4" fmla="*/ 92 w 92"/>
              <a:gd name="T5" fmla="*/ 14 h 120"/>
              <a:gd name="T6" fmla="*/ 76 w 92"/>
              <a:gd name="T7" fmla="*/ 25 h 120"/>
              <a:gd name="T8" fmla="*/ 46 w 92"/>
              <a:gd name="T9" fmla="*/ 28 h 120"/>
              <a:gd name="T10" fmla="*/ 16 w 92"/>
              <a:gd name="T11" fmla="*/ 25 h 120"/>
              <a:gd name="T12" fmla="*/ 22 w 92"/>
              <a:gd name="T13" fmla="*/ 41 h 120"/>
              <a:gd name="T14" fmla="*/ 36 w 92"/>
              <a:gd name="T15" fmla="*/ 44 h 120"/>
              <a:gd name="T16" fmla="*/ 47 w 92"/>
              <a:gd name="T17" fmla="*/ 71 h 120"/>
              <a:gd name="T18" fmla="*/ 58 w 92"/>
              <a:gd name="T19" fmla="*/ 40 h 120"/>
              <a:gd name="T20" fmla="*/ 71 w 92"/>
              <a:gd name="T21" fmla="*/ 50 h 120"/>
              <a:gd name="T22" fmla="*/ 83 w 92"/>
              <a:gd name="T23" fmla="*/ 39 h 120"/>
              <a:gd name="T24" fmla="*/ 84 w 92"/>
              <a:gd name="T25" fmla="*/ 39 h 120"/>
              <a:gd name="T26" fmla="*/ 84 w 92"/>
              <a:gd name="T27" fmla="*/ 90 h 120"/>
              <a:gd name="T28" fmla="*/ 90 w 92"/>
              <a:gd name="T29" fmla="*/ 97 h 120"/>
              <a:gd name="T30" fmla="*/ 82 w 92"/>
              <a:gd name="T31" fmla="*/ 106 h 120"/>
              <a:gd name="T32" fmla="*/ 86 w 92"/>
              <a:gd name="T33" fmla="*/ 109 h 120"/>
              <a:gd name="T34" fmla="*/ 77 w 92"/>
              <a:gd name="T35" fmla="*/ 113 h 120"/>
              <a:gd name="T36" fmla="*/ 68 w 92"/>
              <a:gd name="T37" fmla="*/ 109 h 120"/>
              <a:gd name="T38" fmla="*/ 68 w 92"/>
              <a:gd name="T39" fmla="*/ 109 h 120"/>
              <a:gd name="T40" fmla="*/ 46 w 92"/>
              <a:gd name="T41" fmla="*/ 111 h 120"/>
              <a:gd name="T42" fmla="*/ 16 w 92"/>
              <a:gd name="T43" fmla="*/ 108 h 120"/>
              <a:gd name="T44" fmla="*/ 1 w 92"/>
              <a:gd name="T45" fmla="*/ 97 h 120"/>
              <a:gd name="T46" fmla="*/ 7 w 92"/>
              <a:gd name="T47" fmla="*/ 90 h 120"/>
              <a:gd name="T48" fmla="*/ 7 w 92"/>
              <a:gd name="T49" fmla="*/ 23 h 120"/>
              <a:gd name="T50" fmla="*/ 0 w 92"/>
              <a:gd name="T51" fmla="*/ 14 h 120"/>
              <a:gd name="T52" fmla="*/ 16 w 92"/>
              <a:gd name="T53" fmla="*/ 2 h 120"/>
              <a:gd name="T54" fmla="*/ 46 w 92"/>
              <a:gd name="T55" fmla="*/ 0 h 120"/>
              <a:gd name="T56" fmla="*/ 63 w 92"/>
              <a:gd name="T57" fmla="*/ 113 h 120"/>
              <a:gd name="T58" fmla="*/ 54 w 92"/>
              <a:gd name="T59" fmla="*/ 116 h 120"/>
              <a:gd name="T60" fmla="*/ 63 w 92"/>
              <a:gd name="T61" fmla="*/ 120 h 120"/>
              <a:gd name="T62" fmla="*/ 72 w 92"/>
              <a:gd name="T63" fmla="*/ 116 h 120"/>
              <a:gd name="T64" fmla="*/ 63 w 92"/>
              <a:gd name="T65" fmla="*/ 113 h 120"/>
              <a:gd name="T66" fmla="*/ 73 w 92"/>
              <a:gd name="T67" fmla="*/ 13 h 120"/>
              <a:gd name="T68" fmla="*/ 46 w 92"/>
              <a:gd name="T69" fmla="*/ 11 h 120"/>
              <a:gd name="T70" fmla="*/ 18 w 92"/>
              <a:gd name="T71" fmla="*/ 13 h 120"/>
              <a:gd name="T72" fmla="*/ 18 w 92"/>
              <a:gd name="T73" fmla="*/ 14 h 120"/>
              <a:gd name="T74" fmla="*/ 46 w 92"/>
              <a:gd name="T75" fmla="*/ 17 h 120"/>
              <a:gd name="T76" fmla="*/ 73 w 92"/>
              <a:gd name="T77" fmla="*/ 14 h 120"/>
              <a:gd name="T78" fmla="*/ 73 w 92"/>
              <a:gd name="T79" fmla="*/ 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" h="120">
                <a:moveTo>
                  <a:pt x="46" y="0"/>
                </a:moveTo>
                <a:cubicBezTo>
                  <a:pt x="57" y="0"/>
                  <a:pt x="68" y="1"/>
                  <a:pt x="76" y="2"/>
                </a:cubicBezTo>
                <a:cubicBezTo>
                  <a:pt x="86" y="4"/>
                  <a:pt x="92" y="8"/>
                  <a:pt x="92" y="14"/>
                </a:cubicBezTo>
                <a:cubicBezTo>
                  <a:pt x="92" y="19"/>
                  <a:pt x="86" y="23"/>
                  <a:pt x="76" y="25"/>
                </a:cubicBezTo>
                <a:cubicBezTo>
                  <a:pt x="68" y="27"/>
                  <a:pt x="57" y="28"/>
                  <a:pt x="46" y="28"/>
                </a:cubicBezTo>
                <a:cubicBezTo>
                  <a:pt x="34" y="28"/>
                  <a:pt x="24" y="27"/>
                  <a:pt x="16" y="25"/>
                </a:cubicBezTo>
                <a:cubicBezTo>
                  <a:pt x="16" y="31"/>
                  <a:pt x="17" y="38"/>
                  <a:pt x="22" y="41"/>
                </a:cubicBezTo>
                <a:cubicBezTo>
                  <a:pt x="31" y="46"/>
                  <a:pt x="35" y="40"/>
                  <a:pt x="36" y="44"/>
                </a:cubicBezTo>
                <a:cubicBezTo>
                  <a:pt x="38" y="49"/>
                  <a:pt x="40" y="75"/>
                  <a:pt x="47" y="71"/>
                </a:cubicBezTo>
                <a:cubicBezTo>
                  <a:pt x="55" y="67"/>
                  <a:pt x="55" y="37"/>
                  <a:pt x="58" y="40"/>
                </a:cubicBezTo>
                <a:cubicBezTo>
                  <a:pt x="62" y="44"/>
                  <a:pt x="64" y="56"/>
                  <a:pt x="71" y="50"/>
                </a:cubicBezTo>
                <a:cubicBezTo>
                  <a:pt x="78" y="44"/>
                  <a:pt x="78" y="37"/>
                  <a:pt x="83" y="39"/>
                </a:cubicBezTo>
                <a:cubicBezTo>
                  <a:pt x="83" y="39"/>
                  <a:pt x="84" y="39"/>
                  <a:pt x="84" y="39"/>
                </a:cubicBezTo>
                <a:cubicBezTo>
                  <a:pt x="84" y="90"/>
                  <a:pt x="84" y="90"/>
                  <a:pt x="84" y="90"/>
                </a:cubicBezTo>
                <a:cubicBezTo>
                  <a:pt x="88" y="92"/>
                  <a:pt x="90" y="94"/>
                  <a:pt x="90" y="97"/>
                </a:cubicBezTo>
                <a:cubicBezTo>
                  <a:pt x="90" y="101"/>
                  <a:pt x="87" y="104"/>
                  <a:pt x="82" y="106"/>
                </a:cubicBezTo>
                <a:cubicBezTo>
                  <a:pt x="85" y="106"/>
                  <a:pt x="86" y="108"/>
                  <a:pt x="86" y="109"/>
                </a:cubicBezTo>
                <a:cubicBezTo>
                  <a:pt x="86" y="111"/>
                  <a:pt x="82" y="113"/>
                  <a:pt x="77" y="113"/>
                </a:cubicBezTo>
                <a:cubicBezTo>
                  <a:pt x="72" y="113"/>
                  <a:pt x="68" y="111"/>
                  <a:pt x="68" y="10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62" y="110"/>
                  <a:pt x="54" y="111"/>
                  <a:pt x="46" y="111"/>
                </a:cubicBezTo>
                <a:cubicBezTo>
                  <a:pt x="34" y="111"/>
                  <a:pt x="24" y="110"/>
                  <a:pt x="16" y="108"/>
                </a:cubicBezTo>
                <a:cubicBezTo>
                  <a:pt x="7" y="106"/>
                  <a:pt x="1" y="102"/>
                  <a:pt x="1" y="97"/>
                </a:cubicBezTo>
                <a:cubicBezTo>
                  <a:pt x="1" y="94"/>
                  <a:pt x="4" y="92"/>
                  <a:pt x="7" y="90"/>
                </a:cubicBezTo>
                <a:cubicBezTo>
                  <a:pt x="7" y="23"/>
                  <a:pt x="7" y="23"/>
                  <a:pt x="7" y="23"/>
                </a:cubicBezTo>
                <a:cubicBezTo>
                  <a:pt x="2" y="21"/>
                  <a:pt x="0" y="17"/>
                  <a:pt x="0" y="14"/>
                </a:cubicBezTo>
                <a:cubicBezTo>
                  <a:pt x="0" y="8"/>
                  <a:pt x="6" y="4"/>
                  <a:pt x="16" y="2"/>
                </a:cubicBezTo>
                <a:cubicBezTo>
                  <a:pt x="24" y="1"/>
                  <a:pt x="34" y="0"/>
                  <a:pt x="46" y="0"/>
                </a:cubicBezTo>
                <a:close/>
                <a:moveTo>
                  <a:pt x="63" y="113"/>
                </a:moveTo>
                <a:cubicBezTo>
                  <a:pt x="58" y="113"/>
                  <a:pt x="54" y="114"/>
                  <a:pt x="54" y="116"/>
                </a:cubicBezTo>
                <a:cubicBezTo>
                  <a:pt x="54" y="119"/>
                  <a:pt x="58" y="120"/>
                  <a:pt x="63" y="120"/>
                </a:cubicBezTo>
                <a:cubicBezTo>
                  <a:pt x="68" y="120"/>
                  <a:pt x="72" y="119"/>
                  <a:pt x="72" y="116"/>
                </a:cubicBezTo>
                <a:cubicBezTo>
                  <a:pt x="72" y="114"/>
                  <a:pt x="68" y="113"/>
                  <a:pt x="63" y="113"/>
                </a:cubicBezTo>
                <a:close/>
                <a:moveTo>
                  <a:pt x="73" y="13"/>
                </a:moveTo>
                <a:cubicBezTo>
                  <a:pt x="66" y="12"/>
                  <a:pt x="57" y="11"/>
                  <a:pt x="46" y="11"/>
                </a:cubicBezTo>
                <a:cubicBezTo>
                  <a:pt x="35" y="11"/>
                  <a:pt x="25" y="12"/>
                  <a:pt x="18" y="13"/>
                </a:cubicBezTo>
                <a:cubicBezTo>
                  <a:pt x="18" y="14"/>
                  <a:pt x="18" y="14"/>
                  <a:pt x="18" y="14"/>
                </a:cubicBezTo>
                <a:cubicBezTo>
                  <a:pt x="25" y="16"/>
                  <a:pt x="35" y="17"/>
                  <a:pt x="46" y="17"/>
                </a:cubicBezTo>
                <a:cubicBezTo>
                  <a:pt x="57" y="17"/>
                  <a:pt x="66" y="16"/>
                  <a:pt x="73" y="14"/>
                </a:cubicBezTo>
                <a:lnTo>
                  <a:pt x="73" y="13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2" name="Freeform 101"/>
          <p:cNvSpPr>
            <a:spLocks noEditPoints="1"/>
          </p:cNvSpPr>
          <p:nvPr/>
        </p:nvSpPr>
        <p:spPr bwMode="auto">
          <a:xfrm>
            <a:off x="7925132" y="3184538"/>
            <a:ext cx="377825" cy="481013"/>
          </a:xfrm>
          <a:custGeom>
            <a:avLst/>
            <a:gdLst>
              <a:gd name="T0" fmla="*/ 20 w 89"/>
              <a:gd name="T1" fmla="*/ 80 h 113"/>
              <a:gd name="T2" fmla="*/ 26 w 89"/>
              <a:gd name="T3" fmla="*/ 79 h 113"/>
              <a:gd name="T4" fmla="*/ 28 w 89"/>
              <a:gd name="T5" fmla="*/ 84 h 113"/>
              <a:gd name="T6" fmla="*/ 26 w 89"/>
              <a:gd name="T7" fmla="*/ 94 h 113"/>
              <a:gd name="T8" fmla="*/ 19 w 89"/>
              <a:gd name="T9" fmla="*/ 101 h 113"/>
              <a:gd name="T10" fmla="*/ 14 w 89"/>
              <a:gd name="T11" fmla="*/ 101 h 113"/>
              <a:gd name="T12" fmla="*/ 11 w 89"/>
              <a:gd name="T13" fmla="*/ 97 h 113"/>
              <a:gd name="T14" fmla="*/ 13 w 89"/>
              <a:gd name="T15" fmla="*/ 87 h 113"/>
              <a:gd name="T16" fmla="*/ 20 w 89"/>
              <a:gd name="T17" fmla="*/ 80 h 113"/>
              <a:gd name="T18" fmla="*/ 26 w 89"/>
              <a:gd name="T19" fmla="*/ 0 h 113"/>
              <a:gd name="T20" fmla="*/ 18 w 89"/>
              <a:gd name="T21" fmla="*/ 35 h 113"/>
              <a:gd name="T22" fmla="*/ 54 w 89"/>
              <a:gd name="T23" fmla="*/ 98 h 113"/>
              <a:gd name="T24" fmla="*/ 55 w 89"/>
              <a:gd name="T25" fmla="*/ 99 h 113"/>
              <a:gd name="T26" fmla="*/ 55 w 89"/>
              <a:gd name="T27" fmla="*/ 100 h 113"/>
              <a:gd name="T28" fmla="*/ 56 w 89"/>
              <a:gd name="T29" fmla="*/ 100 h 113"/>
              <a:gd name="T30" fmla="*/ 65 w 89"/>
              <a:gd name="T31" fmla="*/ 109 h 113"/>
              <a:gd name="T32" fmla="*/ 81 w 89"/>
              <a:gd name="T33" fmla="*/ 110 h 113"/>
              <a:gd name="T34" fmla="*/ 89 w 89"/>
              <a:gd name="T35" fmla="*/ 97 h 113"/>
              <a:gd name="T36" fmla="*/ 85 w 89"/>
              <a:gd name="T37" fmla="*/ 81 h 113"/>
              <a:gd name="T38" fmla="*/ 74 w 89"/>
              <a:gd name="T39" fmla="*/ 69 h 113"/>
              <a:gd name="T40" fmla="*/ 59 w 89"/>
              <a:gd name="T41" fmla="*/ 69 h 113"/>
              <a:gd name="T42" fmla="*/ 53 w 89"/>
              <a:gd name="T43" fmla="*/ 74 h 113"/>
              <a:gd name="T44" fmla="*/ 48 w 89"/>
              <a:gd name="T45" fmla="*/ 63 h 113"/>
              <a:gd name="T46" fmla="*/ 52 w 89"/>
              <a:gd name="T47" fmla="*/ 50 h 113"/>
              <a:gd name="T48" fmla="*/ 26 w 89"/>
              <a:gd name="T49" fmla="*/ 0 h 113"/>
              <a:gd name="T50" fmla="*/ 41 w 89"/>
              <a:gd name="T51" fmla="*/ 51 h 113"/>
              <a:gd name="T52" fmla="*/ 46 w 89"/>
              <a:gd name="T53" fmla="*/ 55 h 113"/>
              <a:gd name="T54" fmla="*/ 41 w 89"/>
              <a:gd name="T55" fmla="*/ 59 h 113"/>
              <a:gd name="T56" fmla="*/ 37 w 89"/>
              <a:gd name="T57" fmla="*/ 55 h 113"/>
              <a:gd name="T58" fmla="*/ 41 w 89"/>
              <a:gd name="T59" fmla="*/ 51 h 113"/>
              <a:gd name="T60" fmla="*/ 69 w 89"/>
              <a:gd name="T61" fmla="*/ 79 h 113"/>
              <a:gd name="T62" fmla="*/ 76 w 89"/>
              <a:gd name="T63" fmla="*/ 86 h 113"/>
              <a:gd name="T64" fmla="*/ 78 w 89"/>
              <a:gd name="T65" fmla="*/ 96 h 113"/>
              <a:gd name="T66" fmla="*/ 76 w 89"/>
              <a:gd name="T67" fmla="*/ 100 h 113"/>
              <a:gd name="T68" fmla="*/ 70 w 89"/>
              <a:gd name="T69" fmla="*/ 100 h 113"/>
              <a:gd name="T70" fmla="*/ 63 w 89"/>
              <a:gd name="T71" fmla="*/ 93 h 113"/>
              <a:gd name="T72" fmla="*/ 61 w 89"/>
              <a:gd name="T73" fmla="*/ 83 h 113"/>
              <a:gd name="T74" fmla="*/ 64 w 89"/>
              <a:gd name="T75" fmla="*/ 78 h 113"/>
              <a:gd name="T76" fmla="*/ 69 w 89"/>
              <a:gd name="T77" fmla="*/ 79 h 113"/>
              <a:gd name="T78" fmla="*/ 66 w 89"/>
              <a:gd name="T79" fmla="*/ 0 h 113"/>
              <a:gd name="T80" fmla="*/ 75 w 89"/>
              <a:gd name="T81" fmla="*/ 34 h 113"/>
              <a:gd name="T82" fmla="*/ 57 w 89"/>
              <a:gd name="T83" fmla="*/ 65 h 113"/>
              <a:gd name="T84" fmla="*/ 56 w 89"/>
              <a:gd name="T85" fmla="*/ 65 h 113"/>
              <a:gd name="T86" fmla="*/ 55 w 89"/>
              <a:gd name="T87" fmla="*/ 63 h 113"/>
              <a:gd name="T88" fmla="*/ 59 w 89"/>
              <a:gd name="T89" fmla="*/ 52 h 113"/>
              <a:gd name="T90" fmla="*/ 60 w 89"/>
              <a:gd name="T91" fmla="*/ 50 h 113"/>
              <a:gd name="T92" fmla="*/ 59 w 89"/>
              <a:gd name="T93" fmla="*/ 48 h 113"/>
              <a:gd name="T94" fmla="*/ 50 w 89"/>
              <a:gd name="T95" fmla="*/ 30 h 113"/>
              <a:gd name="T96" fmla="*/ 66 w 89"/>
              <a:gd name="T97" fmla="*/ 0 h 113"/>
              <a:gd name="T98" fmla="*/ 31 w 89"/>
              <a:gd name="T99" fmla="*/ 70 h 113"/>
              <a:gd name="T100" fmla="*/ 31 w 89"/>
              <a:gd name="T101" fmla="*/ 70 h 113"/>
              <a:gd name="T102" fmla="*/ 15 w 89"/>
              <a:gd name="T103" fmla="*/ 70 h 113"/>
              <a:gd name="T104" fmla="*/ 4 w 89"/>
              <a:gd name="T105" fmla="*/ 82 h 113"/>
              <a:gd name="T106" fmla="*/ 1 w 89"/>
              <a:gd name="T107" fmla="*/ 98 h 113"/>
              <a:gd name="T108" fmla="*/ 9 w 89"/>
              <a:gd name="T109" fmla="*/ 111 h 113"/>
              <a:gd name="T110" fmla="*/ 24 w 89"/>
              <a:gd name="T111" fmla="*/ 110 h 113"/>
              <a:gd name="T112" fmla="*/ 34 w 89"/>
              <a:gd name="T113" fmla="*/ 101 h 113"/>
              <a:gd name="T114" fmla="*/ 34 w 89"/>
              <a:gd name="T115" fmla="*/ 101 h 113"/>
              <a:gd name="T116" fmla="*/ 34 w 89"/>
              <a:gd name="T117" fmla="*/ 100 h 113"/>
              <a:gd name="T118" fmla="*/ 35 w 89"/>
              <a:gd name="T119" fmla="*/ 99 h 113"/>
              <a:gd name="T120" fmla="*/ 41 w 89"/>
              <a:gd name="T121" fmla="*/ 88 h 113"/>
              <a:gd name="T122" fmla="*/ 31 w 89"/>
              <a:gd name="T123" fmla="*/ 7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" h="113">
                <a:moveTo>
                  <a:pt x="20" y="80"/>
                </a:moveTo>
                <a:cubicBezTo>
                  <a:pt x="22" y="79"/>
                  <a:pt x="24" y="78"/>
                  <a:pt x="26" y="79"/>
                </a:cubicBezTo>
                <a:cubicBezTo>
                  <a:pt x="27" y="80"/>
                  <a:pt x="28" y="82"/>
                  <a:pt x="28" y="84"/>
                </a:cubicBezTo>
                <a:cubicBezTo>
                  <a:pt x="28" y="87"/>
                  <a:pt x="28" y="90"/>
                  <a:pt x="26" y="94"/>
                </a:cubicBezTo>
                <a:cubicBezTo>
                  <a:pt x="24" y="97"/>
                  <a:pt x="22" y="100"/>
                  <a:pt x="19" y="101"/>
                </a:cubicBezTo>
                <a:cubicBezTo>
                  <a:pt x="17" y="102"/>
                  <a:pt x="15" y="102"/>
                  <a:pt x="14" y="101"/>
                </a:cubicBezTo>
                <a:cubicBezTo>
                  <a:pt x="12" y="101"/>
                  <a:pt x="11" y="99"/>
                  <a:pt x="11" y="97"/>
                </a:cubicBezTo>
                <a:cubicBezTo>
                  <a:pt x="11" y="94"/>
                  <a:pt x="12" y="90"/>
                  <a:pt x="13" y="87"/>
                </a:cubicBezTo>
                <a:cubicBezTo>
                  <a:pt x="15" y="84"/>
                  <a:pt x="18" y="81"/>
                  <a:pt x="20" y="80"/>
                </a:cubicBezTo>
                <a:close/>
                <a:moveTo>
                  <a:pt x="26" y="0"/>
                </a:moveTo>
                <a:cubicBezTo>
                  <a:pt x="18" y="7"/>
                  <a:pt x="11" y="18"/>
                  <a:pt x="18" y="35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98"/>
                  <a:pt x="55" y="99"/>
                  <a:pt x="55" y="99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8" y="104"/>
                  <a:pt x="62" y="107"/>
                  <a:pt x="65" y="109"/>
                </a:cubicBezTo>
                <a:cubicBezTo>
                  <a:pt x="71" y="112"/>
                  <a:pt x="76" y="112"/>
                  <a:pt x="81" y="110"/>
                </a:cubicBezTo>
                <a:cubicBezTo>
                  <a:pt x="85" y="107"/>
                  <a:pt x="88" y="102"/>
                  <a:pt x="89" y="97"/>
                </a:cubicBezTo>
                <a:cubicBezTo>
                  <a:pt x="89" y="92"/>
                  <a:pt x="88" y="86"/>
                  <a:pt x="85" y="81"/>
                </a:cubicBezTo>
                <a:cubicBezTo>
                  <a:pt x="82" y="75"/>
                  <a:pt x="78" y="71"/>
                  <a:pt x="74" y="69"/>
                </a:cubicBezTo>
                <a:cubicBezTo>
                  <a:pt x="69" y="67"/>
                  <a:pt x="63" y="66"/>
                  <a:pt x="59" y="69"/>
                </a:cubicBezTo>
                <a:cubicBezTo>
                  <a:pt x="56" y="70"/>
                  <a:pt x="55" y="72"/>
                  <a:pt x="53" y="74"/>
                </a:cubicBezTo>
                <a:cubicBezTo>
                  <a:pt x="51" y="70"/>
                  <a:pt x="49" y="66"/>
                  <a:pt x="48" y="63"/>
                </a:cubicBezTo>
                <a:cubicBezTo>
                  <a:pt x="50" y="58"/>
                  <a:pt x="50" y="55"/>
                  <a:pt x="52" y="50"/>
                </a:cubicBezTo>
                <a:cubicBezTo>
                  <a:pt x="44" y="33"/>
                  <a:pt x="35" y="17"/>
                  <a:pt x="26" y="0"/>
                </a:cubicBezTo>
                <a:close/>
                <a:moveTo>
                  <a:pt x="41" y="51"/>
                </a:moveTo>
                <a:cubicBezTo>
                  <a:pt x="44" y="51"/>
                  <a:pt x="46" y="52"/>
                  <a:pt x="46" y="55"/>
                </a:cubicBezTo>
                <a:cubicBezTo>
                  <a:pt x="46" y="57"/>
                  <a:pt x="44" y="59"/>
                  <a:pt x="41" y="59"/>
                </a:cubicBezTo>
                <a:cubicBezTo>
                  <a:pt x="39" y="59"/>
                  <a:pt x="37" y="57"/>
                  <a:pt x="37" y="55"/>
                </a:cubicBezTo>
                <a:cubicBezTo>
                  <a:pt x="37" y="52"/>
                  <a:pt x="39" y="51"/>
                  <a:pt x="41" y="51"/>
                </a:cubicBezTo>
                <a:close/>
                <a:moveTo>
                  <a:pt x="69" y="79"/>
                </a:moveTo>
                <a:cubicBezTo>
                  <a:pt x="72" y="80"/>
                  <a:pt x="74" y="82"/>
                  <a:pt x="76" y="86"/>
                </a:cubicBezTo>
                <a:cubicBezTo>
                  <a:pt x="78" y="89"/>
                  <a:pt x="78" y="93"/>
                  <a:pt x="78" y="96"/>
                </a:cubicBezTo>
                <a:cubicBezTo>
                  <a:pt x="78" y="98"/>
                  <a:pt x="77" y="100"/>
                  <a:pt x="76" y="100"/>
                </a:cubicBezTo>
                <a:cubicBezTo>
                  <a:pt x="74" y="101"/>
                  <a:pt x="72" y="101"/>
                  <a:pt x="70" y="100"/>
                </a:cubicBezTo>
                <a:cubicBezTo>
                  <a:pt x="68" y="98"/>
                  <a:pt x="65" y="96"/>
                  <a:pt x="63" y="93"/>
                </a:cubicBezTo>
                <a:cubicBezTo>
                  <a:pt x="62" y="89"/>
                  <a:pt x="61" y="86"/>
                  <a:pt x="61" y="83"/>
                </a:cubicBezTo>
                <a:cubicBezTo>
                  <a:pt x="61" y="81"/>
                  <a:pt x="62" y="79"/>
                  <a:pt x="64" y="78"/>
                </a:cubicBezTo>
                <a:cubicBezTo>
                  <a:pt x="65" y="77"/>
                  <a:pt x="67" y="78"/>
                  <a:pt x="69" y="79"/>
                </a:cubicBezTo>
                <a:close/>
                <a:moveTo>
                  <a:pt x="66" y="0"/>
                </a:moveTo>
                <a:cubicBezTo>
                  <a:pt x="74" y="7"/>
                  <a:pt x="81" y="18"/>
                  <a:pt x="75" y="34"/>
                </a:cubicBezTo>
                <a:cubicBezTo>
                  <a:pt x="57" y="65"/>
                  <a:pt x="57" y="65"/>
                  <a:pt x="57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6" y="65"/>
                  <a:pt x="56" y="64"/>
                  <a:pt x="55" y="63"/>
                </a:cubicBezTo>
                <a:cubicBezTo>
                  <a:pt x="57" y="59"/>
                  <a:pt x="58" y="56"/>
                  <a:pt x="59" y="52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8"/>
                  <a:pt x="59" y="48"/>
                  <a:pt x="59" y="48"/>
                </a:cubicBezTo>
                <a:cubicBezTo>
                  <a:pt x="50" y="30"/>
                  <a:pt x="50" y="30"/>
                  <a:pt x="50" y="30"/>
                </a:cubicBezTo>
                <a:cubicBezTo>
                  <a:pt x="66" y="0"/>
                  <a:pt x="66" y="0"/>
                  <a:pt x="66" y="0"/>
                </a:cubicBezTo>
                <a:close/>
                <a:moveTo>
                  <a:pt x="31" y="70"/>
                </a:moveTo>
                <a:cubicBezTo>
                  <a:pt x="31" y="70"/>
                  <a:pt x="31" y="70"/>
                  <a:pt x="31" y="70"/>
                </a:cubicBezTo>
                <a:cubicBezTo>
                  <a:pt x="26" y="67"/>
                  <a:pt x="21" y="68"/>
                  <a:pt x="15" y="70"/>
                </a:cubicBezTo>
                <a:cubicBezTo>
                  <a:pt x="11" y="72"/>
                  <a:pt x="7" y="77"/>
                  <a:pt x="4" y="82"/>
                </a:cubicBezTo>
                <a:cubicBezTo>
                  <a:pt x="1" y="87"/>
                  <a:pt x="0" y="93"/>
                  <a:pt x="1" y="98"/>
                </a:cubicBezTo>
                <a:cubicBezTo>
                  <a:pt x="1" y="104"/>
                  <a:pt x="4" y="108"/>
                  <a:pt x="9" y="111"/>
                </a:cubicBezTo>
                <a:cubicBezTo>
                  <a:pt x="13" y="113"/>
                  <a:pt x="19" y="113"/>
                  <a:pt x="24" y="110"/>
                </a:cubicBezTo>
                <a:cubicBezTo>
                  <a:pt x="28" y="109"/>
                  <a:pt x="31" y="105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5" y="100"/>
                  <a:pt x="35" y="99"/>
                  <a:pt x="35" y="99"/>
                </a:cubicBezTo>
                <a:cubicBezTo>
                  <a:pt x="41" y="88"/>
                  <a:pt x="41" y="88"/>
                  <a:pt x="41" y="88"/>
                </a:cubicBezTo>
                <a:lnTo>
                  <a:pt x="31" y="70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02"/>
          <p:cNvSpPr/>
          <p:nvPr/>
        </p:nvSpPr>
        <p:spPr bwMode="auto">
          <a:xfrm>
            <a:off x="3135644" y="5577862"/>
            <a:ext cx="317500" cy="509588"/>
          </a:xfrm>
          <a:custGeom>
            <a:avLst/>
            <a:gdLst>
              <a:gd name="T0" fmla="*/ 23 w 75"/>
              <a:gd name="T1" fmla="*/ 0 h 120"/>
              <a:gd name="T2" fmla="*/ 33 w 75"/>
              <a:gd name="T3" fmla="*/ 0 h 120"/>
              <a:gd name="T4" fmla="*/ 33 w 75"/>
              <a:gd name="T5" fmla="*/ 31 h 120"/>
              <a:gd name="T6" fmla="*/ 25 w 75"/>
              <a:gd name="T7" fmla="*/ 42 h 120"/>
              <a:gd name="T8" fmla="*/ 36 w 75"/>
              <a:gd name="T9" fmla="*/ 53 h 120"/>
              <a:gd name="T10" fmla="*/ 47 w 75"/>
              <a:gd name="T11" fmla="*/ 42 h 120"/>
              <a:gd name="T12" fmla="*/ 40 w 75"/>
              <a:gd name="T13" fmla="*/ 31 h 120"/>
              <a:gd name="T14" fmla="*/ 40 w 75"/>
              <a:gd name="T15" fmla="*/ 0 h 120"/>
              <a:gd name="T16" fmla="*/ 50 w 75"/>
              <a:gd name="T17" fmla="*/ 0 h 120"/>
              <a:gd name="T18" fmla="*/ 74 w 75"/>
              <a:gd name="T19" fmla="*/ 43 h 120"/>
              <a:gd name="T20" fmla="*/ 62 w 75"/>
              <a:gd name="T21" fmla="*/ 72 h 120"/>
              <a:gd name="T22" fmla="*/ 75 w 75"/>
              <a:gd name="T23" fmla="*/ 72 h 120"/>
              <a:gd name="T24" fmla="*/ 75 w 75"/>
              <a:gd name="T25" fmla="*/ 87 h 120"/>
              <a:gd name="T26" fmla="*/ 66 w 75"/>
              <a:gd name="T27" fmla="*/ 87 h 120"/>
              <a:gd name="T28" fmla="*/ 66 w 75"/>
              <a:gd name="T29" fmla="*/ 120 h 120"/>
              <a:gd name="T30" fmla="*/ 31 w 75"/>
              <a:gd name="T31" fmla="*/ 120 h 120"/>
              <a:gd name="T32" fmla="*/ 31 w 75"/>
              <a:gd name="T33" fmla="*/ 88 h 120"/>
              <a:gd name="T34" fmla="*/ 19 w 75"/>
              <a:gd name="T35" fmla="*/ 88 h 120"/>
              <a:gd name="T36" fmla="*/ 19 w 75"/>
              <a:gd name="T37" fmla="*/ 120 h 120"/>
              <a:gd name="T38" fmla="*/ 8 w 75"/>
              <a:gd name="T39" fmla="*/ 120 h 120"/>
              <a:gd name="T40" fmla="*/ 8 w 75"/>
              <a:gd name="T41" fmla="*/ 87 h 120"/>
              <a:gd name="T42" fmla="*/ 1 w 75"/>
              <a:gd name="T43" fmla="*/ 87 h 120"/>
              <a:gd name="T44" fmla="*/ 1 w 75"/>
              <a:gd name="T45" fmla="*/ 72 h 120"/>
              <a:gd name="T46" fmla="*/ 12 w 75"/>
              <a:gd name="T47" fmla="*/ 72 h 120"/>
              <a:gd name="T48" fmla="*/ 0 w 75"/>
              <a:gd name="T49" fmla="*/ 43 h 120"/>
              <a:gd name="T50" fmla="*/ 23 w 75"/>
              <a:gd name="T5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120">
                <a:moveTo>
                  <a:pt x="23" y="0"/>
                </a:moveTo>
                <a:cubicBezTo>
                  <a:pt x="33" y="0"/>
                  <a:pt x="33" y="0"/>
                  <a:pt x="33" y="0"/>
                </a:cubicBezTo>
                <a:cubicBezTo>
                  <a:pt x="33" y="31"/>
                  <a:pt x="33" y="31"/>
                  <a:pt x="33" y="31"/>
                </a:cubicBezTo>
                <a:cubicBezTo>
                  <a:pt x="29" y="33"/>
                  <a:pt x="25" y="37"/>
                  <a:pt x="25" y="42"/>
                </a:cubicBezTo>
                <a:cubicBezTo>
                  <a:pt x="25" y="48"/>
                  <a:pt x="30" y="53"/>
                  <a:pt x="36" y="53"/>
                </a:cubicBezTo>
                <a:cubicBezTo>
                  <a:pt x="42" y="53"/>
                  <a:pt x="47" y="48"/>
                  <a:pt x="47" y="42"/>
                </a:cubicBezTo>
                <a:cubicBezTo>
                  <a:pt x="47" y="37"/>
                  <a:pt x="44" y="33"/>
                  <a:pt x="40" y="31"/>
                </a:cubicBezTo>
                <a:cubicBezTo>
                  <a:pt x="40" y="0"/>
                  <a:pt x="40" y="0"/>
                  <a:pt x="4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8" y="14"/>
                  <a:pt x="66" y="29"/>
                  <a:pt x="74" y="43"/>
                </a:cubicBezTo>
                <a:cubicBezTo>
                  <a:pt x="68" y="52"/>
                  <a:pt x="64" y="62"/>
                  <a:pt x="62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87"/>
                  <a:pt x="75" y="87"/>
                  <a:pt x="75" y="87"/>
                </a:cubicBezTo>
                <a:cubicBezTo>
                  <a:pt x="66" y="87"/>
                  <a:pt x="66" y="87"/>
                  <a:pt x="66" y="87"/>
                </a:cubicBezTo>
                <a:cubicBezTo>
                  <a:pt x="66" y="120"/>
                  <a:pt x="66" y="120"/>
                  <a:pt x="66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88"/>
                  <a:pt x="31" y="88"/>
                  <a:pt x="31" y="88"/>
                </a:cubicBezTo>
                <a:cubicBezTo>
                  <a:pt x="19" y="88"/>
                  <a:pt x="19" y="88"/>
                  <a:pt x="19" y="88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8" y="87"/>
                  <a:pt x="8" y="87"/>
                  <a:pt x="8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72"/>
                  <a:pt x="1" y="72"/>
                  <a:pt x="1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0" y="62"/>
                  <a:pt x="6" y="52"/>
                  <a:pt x="0" y="43"/>
                </a:cubicBezTo>
                <a:cubicBezTo>
                  <a:pt x="8" y="29"/>
                  <a:pt x="15" y="14"/>
                  <a:pt x="23" y="0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5" name="Freeform 104"/>
          <p:cNvSpPr>
            <a:spLocks noEditPoints="1"/>
          </p:cNvSpPr>
          <p:nvPr/>
        </p:nvSpPr>
        <p:spPr bwMode="auto">
          <a:xfrm>
            <a:off x="633744" y="4751569"/>
            <a:ext cx="347663" cy="530225"/>
          </a:xfrm>
          <a:custGeom>
            <a:avLst/>
            <a:gdLst>
              <a:gd name="T0" fmla="*/ 18 w 82"/>
              <a:gd name="T1" fmla="*/ 29 h 125"/>
              <a:gd name="T2" fmla="*/ 26 w 82"/>
              <a:gd name="T3" fmla="*/ 27 h 125"/>
              <a:gd name="T4" fmla="*/ 26 w 82"/>
              <a:gd name="T5" fmla="*/ 19 h 125"/>
              <a:gd name="T6" fmla="*/ 30 w 82"/>
              <a:gd name="T7" fmla="*/ 19 h 125"/>
              <a:gd name="T8" fmla="*/ 32 w 82"/>
              <a:gd name="T9" fmla="*/ 0 h 125"/>
              <a:gd name="T10" fmla="*/ 50 w 82"/>
              <a:gd name="T11" fmla="*/ 0 h 125"/>
              <a:gd name="T12" fmla="*/ 52 w 82"/>
              <a:gd name="T13" fmla="*/ 19 h 125"/>
              <a:gd name="T14" fmla="*/ 56 w 82"/>
              <a:gd name="T15" fmla="*/ 19 h 125"/>
              <a:gd name="T16" fmla="*/ 56 w 82"/>
              <a:gd name="T17" fmla="*/ 27 h 125"/>
              <a:gd name="T18" fmla="*/ 65 w 82"/>
              <a:gd name="T19" fmla="*/ 29 h 125"/>
              <a:gd name="T20" fmla="*/ 66 w 82"/>
              <a:gd name="T21" fmla="*/ 41 h 125"/>
              <a:gd name="T22" fmla="*/ 32 w 82"/>
              <a:gd name="T23" fmla="*/ 41 h 125"/>
              <a:gd name="T24" fmla="*/ 32 w 82"/>
              <a:gd name="T25" fmla="*/ 59 h 125"/>
              <a:gd name="T26" fmla="*/ 68 w 82"/>
              <a:gd name="T27" fmla="*/ 59 h 125"/>
              <a:gd name="T28" fmla="*/ 73 w 82"/>
              <a:gd name="T29" fmla="*/ 113 h 125"/>
              <a:gd name="T30" fmla="*/ 82 w 82"/>
              <a:gd name="T31" fmla="*/ 113 h 125"/>
              <a:gd name="T32" fmla="*/ 82 w 82"/>
              <a:gd name="T33" fmla="*/ 125 h 125"/>
              <a:gd name="T34" fmla="*/ 0 w 82"/>
              <a:gd name="T35" fmla="*/ 125 h 125"/>
              <a:gd name="T36" fmla="*/ 0 w 82"/>
              <a:gd name="T37" fmla="*/ 113 h 125"/>
              <a:gd name="T38" fmla="*/ 8 w 82"/>
              <a:gd name="T39" fmla="*/ 113 h 125"/>
              <a:gd name="T40" fmla="*/ 18 w 82"/>
              <a:gd name="T41" fmla="*/ 29 h 125"/>
              <a:gd name="T42" fmla="*/ 64 w 82"/>
              <a:gd name="T43" fmla="*/ 113 h 125"/>
              <a:gd name="T44" fmla="*/ 18 w 82"/>
              <a:gd name="T45" fmla="*/ 113 h 125"/>
              <a:gd name="T46" fmla="*/ 64 w 82"/>
              <a:gd name="T47" fmla="*/ 11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" h="125">
                <a:moveTo>
                  <a:pt x="18" y="29"/>
                </a:moveTo>
                <a:cubicBezTo>
                  <a:pt x="20" y="28"/>
                  <a:pt x="23" y="27"/>
                  <a:pt x="26" y="27"/>
                </a:cubicBezTo>
                <a:cubicBezTo>
                  <a:pt x="26" y="19"/>
                  <a:pt x="26" y="19"/>
                  <a:pt x="26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2" y="0"/>
                  <a:pt x="32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7"/>
                  <a:pt x="56" y="27"/>
                  <a:pt x="56" y="27"/>
                </a:cubicBezTo>
                <a:cubicBezTo>
                  <a:pt x="59" y="27"/>
                  <a:pt x="62" y="28"/>
                  <a:pt x="65" y="29"/>
                </a:cubicBezTo>
                <a:cubicBezTo>
                  <a:pt x="66" y="41"/>
                  <a:pt x="66" y="41"/>
                  <a:pt x="6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59"/>
                  <a:pt x="32" y="59"/>
                  <a:pt x="32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13"/>
                  <a:pt x="0" y="113"/>
                  <a:pt x="0" y="113"/>
                </a:cubicBezTo>
                <a:cubicBezTo>
                  <a:pt x="8" y="113"/>
                  <a:pt x="8" y="113"/>
                  <a:pt x="8" y="113"/>
                </a:cubicBezTo>
                <a:cubicBezTo>
                  <a:pt x="18" y="29"/>
                  <a:pt x="18" y="29"/>
                  <a:pt x="18" y="29"/>
                </a:cubicBezTo>
                <a:close/>
                <a:moveTo>
                  <a:pt x="64" y="113"/>
                </a:moveTo>
                <a:cubicBezTo>
                  <a:pt x="55" y="96"/>
                  <a:pt x="27" y="95"/>
                  <a:pt x="18" y="113"/>
                </a:cubicBezTo>
                <a:lnTo>
                  <a:pt x="64" y="113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6" name="Freeform 149"/>
          <p:cNvSpPr>
            <a:spLocks noEditPoints="1"/>
          </p:cNvSpPr>
          <p:nvPr/>
        </p:nvSpPr>
        <p:spPr bwMode="auto">
          <a:xfrm>
            <a:off x="6957882" y="4810306"/>
            <a:ext cx="576262" cy="412750"/>
          </a:xfrm>
          <a:custGeom>
            <a:avLst/>
            <a:gdLst>
              <a:gd name="T0" fmla="*/ 21 w 136"/>
              <a:gd name="T1" fmla="*/ 53 h 97"/>
              <a:gd name="T2" fmla="*/ 41 w 136"/>
              <a:gd name="T3" fmla="*/ 48 h 97"/>
              <a:gd name="T4" fmla="*/ 28 w 136"/>
              <a:gd name="T5" fmla="*/ 37 h 97"/>
              <a:gd name="T6" fmla="*/ 28 w 136"/>
              <a:gd name="T7" fmla="*/ 12 h 97"/>
              <a:gd name="T8" fmla="*/ 77 w 136"/>
              <a:gd name="T9" fmla="*/ 2 h 97"/>
              <a:gd name="T10" fmla="*/ 127 w 136"/>
              <a:gd name="T11" fmla="*/ 34 h 97"/>
              <a:gd name="T12" fmla="*/ 83 w 136"/>
              <a:gd name="T13" fmla="*/ 90 h 97"/>
              <a:gd name="T14" fmla="*/ 11 w 136"/>
              <a:gd name="T15" fmla="*/ 69 h 97"/>
              <a:gd name="T16" fmla="*/ 21 w 136"/>
              <a:gd name="T17" fmla="*/ 53 h 97"/>
              <a:gd name="T18" fmla="*/ 34 w 136"/>
              <a:gd name="T19" fmla="*/ 26 h 97"/>
              <a:gd name="T20" fmla="*/ 52 w 136"/>
              <a:gd name="T21" fmla="*/ 34 h 97"/>
              <a:gd name="T22" fmla="*/ 67 w 136"/>
              <a:gd name="T23" fmla="*/ 23 h 97"/>
              <a:gd name="T24" fmla="*/ 34 w 136"/>
              <a:gd name="T25" fmla="*/ 26 h 97"/>
              <a:gd name="T26" fmla="*/ 35 w 136"/>
              <a:gd name="T27" fmla="*/ 61 h 97"/>
              <a:gd name="T28" fmla="*/ 24 w 136"/>
              <a:gd name="T29" fmla="*/ 67 h 97"/>
              <a:gd name="T30" fmla="*/ 35 w 136"/>
              <a:gd name="T31" fmla="*/ 72 h 97"/>
              <a:gd name="T32" fmla="*/ 45 w 136"/>
              <a:gd name="T33" fmla="*/ 67 h 97"/>
              <a:gd name="T34" fmla="*/ 35 w 136"/>
              <a:gd name="T35" fmla="*/ 61 h 97"/>
              <a:gd name="T36" fmla="*/ 109 w 136"/>
              <a:gd name="T37" fmla="*/ 33 h 97"/>
              <a:gd name="T38" fmla="*/ 99 w 136"/>
              <a:gd name="T39" fmla="*/ 39 h 97"/>
              <a:gd name="T40" fmla="*/ 109 w 136"/>
              <a:gd name="T41" fmla="*/ 44 h 97"/>
              <a:gd name="T42" fmla="*/ 120 w 136"/>
              <a:gd name="T43" fmla="*/ 39 h 97"/>
              <a:gd name="T44" fmla="*/ 109 w 136"/>
              <a:gd name="T45" fmla="*/ 33 h 97"/>
              <a:gd name="T46" fmla="*/ 107 w 136"/>
              <a:gd name="T47" fmla="*/ 50 h 97"/>
              <a:gd name="T48" fmla="*/ 97 w 136"/>
              <a:gd name="T49" fmla="*/ 56 h 97"/>
              <a:gd name="T50" fmla="*/ 107 w 136"/>
              <a:gd name="T51" fmla="*/ 61 h 97"/>
              <a:gd name="T52" fmla="*/ 118 w 136"/>
              <a:gd name="T53" fmla="*/ 56 h 97"/>
              <a:gd name="T54" fmla="*/ 107 w 136"/>
              <a:gd name="T55" fmla="*/ 50 h 97"/>
              <a:gd name="T56" fmla="*/ 90 w 136"/>
              <a:gd name="T57" fmla="*/ 64 h 97"/>
              <a:gd name="T58" fmla="*/ 79 w 136"/>
              <a:gd name="T59" fmla="*/ 70 h 97"/>
              <a:gd name="T60" fmla="*/ 90 w 136"/>
              <a:gd name="T61" fmla="*/ 75 h 97"/>
              <a:gd name="T62" fmla="*/ 100 w 136"/>
              <a:gd name="T63" fmla="*/ 70 h 97"/>
              <a:gd name="T64" fmla="*/ 90 w 136"/>
              <a:gd name="T65" fmla="*/ 64 h 97"/>
              <a:gd name="T66" fmla="*/ 61 w 136"/>
              <a:gd name="T67" fmla="*/ 70 h 97"/>
              <a:gd name="T68" fmla="*/ 50 w 136"/>
              <a:gd name="T69" fmla="*/ 76 h 97"/>
              <a:gd name="T70" fmla="*/ 61 w 136"/>
              <a:gd name="T71" fmla="*/ 81 h 97"/>
              <a:gd name="T72" fmla="*/ 71 w 136"/>
              <a:gd name="T73" fmla="*/ 76 h 97"/>
              <a:gd name="T74" fmla="*/ 61 w 136"/>
              <a:gd name="T75" fmla="*/ 7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" h="97">
                <a:moveTo>
                  <a:pt x="21" y="53"/>
                </a:moveTo>
                <a:cubicBezTo>
                  <a:pt x="32" y="52"/>
                  <a:pt x="43" y="52"/>
                  <a:pt x="41" y="48"/>
                </a:cubicBezTo>
                <a:cubicBezTo>
                  <a:pt x="40" y="45"/>
                  <a:pt x="34" y="41"/>
                  <a:pt x="28" y="37"/>
                </a:cubicBezTo>
                <a:cubicBezTo>
                  <a:pt x="12" y="27"/>
                  <a:pt x="11" y="21"/>
                  <a:pt x="28" y="12"/>
                </a:cubicBezTo>
                <a:cubicBezTo>
                  <a:pt x="42" y="4"/>
                  <a:pt x="61" y="0"/>
                  <a:pt x="77" y="2"/>
                </a:cubicBezTo>
                <a:cubicBezTo>
                  <a:pt x="101" y="4"/>
                  <a:pt x="121" y="16"/>
                  <a:pt x="127" y="34"/>
                </a:cubicBezTo>
                <a:cubicBezTo>
                  <a:pt x="136" y="58"/>
                  <a:pt x="116" y="83"/>
                  <a:pt x="83" y="90"/>
                </a:cubicBezTo>
                <a:cubicBezTo>
                  <a:pt x="54" y="97"/>
                  <a:pt x="24" y="87"/>
                  <a:pt x="11" y="69"/>
                </a:cubicBezTo>
                <a:cubicBezTo>
                  <a:pt x="0" y="55"/>
                  <a:pt x="6" y="53"/>
                  <a:pt x="21" y="53"/>
                </a:cubicBezTo>
                <a:close/>
                <a:moveTo>
                  <a:pt x="34" y="26"/>
                </a:moveTo>
                <a:cubicBezTo>
                  <a:pt x="35" y="31"/>
                  <a:pt x="43" y="35"/>
                  <a:pt x="52" y="34"/>
                </a:cubicBezTo>
                <a:cubicBezTo>
                  <a:pt x="61" y="33"/>
                  <a:pt x="68" y="28"/>
                  <a:pt x="67" y="23"/>
                </a:cubicBezTo>
                <a:cubicBezTo>
                  <a:pt x="66" y="13"/>
                  <a:pt x="32" y="13"/>
                  <a:pt x="34" y="26"/>
                </a:cubicBezTo>
                <a:close/>
                <a:moveTo>
                  <a:pt x="35" y="61"/>
                </a:moveTo>
                <a:cubicBezTo>
                  <a:pt x="29" y="61"/>
                  <a:pt x="24" y="64"/>
                  <a:pt x="24" y="67"/>
                </a:cubicBezTo>
                <a:cubicBezTo>
                  <a:pt x="24" y="70"/>
                  <a:pt x="29" y="72"/>
                  <a:pt x="35" y="72"/>
                </a:cubicBezTo>
                <a:cubicBezTo>
                  <a:pt x="40" y="72"/>
                  <a:pt x="45" y="70"/>
                  <a:pt x="45" y="67"/>
                </a:cubicBezTo>
                <a:cubicBezTo>
                  <a:pt x="45" y="64"/>
                  <a:pt x="40" y="61"/>
                  <a:pt x="35" y="61"/>
                </a:cubicBezTo>
                <a:close/>
                <a:moveTo>
                  <a:pt x="109" y="33"/>
                </a:moveTo>
                <a:cubicBezTo>
                  <a:pt x="104" y="33"/>
                  <a:pt x="99" y="36"/>
                  <a:pt x="99" y="39"/>
                </a:cubicBezTo>
                <a:cubicBezTo>
                  <a:pt x="99" y="42"/>
                  <a:pt x="104" y="44"/>
                  <a:pt x="109" y="44"/>
                </a:cubicBezTo>
                <a:cubicBezTo>
                  <a:pt x="115" y="44"/>
                  <a:pt x="120" y="42"/>
                  <a:pt x="120" y="39"/>
                </a:cubicBezTo>
                <a:cubicBezTo>
                  <a:pt x="120" y="36"/>
                  <a:pt x="115" y="33"/>
                  <a:pt x="109" y="33"/>
                </a:cubicBezTo>
                <a:close/>
                <a:moveTo>
                  <a:pt x="107" y="50"/>
                </a:moveTo>
                <a:cubicBezTo>
                  <a:pt x="102" y="50"/>
                  <a:pt x="97" y="53"/>
                  <a:pt x="97" y="56"/>
                </a:cubicBezTo>
                <a:cubicBezTo>
                  <a:pt x="97" y="59"/>
                  <a:pt x="102" y="61"/>
                  <a:pt x="107" y="61"/>
                </a:cubicBezTo>
                <a:cubicBezTo>
                  <a:pt x="113" y="61"/>
                  <a:pt x="118" y="59"/>
                  <a:pt x="118" y="56"/>
                </a:cubicBezTo>
                <a:cubicBezTo>
                  <a:pt x="118" y="53"/>
                  <a:pt x="113" y="50"/>
                  <a:pt x="107" y="50"/>
                </a:cubicBezTo>
                <a:close/>
                <a:moveTo>
                  <a:pt x="90" y="64"/>
                </a:moveTo>
                <a:cubicBezTo>
                  <a:pt x="84" y="64"/>
                  <a:pt x="79" y="67"/>
                  <a:pt x="79" y="70"/>
                </a:cubicBezTo>
                <a:cubicBezTo>
                  <a:pt x="79" y="73"/>
                  <a:pt x="84" y="75"/>
                  <a:pt x="90" y="75"/>
                </a:cubicBezTo>
                <a:cubicBezTo>
                  <a:pt x="95" y="75"/>
                  <a:pt x="100" y="73"/>
                  <a:pt x="100" y="70"/>
                </a:cubicBezTo>
                <a:cubicBezTo>
                  <a:pt x="100" y="67"/>
                  <a:pt x="95" y="64"/>
                  <a:pt x="90" y="64"/>
                </a:cubicBezTo>
                <a:close/>
                <a:moveTo>
                  <a:pt x="61" y="70"/>
                </a:moveTo>
                <a:cubicBezTo>
                  <a:pt x="55" y="70"/>
                  <a:pt x="50" y="72"/>
                  <a:pt x="50" y="76"/>
                </a:cubicBezTo>
                <a:cubicBezTo>
                  <a:pt x="50" y="79"/>
                  <a:pt x="55" y="81"/>
                  <a:pt x="61" y="81"/>
                </a:cubicBezTo>
                <a:cubicBezTo>
                  <a:pt x="66" y="81"/>
                  <a:pt x="71" y="79"/>
                  <a:pt x="71" y="76"/>
                </a:cubicBezTo>
                <a:cubicBezTo>
                  <a:pt x="71" y="72"/>
                  <a:pt x="66" y="70"/>
                  <a:pt x="61" y="70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7" name="Freeform 150"/>
          <p:cNvSpPr>
            <a:spLocks noEditPoints="1"/>
          </p:cNvSpPr>
          <p:nvPr/>
        </p:nvSpPr>
        <p:spPr bwMode="auto">
          <a:xfrm>
            <a:off x="1362407" y="4742044"/>
            <a:ext cx="496887" cy="549275"/>
          </a:xfrm>
          <a:custGeom>
            <a:avLst/>
            <a:gdLst>
              <a:gd name="T0" fmla="*/ 84 w 117"/>
              <a:gd name="T1" fmla="*/ 38 h 129"/>
              <a:gd name="T2" fmla="*/ 94 w 117"/>
              <a:gd name="T3" fmla="*/ 39 h 129"/>
              <a:gd name="T4" fmla="*/ 99 w 117"/>
              <a:gd name="T5" fmla="*/ 53 h 129"/>
              <a:gd name="T6" fmla="*/ 81 w 117"/>
              <a:gd name="T7" fmla="*/ 85 h 129"/>
              <a:gd name="T8" fmla="*/ 83 w 117"/>
              <a:gd name="T9" fmla="*/ 88 h 129"/>
              <a:gd name="T10" fmla="*/ 96 w 117"/>
              <a:gd name="T11" fmla="*/ 89 h 129"/>
              <a:gd name="T12" fmla="*/ 116 w 117"/>
              <a:gd name="T13" fmla="*/ 117 h 129"/>
              <a:gd name="T14" fmla="*/ 107 w 117"/>
              <a:gd name="T15" fmla="*/ 128 h 129"/>
              <a:gd name="T16" fmla="*/ 81 w 117"/>
              <a:gd name="T17" fmla="*/ 101 h 129"/>
              <a:gd name="T18" fmla="*/ 68 w 117"/>
              <a:gd name="T19" fmla="*/ 100 h 129"/>
              <a:gd name="T20" fmla="*/ 79 w 117"/>
              <a:gd name="T21" fmla="*/ 89 h 129"/>
              <a:gd name="T22" fmla="*/ 76 w 117"/>
              <a:gd name="T23" fmla="*/ 80 h 129"/>
              <a:gd name="T24" fmla="*/ 96 w 117"/>
              <a:gd name="T25" fmla="*/ 46 h 129"/>
              <a:gd name="T26" fmla="*/ 87 w 117"/>
              <a:gd name="T27" fmla="*/ 41 h 129"/>
              <a:gd name="T28" fmla="*/ 90 w 117"/>
              <a:gd name="T29" fmla="*/ 45 h 129"/>
              <a:gd name="T30" fmla="*/ 36 w 117"/>
              <a:gd name="T31" fmla="*/ 96 h 129"/>
              <a:gd name="T32" fmla="*/ 26 w 117"/>
              <a:gd name="T33" fmla="*/ 91 h 129"/>
              <a:gd name="T34" fmla="*/ 20 w 117"/>
              <a:gd name="T35" fmla="*/ 91 h 129"/>
              <a:gd name="T36" fmla="*/ 20 w 117"/>
              <a:gd name="T37" fmla="*/ 84 h 129"/>
              <a:gd name="T38" fmla="*/ 74 w 117"/>
              <a:gd name="T39" fmla="*/ 33 h 129"/>
              <a:gd name="T40" fmla="*/ 19 w 117"/>
              <a:gd name="T41" fmla="*/ 40 h 129"/>
              <a:gd name="T42" fmla="*/ 7 w 117"/>
              <a:gd name="T43" fmla="*/ 43 h 129"/>
              <a:gd name="T44" fmla="*/ 14 w 117"/>
              <a:gd name="T45" fmla="*/ 73 h 129"/>
              <a:gd name="T46" fmla="*/ 35 w 117"/>
              <a:gd name="T47" fmla="*/ 56 h 129"/>
              <a:gd name="T48" fmla="*/ 55 w 117"/>
              <a:gd name="T49" fmla="*/ 40 h 129"/>
              <a:gd name="T50" fmla="*/ 62 w 117"/>
              <a:gd name="T51" fmla="*/ 33 h 129"/>
              <a:gd name="T52" fmla="*/ 54 w 117"/>
              <a:gd name="T53" fmla="*/ 4 h 129"/>
              <a:gd name="T54" fmla="*/ 43 w 117"/>
              <a:gd name="T55" fmla="*/ 3 h 129"/>
              <a:gd name="T56" fmla="*/ 47 w 117"/>
              <a:gd name="T57" fmla="*/ 19 h 129"/>
              <a:gd name="T58" fmla="*/ 43 w 117"/>
              <a:gd name="T59" fmla="*/ 21 h 129"/>
              <a:gd name="T60" fmla="*/ 37 w 117"/>
              <a:gd name="T61" fmla="*/ 18 h 129"/>
              <a:gd name="T62" fmla="*/ 18 w 117"/>
              <a:gd name="T63" fmla="*/ 16 h 129"/>
              <a:gd name="T64" fmla="*/ 19 w 117"/>
              <a:gd name="T65" fmla="*/ 40 h 129"/>
              <a:gd name="T66" fmla="*/ 29 w 117"/>
              <a:gd name="T67" fmla="*/ 79 h 129"/>
              <a:gd name="T68" fmla="*/ 73 w 117"/>
              <a:gd name="T69" fmla="*/ 3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7" h="129">
                <a:moveTo>
                  <a:pt x="80" y="34"/>
                </a:move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9" y="34"/>
                  <a:pt x="90" y="34"/>
                  <a:pt x="94" y="39"/>
                </a:cubicBezTo>
                <a:cubicBezTo>
                  <a:pt x="98" y="44"/>
                  <a:pt x="98" y="44"/>
                  <a:pt x="98" y="44"/>
                </a:cubicBezTo>
                <a:cubicBezTo>
                  <a:pt x="102" y="49"/>
                  <a:pt x="102" y="49"/>
                  <a:pt x="99" y="53"/>
                </a:cubicBezTo>
                <a:cubicBezTo>
                  <a:pt x="79" y="82"/>
                  <a:pt x="79" y="82"/>
                  <a:pt x="79" y="82"/>
                </a:cubicBezTo>
                <a:cubicBezTo>
                  <a:pt x="79" y="83"/>
                  <a:pt x="79" y="84"/>
                  <a:pt x="81" y="85"/>
                </a:cubicBezTo>
                <a:cubicBezTo>
                  <a:pt x="81" y="86"/>
                  <a:pt x="82" y="86"/>
                  <a:pt x="82" y="87"/>
                </a:cubicBezTo>
                <a:cubicBezTo>
                  <a:pt x="83" y="88"/>
                  <a:pt x="83" y="88"/>
                  <a:pt x="83" y="88"/>
                </a:cubicBezTo>
                <a:cubicBezTo>
                  <a:pt x="95" y="77"/>
                  <a:pt x="95" y="77"/>
                  <a:pt x="95" y="77"/>
                </a:cubicBezTo>
                <a:cubicBezTo>
                  <a:pt x="96" y="89"/>
                  <a:pt x="96" y="89"/>
                  <a:pt x="96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7" y="118"/>
                  <a:pt x="117" y="120"/>
                  <a:pt x="116" y="121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106" y="129"/>
                  <a:pt x="104" y="129"/>
                  <a:pt x="103" y="128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0" y="90"/>
                  <a:pt x="80" y="90"/>
                  <a:pt x="80" y="90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88"/>
                  <a:pt x="78" y="88"/>
                  <a:pt x="78" y="87"/>
                </a:cubicBezTo>
                <a:cubicBezTo>
                  <a:pt x="75" y="84"/>
                  <a:pt x="74" y="83"/>
                  <a:pt x="76" y="80"/>
                </a:cubicBezTo>
                <a:cubicBezTo>
                  <a:pt x="96" y="51"/>
                  <a:pt x="96" y="51"/>
                  <a:pt x="96" y="51"/>
                </a:cubicBezTo>
                <a:cubicBezTo>
                  <a:pt x="98" y="49"/>
                  <a:pt x="98" y="49"/>
                  <a:pt x="96" y="46"/>
                </a:cubicBezTo>
                <a:cubicBezTo>
                  <a:pt x="92" y="42"/>
                  <a:pt x="92" y="42"/>
                  <a:pt x="92" y="42"/>
                </a:cubicBezTo>
                <a:cubicBezTo>
                  <a:pt x="89" y="39"/>
                  <a:pt x="89" y="39"/>
                  <a:pt x="87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90" y="45"/>
                  <a:pt x="90" y="45"/>
                  <a:pt x="90" y="45"/>
                </a:cubicBezTo>
                <a:cubicBezTo>
                  <a:pt x="92" y="47"/>
                  <a:pt x="91" y="50"/>
                  <a:pt x="89" y="52"/>
                </a:cubicBezTo>
                <a:cubicBezTo>
                  <a:pt x="36" y="96"/>
                  <a:pt x="36" y="96"/>
                  <a:pt x="36" y="96"/>
                </a:cubicBezTo>
                <a:cubicBezTo>
                  <a:pt x="34" y="98"/>
                  <a:pt x="31" y="97"/>
                  <a:pt x="29" y="95"/>
                </a:cubicBezTo>
                <a:cubicBezTo>
                  <a:pt x="26" y="91"/>
                  <a:pt x="26" y="91"/>
                  <a:pt x="26" y="91"/>
                </a:cubicBezTo>
                <a:cubicBezTo>
                  <a:pt x="22" y="94"/>
                  <a:pt x="22" y="94"/>
                  <a:pt x="22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4" y="88"/>
                  <a:pt x="24" y="88"/>
                  <a:pt x="24" y="88"/>
                </a:cubicBezTo>
                <a:cubicBezTo>
                  <a:pt x="20" y="84"/>
                  <a:pt x="20" y="84"/>
                  <a:pt x="20" y="84"/>
                </a:cubicBezTo>
                <a:cubicBezTo>
                  <a:pt x="18" y="82"/>
                  <a:pt x="18" y="79"/>
                  <a:pt x="20" y="77"/>
                </a:cubicBezTo>
                <a:cubicBezTo>
                  <a:pt x="74" y="33"/>
                  <a:pt x="74" y="33"/>
                  <a:pt x="74" y="33"/>
                </a:cubicBezTo>
                <a:cubicBezTo>
                  <a:pt x="76" y="31"/>
                  <a:pt x="79" y="32"/>
                  <a:pt x="80" y="34"/>
                </a:cubicBezTo>
                <a:close/>
                <a:moveTo>
                  <a:pt x="19" y="40"/>
                </a:moveTo>
                <a:cubicBezTo>
                  <a:pt x="15" y="39"/>
                  <a:pt x="11" y="40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1" y="48"/>
                  <a:pt x="0" y="57"/>
                  <a:pt x="5" y="63"/>
                </a:cubicBezTo>
                <a:cubicBezTo>
                  <a:pt x="14" y="73"/>
                  <a:pt x="14" y="73"/>
                  <a:pt x="14" y="73"/>
                </a:cubicBezTo>
                <a:cubicBezTo>
                  <a:pt x="33" y="57"/>
                  <a:pt x="33" y="57"/>
                  <a:pt x="33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51" y="43"/>
                  <a:pt x="51" y="43"/>
                  <a:pt x="51" y="43"/>
                </a:cubicBezTo>
                <a:cubicBezTo>
                  <a:pt x="55" y="40"/>
                  <a:pt x="55" y="40"/>
                  <a:pt x="55" y="40"/>
                </a:cubicBezTo>
                <a:cubicBezTo>
                  <a:pt x="60" y="35"/>
                  <a:pt x="60" y="35"/>
                  <a:pt x="60" y="35"/>
                </a:cubicBezTo>
                <a:cubicBezTo>
                  <a:pt x="62" y="33"/>
                  <a:pt x="62" y="33"/>
                  <a:pt x="62" y="33"/>
                </a:cubicBezTo>
                <a:cubicBezTo>
                  <a:pt x="72" y="26"/>
                  <a:pt x="72" y="26"/>
                  <a:pt x="72" y="26"/>
                </a:cubicBezTo>
                <a:cubicBezTo>
                  <a:pt x="54" y="4"/>
                  <a:pt x="54" y="4"/>
                  <a:pt x="54" y="4"/>
                </a:cubicBezTo>
                <a:cubicBezTo>
                  <a:pt x="51" y="1"/>
                  <a:pt x="46" y="0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0" y="5"/>
                  <a:pt x="40" y="10"/>
                  <a:pt x="42" y="13"/>
                </a:cubicBezTo>
                <a:cubicBezTo>
                  <a:pt x="47" y="19"/>
                  <a:pt x="47" y="19"/>
                  <a:pt x="47" y="19"/>
                </a:cubicBezTo>
                <a:cubicBezTo>
                  <a:pt x="46" y="19"/>
                  <a:pt x="44" y="20"/>
                  <a:pt x="43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2" y="22"/>
                  <a:pt x="42" y="22"/>
                  <a:pt x="41" y="23"/>
                </a:cubicBezTo>
                <a:cubicBezTo>
                  <a:pt x="37" y="18"/>
                  <a:pt x="37" y="18"/>
                  <a:pt x="37" y="18"/>
                </a:cubicBezTo>
                <a:cubicBezTo>
                  <a:pt x="32" y="12"/>
                  <a:pt x="24" y="11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2" y="21"/>
                  <a:pt x="11" y="30"/>
                  <a:pt x="16" y="36"/>
                </a:cubicBezTo>
                <a:cubicBezTo>
                  <a:pt x="19" y="40"/>
                  <a:pt x="19" y="40"/>
                  <a:pt x="19" y="40"/>
                </a:cubicBezTo>
                <a:close/>
                <a:moveTo>
                  <a:pt x="26" y="76"/>
                </a:moveTo>
                <a:cubicBezTo>
                  <a:pt x="29" y="79"/>
                  <a:pt x="29" y="79"/>
                  <a:pt x="29" y="79"/>
                </a:cubicBezTo>
                <a:cubicBezTo>
                  <a:pt x="76" y="39"/>
                  <a:pt x="76" y="39"/>
                  <a:pt x="76" y="39"/>
                </a:cubicBezTo>
                <a:cubicBezTo>
                  <a:pt x="73" y="37"/>
                  <a:pt x="73" y="37"/>
                  <a:pt x="73" y="37"/>
                </a:cubicBezTo>
                <a:lnTo>
                  <a:pt x="26" y="7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8" name="Freeform 153"/>
          <p:cNvSpPr>
            <a:spLocks noEditPoints="1"/>
          </p:cNvSpPr>
          <p:nvPr/>
        </p:nvSpPr>
        <p:spPr bwMode="auto">
          <a:xfrm>
            <a:off x="9528507" y="4765856"/>
            <a:ext cx="377825" cy="501650"/>
          </a:xfrm>
          <a:custGeom>
            <a:avLst/>
            <a:gdLst>
              <a:gd name="T0" fmla="*/ 0 w 89"/>
              <a:gd name="T1" fmla="*/ 118 h 118"/>
              <a:gd name="T2" fmla="*/ 32 w 89"/>
              <a:gd name="T3" fmla="*/ 118 h 118"/>
              <a:gd name="T4" fmla="*/ 32 w 89"/>
              <a:gd name="T5" fmla="*/ 74 h 118"/>
              <a:gd name="T6" fmla="*/ 0 w 89"/>
              <a:gd name="T7" fmla="*/ 118 h 118"/>
              <a:gd name="T8" fmla="*/ 18 w 89"/>
              <a:gd name="T9" fmla="*/ 21 h 118"/>
              <a:gd name="T10" fmla="*/ 78 w 89"/>
              <a:gd name="T11" fmla="*/ 49 h 118"/>
              <a:gd name="T12" fmla="*/ 82 w 89"/>
              <a:gd name="T13" fmla="*/ 43 h 118"/>
              <a:gd name="T14" fmla="*/ 67 w 89"/>
              <a:gd name="T15" fmla="*/ 14 h 118"/>
              <a:gd name="T16" fmla="*/ 69 w 89"/>
              <a:gd name="T17" fmla="*/ 7 h 118"/>
              <a:gd name="T18" fmla="*/ 62 w 89"/>
              <a:gd name="T19" fmla="*/ 11 h 118"/>
              <a:gd name="T20" fmla="*/ 25 w 89"/>
              <a:gd name="T21" fmla="*/ 7 h 118"/>
              <a:gd name="T22" fmla="*/ 18 w 89"/>
              <a:gd name="T23" fmla="*/ 21 h 118"/>
              <a:gd name="T24" fmla="*/ 75 w 89"/>
              <a:gd name="T25" fmla="*/ 51 h 118"/>
              <a:gd name="T26" fmla="*/ 45 w 89"/>
              <a:gd name="T27" fmla="*/ 72 h 118"/>
              <a:gd name="T28" fmla="*/ 14 w 89"/>
              <a:gd name="T29" fmla="*/ 41 h 118"/>
              <a:gd name="T30" fmla="*/ 19 w 89"/>
              <a:gd name="T31" fmla="*/ 25 h 118"/>
              <a:gd name="T32" fmla="*/ 47 w 89"/>
              <a:gd name="T33" fmla="*/ 38 h 118"/>
              <a:gd name="T34" fmla="*/ 27 w 89"/>
              <a:gd name="T35" fmla="*/ 42 h 118"/>
              <a:gd name="T36" fmla="*/ 18 w 89"/>
              <a:gd name="T37" fmla="*/ 41 h 118"/>
              <a:gd name="T38" fmla="*/ 18 w 89"/>
              <a:gd name="T39" fmla="*/ 41 h 118"/>
              <a:gd name="T40" fmla="*/ 45 w 89"/>
              <a:gd name="T41" fmla="*/ 69 h 118"/>
              <a:gd name="T42" fmla="*/ 72 w 89"/>
              <a:gd name="T43" fmla="*/ 50 h 118"/>
              <a:gd name="T44" fmla="*/ 75 w 89"/>
              <a:gd name="T45" fmla="*/ 51 h 118"/>
              <a:gd name="T46" fmla="*/ 54 w 89"/>
              <a:gd name="T47" fmla="*/ 57 h 118"/>
              <a:gd name="T48" fmla="*/ 35 w 89"/>
              <a:gd name="T49" fmla="*/ 57 h 118"/>
              <a:gd name="T50" fmla="*/ 45 w 89"/>
              <a:gd name="T51" fmla="*/ 61 h 118"/>
              <a:gd name="T52" fmla="*/ 54 w 89"/>
              <a:gd name="T53" fmla="*/ 57 h 118"/>
              <a:gd name="T54" fmla="*/ 56 w 89"/>
              <a:gd name="T55" fmla="*/ 43 h 118"/>
              <a:gd name="T56" fmla="*/ 60 w 89"/>
              <a:gd name="T57" fmla="*/ 47 h 118"/>
              <a:gd name="T58" fmla="*/ 56 w 89"/>
              <a:gd name="T59" fmla="*/ 50 h 118"/>
              <a:gd name="T60" fmla="*/ 52 w 89"/>
              <a:gd name="T61" fmla="*/ 47 h 118"/>
              <a:gd name="T62" fmla="*/ 56 w 89"/>
              <a:gd name="T63" fmla="*/ 43 h 118"/>
              <a:gd name="T64" fmla="*/ 34 w 89"/>
              <a:gd name="T65" fmla="*/ 43 h 118"/>
              <a:gd name="T66" fmla="*/ 37 w 89"/>
              <a:gd name="T67" fmla="*/ 47 h 118"/>
              <a:gd name="T68" fmla="*/ 34 w 89"/>
              <a:gd name="T69" fmla="*/ 50 h 118"/>
              <a:gd name="T70" fmla="*/ 30 w 89"/>
              <a:gd name="T71" fmla="*/ 47 h 118"/>
              <a:gd name="T72" fmla="*/ 34 w 89"/>
              <a:gd name="T73" fmla="*/ 43 h 118"/>
              <a:gd name="T74" fmla="*/ 59 w 89"/>
              <a:gd name="T75" fmla="*/ 118 h 118"/>
              <a:gd name="T76" fmla="*/ 89 w 89"/>
              <a:gd name="T77" fmla="*/ 118 h 118"/>
              <a:gd name="T78" fmla="*/ 59 w 89"/>
              <a:gd name="T79" fmla="*/ 74 h 118"/>
              <a:gd name="T80" fmla="*/ 59 w 89"/>
              <a:gd name="T81" fmla="*/ 118 h 118"/>
              <a:gd name="T82" fmla="*/ 58 w 89"/>
              <a:gd name="T83" fmla="*/ 74 h 118"/>
              <a:gd name="T84" fmla="*/ 58 w 89"/>
              <a:gd name="T85" fmla="*/ 74 h 118"/>
              <a:gd name="T86" fmla="*/ 58 w 89"/>
              <a:gd name="T87" fmla="*/ 7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118">
                <a:moveTo>
                  <a:pt x="0" y="118"/>
                </a:moveTo>
                <a:cubicBezTo>
                  <a:pt x="32" y="118"/>
                  <a:pt x="32" y="118"/>
                  <a:pt x="32" y="118"/>
                </a:cubicBezTo>
                <a:cubicBezTo>
                  <a:pt x="32" y="74"/>
                  <a:pt x="32" y="74"/>
                  <a:pt x="32" y="74"/>
                </a:cubicBezTo>
                <a:cubicBezTo>
                  <a:pt x="14" y="80"/>
                  <a:pt x="1" y="97"/>
                  <a:pt x="0" y="118"/>
                </a:cubicBezTo>
                <a:close/>
                <a:moveTo>
                  <a:pt x="18" y="21"/>
                </a:moveTo>
                <a:cubicBezTo>
                  <a:pt x="40" y="31"/>
                  <a:pt x="55" y="39"/>
                  <a:pt x="78" y="49"/>
                </a:cubicBezTo>
                <a:cubicBezTo>
                  <a:pt x="81" y="49"/>
                  <a:pt x="82" y="46"/>
                  <a:pt x="82" y="43"/>
                </a:cubicBezTo>
                <a:cubicBezTo>
                  <a:pt x="83" y="32"/>
                  <a:pt x="76" y="22"/>
                  <a:pt x="67" y="14"/>
                </a:cubicBezTo>
                <a:cubicBezTo>
                  <a:pt x="68" y="12"/>
                  <a:pt x="71" y="9"/>
                  <a:pt x="69" y="7"/>
                </a:cubicBezTo>
                <a:cubicBezTo>
                  <a:pt x="68" y="6"/>
                  <a:pt x="64" y="9"/>
                  <a:pt x="62" y="11"/>
                </a:cubicBezTo>
                <a:cubicBezTo>
                  <a:pt x="50" y="3"/>
                  <a:pt x="35" y="0"/>
                  <a:pt x="25" y="7"/>
                </a:cubicBezTo>
                <a:cubicBezTo>
                  <a:pt x="20" y="9"/>
                  <a:pt x="18" y="15"/>
                  <a:pt x="18" y="21"/>
                </a:cubicBezTo>
                <a:close/>
                <a:moveTo>
                  <a:pt x="75" y="51"/>
                </a:moveTo>
                <a:cubicBezTo>
                  <a:pt x="70" y="63"/>
                  <a:pt x="59" y="72"/>
                  <a:pt x="45" y="72"/>
                </a:cubicBezTo>
                <a:cubicBezTo>
                  <a:pt x="28" y="72"/>
                  <a:pt x="14" y="58"/>
                  <a:pt x="14" y="41"/>
                </a:cubicBezTo>
                <a:cubicBezTo>
                  <a:pt x="14" y="35"/>
                  <a:pt x="16" y="29"/>
                  <a:pt x="19" y="25"/>
                </a:cubicBezTo>
                <a:cubicBezTo>
                  <a:pt x="47" y="38"/>
                  <a:pt x="47" y="38"/>
                  <a:pt x="47" y="38"/>
                </a:cubicBezTo>
                <a:cubicBezTo>
                  <a:pt x="41" y="40"/>
                  <a:pt x="34" y="42"/>
                  <a:pt x="27" y="42"/>
                </a:cubicBezTo>
                <a:cubicBezTo>
                  <a:pt x="24" y="42"/>
                  <a:pt x="21" y="41"/>
                  <a:pt x="18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56"/>
                  <a:pt x="30" y="69"/>
                  <a:pt x="45" y="69"/>
                </a:cubicBezTo>
                <a:cubicBezTo>
                  <a:pt x="57" y="69"/>
                  <a:pt x="68" y="61"/>
                  <a:pt x="72" y="50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54" y="57"/>
                </a:moveTo>
                <a:cubicBezTo>
                  <a:pt x="35" y="57"/>
                  <a:pt x="35" y="57"/>
                  <a:pt x="35" y="57"/>
                </a:cubicBezTo>
                <a:cubicBezTo>
                  <a:pt x="37" y="59"/>
                  <a:pt x="41" y="61"/>
                  <a:pt x="45" y="61"/>
                </a:cubicBezTo>
                <a:cubicBezTo>
                  <a:pt x="49" y="61"/>
                  <a:pt x="52" y="59"/>
                  <a:pt x="54" y="57"/>
                </a:cubicBezTo>
                <a:close/>
                <a:moveTo>
                  <a:pt x="56" y="43"/>
                </a:moveTo>
                <a:cubicBezTo>
                  <a:pt x="58" y="43"/>
                  <a:pt x="60" y="45"/>
                  <a:pt x="60" y="47"/>
                </a:cubicBezTo>
                <a:cubicBezTo>
                  <a:pt x="60" y="49"/>
                  <a:pt x="58" y="50"/>
                  <a:pt x="56" y="50"/>
                </a:cubicBezTo>
                <a:cubicBezTo>
                  <a:pt x="54" y="50"/>
                  <a:pt x="52" y="49"/>
                  <a:pt x="52" y="47"/>
                </a:cubicBezTo>
                <a:cubicBezTo>
                  <a:pt x="52" y="45"/>
                  <a:pt x="54" y="43"/>
                  <a:pt x="56" y="43"/>
                </a:cubicBezTo>
                <a:close/>
                <a:moveTo>
                  <a:pt x="34" y="43"/>
                </a:moveTo>
                <a:cubicBezTo>
                  <a:pt x="36" y="43"/>
                  <a:pt x="37" y="45"/>
                  <a:pt x="37" y="47"/>
                </a:cubicBezTo>
                <a:cubicBezTo>
                  <a:pt x="37" y="49"/>
                  <a:pt x="36" y="50"/>
                  <a:pt x="34" y="50"/>
                </a:cubicBezTo>
                <a:cubicBezTo>
                  <a:pt x="32" y="50"/>
                  <a:pt x="30" y="49"/>
                  <a:pt x="30" y="47"/>
                </a:cubicBezTo>
                <a:cubicBezTo>
                  <a:pt x="30" y="45"/>
                  <a:pt x="32" y="43"/>
                  <a:pt x="34" y="43"/>
                </a:cubicBezTo>
                <a:close/>
                <a:moveTo>
                  <a:pt x="59" y="118"/>
                </a:moveTo>
                <a:cubicBezTo>
                  <a:pt x="89" y="118"/>
                  <a:pt x="89" y="118"/>
                  <a:pt x="89" y="118"/>
                </a:cubicBezTo>
                <a:cubicBezTo>
                  <a:pt x="89" y="98"/>
                  <a:pt x="76" y="80"/>
                  <a:pt x="59" y="74"/>
                </a:cubicBezTo>
                <a:cubicBezTo>
                  <a:pt x="59" y="118"/>
                  <a:pt x="59" y="118"/>
                  <a:pt x="59" y="118"/>
                </a:cubicBezTo>
                <a:close/>
                <a:moveTo>
                  <a:pt x="58" y="74"/>
                </a:moveTo>
                <a:cubicBezTo>
                  <a:pt x="58" y="74"/>
                  <a:pt x="58" y="74"/>
                  <a:pt x="58" y="74"/>
                </a:cubicBezTo>
                <a:cubicBezTo>
                  <a:pt x="58" y="74"/>
                  <a:pt x="58" y="74"/>
                  <a:pt x="58" y="7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9" name="Freeform 154"/>
          <p:cNvSpPr>
            <a:spLocks noEditPoints="1"/>
          </p:cNvSpPr>
          <p:nvPr/>
        </p:nvSpPr>
        <p:spPr bwMode="auto">
          <a:xfrm>
            <a:off x="608345" y="1572806"/>
            <a:ext cx="411162" cy="476250"/>
          </a:xfrm>
          <a:custGeom>
            <a:avLst/>
            <a:gdLst>
              <a:gd name="T0" fmla="*/ 22 w 97"/>
              <a:gd name="T1" fmla="*/ 50 h 112"/>
              <a:gd name="T2" fmla="*/ 39 w 97"/>
              <a:gd name="T3" fmla="*/ 59 h 112"/>
              <a:gd name="T4" fmla="*/ 0 w 97"/>
              <a:gd name="T5" fmla="*/ 109 h 112"/>
              <a:gd name="T6" fmla="*/ 22 w 97"/>
              <a:gd name="T7" fmla="*/ 50 h 112"/>
              <a:gd name="T8" fmla="*/ 88 w 97"/>
              <a:gd name="T9" fmla="*/ 38 h 112"/>
              <a:gd name="T10" fmla="*/ 45 w 97"/>
              <a:gd name="T11" fmla="*/ 112 h 112"/>
              <a:gd name="T12" fmla="*/ 40 w 97"/>
              <a:gd name="T13" fmla="*/ 109 h 112"/>
              <a:gd name="T14" fmla="*/ 83 w 97"/>
              <a:gd name="T15" fmla="*/ 35 h 112"/>
              <a:gd name="T16" fmla="*/ 88 w 97"/>
              <a:gd name="T17" fmla="*/ 38 h 112"/>
              <a:gd name="T18" fmla="*/ 94 w 97"/>
              <a:gd name="T19" fmla="*/ 11 h 112"/>
              <a:gd name="T20" fmla="*/ 90 w 97"/>
              <a:gd name="T21" fmla="*/ 8 h 112"/>
              <a:gd name="T22" fmla="*/ 89 w 97"/>
              <a:gd name="T23" fmla="*/ 8 h 112"/>
              <a:gd name="T24" fmla="*/ 90 w 97"/>
              <a:gd name="T25" fmla="*/ 7 h 112"/>
              <a:gd name="T26" fmla="*/ 95 w 97"/>
              <a:gd name="T27" fmla="*/ 10 h 112"/>
              <a:gd name="T28" fmla="*/ 95 w 97"/>
              <a:gd name="T29" fmla="*/ 11 h 112"/>
              <a:gd name="T30" fmla="*/ 94 w 97"/>
              <a:gd name="T31" fmla="*/ 11 h 112"/>
              <a:gd name="T32" fmla="*/ 72 w 97"/>
              <a:gd name="T33" fmla="*/ 25 h 112"/>
              <a:gd name="T34" fmla="*/ 77 w 97"/>
              <a:gd name="T35" fmla="*/ 28 h 112"/>
              <a:gd name="T36" fmla="*/ 83 w 97"/>
              <a:gd name="T37" fmla="*/ 32 h 112"/>
              <a:gd name="T38" fmla="*/ 89 w 97"/>
              <a:gd name="T39" fmla="*/ 35 h 112"/>
              <a:gd name="T40" fmla="*/ 94 w 97"/>
              <a:gd name="T41" fmla="*/ 12 h 112"/>
              <a:gd name="T42" fmla="*/ 88 w 97"/>
              <a:gd name="T43" fmla="*/ 9 h 112"/>
              <a:gd name="T44" fmla="*/ 72 w 97"/>
              <a:gd name="T45" fmla="*/ 25 h 112"/>
              <a:gd name="T46" fmla="*/ 75 w 97"/>
              <a:gd name="T47" fmla="*/ 30 h 112"/>
              <a:gd name="T48" fmla="*/ 70 w 97"/>
              <a:gd name="T49" fmla="*/ 28 h 112"/>
              <a:gd name="T50" fmla="*/ 27 w 97"/>
              <a:gd name="T51" fmla="*/ 102 h 112"/>
              <a:gd name="T52" fmla="*/ 32 w 97"/>
              <a:gd name="T53" fmla="*/ 105 h 112"/>
              <a:gd name="T54" fmla="*/ 75 w 97"/>
              <a:gd name="T55" fmla="*/ 30 h 112"/>
              <a:gd name="T56" fmla="*/ 82 w 97"/>
              <a:gd name="T57" fmla="*/ 34 h 112"/>
              <a:gd name="T58" fmla="*/ 77 w 97"/>
              <a:gd name="T59" fmla="*/ 31 h 112"/>
              <a:gd name="T60" fmla="*/ 34 w 97"/>
              <a:gd name="T61" fmla="*/ 106 h 112"/>
              <a:gd name="T62" fmla="*/ 39 w 97"/>
              <a:gd name="T63" fmla="*/ 109 h 112"/>
              <a:gd name="T64" fmla="*/ 82 w 97"/>
              <a:gd name="T65" fmla="*/ 34 h 112"/>
              <a:gd name="T66" fmla="*/ 39 w 97"/>
              <a:gd name="T67" fmla="*/ 30 h 112"/>
              <a:gd name="T68" fmla="*/ 59 w 97"/>
              <a:gd name="T69" fmla="*/ 5 h 112"/>
              <a:gd name="T70" fmla="*/ 58 w 97"/>
              <a:gd name="T71" fmla="*/ 20 h 112"/>
              <a:gd name="T72" fmla="*/ 47 w 97"/>
              <a:gd name="T73" fmla="*/ 34 h 112"/>
              <a:gd name="T74" fmla="*/ 39 w 97"/>
              <a:gd name="T75" fmla="*/ 30 h 112"/>
              <a:gd name="T76" fmla="*/ 52 w 97"/>
              <a:gd name="T77" fmla="*/ 9 h 112"/>
              <a:gd name="T78" fmla="*/ 53 w 97"/>
              <a:gd name="T79" fmla="*/ 9 h 112"/>
              <a:gd name="T80" fmla="*/ 53 w 97"/>
              <a:gd name="T81" fmla="*/ 11 h 112"/>
              <a:gd name="T82" fmla="*/ 48 w 97"/>
              <a:gd name="T83" fmla="*/ 18 h 112"/>
              <a:gd name="T84" fmla="*/ 44 w 97"/>
              <a:gd name="T85" fmla="*/ 27 h 112"/>
              <a:gd name="T86" fmla="*/ 42 w 97"/>
              <a:gd name="T87" fmla="*/ 28 h 112"/>
              <a:gd name="T88" fmla="*/ 41 w 97"/>
              <a:gd name="T89" fmla="*/ 27 h 112"/>
              <a:gd name="T90" fmla="*/ 45 w 97"/>
              <a:gd name="T91" fmla="*/ 17 h 112"/>
              <a:gd name="T92" fmla="*/ 52 w 97"/>
              <a:gd name="T93" fmla="*/ 9 h 112"/>
              <a:gd name="T94" fmla="*/ 23 w 97"/>
              <a:gd name="T95" fmla="*/ 49 h 112"/>
              <a:gd name="T96" fmla="*/ 39 w 97"/>
              <a:gd name="T97" fmla="*/ 58 h 112"/>
              <a:gd name="T98" fmla="*/ 47 w 97"/>
              <a:gd name="T99" fmla="*/ 36 h 112"/>
              <a:gd name="T100" fmla="*/ 39 w 97"/>
              <a:gd name="T101" fmla="*/ 31 h 112"/>
              <a:gd name="T102" fmla="*/ 23 w 97"/>
              <a:gd name="T103" fmla="*/ 49 h 112"/>
              <a:gd name="T104" fmla="*/ 27 w 97"/>
              <a:gd name="T105" fmla="*/ 49 h 112"/>
              <a:gd name="T106" fmla="*/ 32 w 97"/>
              <a:gd name="T107" fmla="*/ 52 h 112"/>
              <a:gd name="T108" fmla="*/ 42 w 97"/>
              <a:gd name="T109" fmla="*/ 34 h 112"/>
              <a:gd name="T110" fmla="*/ 39 w 97"/>
              <a:gd name="T111" fmla="*/ 33 h 112"/>
              <a:gd name="T112" fmla="*/ 27 w 97"/>
              <a:gd name="T113" fmla="*/ 4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7" h="112">
                <a:moveTo>
                  <a:pt x="22" y="50"/>
                </a:moveTo>
                <a:cubicBezTo>
                  <a:pt x="28" y="53"/>
                  <a:pt x="33" y="56"/>
                  <a:pt x="39" y="59"/>
                </a:cubicBezTo>
                <a:cubicBezTo>
                  <a:pt x="31" y="80"/>
                  <a:pt x="18" y="96"/>
                  <a:pt x="0" y="109"/>
                </a:cubicBezTo>
                <a:cubicBezTo>
                  <a:pt x="2" y="87"/>
                  <a:pt x="8" y="67"/>
                  <a:pt x="22" y="50"/>
                </a:cubicBezTo>
                <a:close/>
                <a:moveTo>
                  <a:pt x="88" y="38"/>
                </a:moveTo>
                <a:cubicBezTo>
                  <a:pt x="45" y="112"/>
                  <a:pt x="45" y="112"/>
                  <a:pt x="45" y="112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83" y="35"/>
                  <a:pt x="83" y="35"/>
                  <a:pt x="83" y="35"/>
                </a:cubicBezTo>
                <a:cubicBezTo>
                  <a:pt x="88" y="38"/>
                  <a:pt x="88" y="38"/>
                  <a:pt x="88" y="38"/>
                </a:cubicBezTo>
                <a:close/>
                <a:moveTo>
                  <a:pt x="94" y="11"/>
                </a:move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90" y="7"/>
                  <a:pt x="90" y="7"/>
                  <a:pt x="90" y="7"/>
                </a:cubicBezTo>
                <a:cubicBezTo>
                  <a:pt x="95" y="2"/>
                  <a:pt x="97" y="3"/>
                  <a:pt x="95" y="10"/>
                </a:cubicBezTo>
                <a:cubicBezTo>
                  <a:pt x="95" y="11"/>
                  <a:pt x="95" y="11"/>
                  <a:pt x="95" y="11"/>
                </a:cubicBezTo>
                <a:cubicBezTo>
                  <a:pt x="94" y="11"/>
                  <a:pt x="94" y="11"/>
                  <a:pt x="94" y="11"/>
                </a:cubicBezTo>
                <a:close/>
                <a:moveTo>
                  <a:pt x="72" y="25"/>
                </a:moveTo>
                <a:cubicBezTo>
                  <a:pt x="72" y="27"/>
                  <a:pt x="74" y="28"/>
                  <a:pt x="77" y="28"/>
                </a:cubicBezTo>
                <a:cubicBezTo>
                  <a:pt x="78" y="31"/>
                  <a:pt x="80" y="32"/>
                  <a:pt x="83" y="32"/>
                </a:cubicBezTo>
                <a:cubicBezTo>
                  <a:pt x="84" y="34"/>
                  <a:pt x="86" y="36"/>
                  <a:pt x="89" y="35"/>
                </a:cubicBezTo>
                <a:cubicBezTo>
                  <a:pt x="91" y="27"/>
                  <a:pt x="93" y="20"/>
                  <a:pt x="94" y="12"/>
                </a:cubicBezTo>
                <a:cubicBezTo>
                  <a:pt x="88" y="9"/>
                  <a:pt x="88" y="9"/>
                  <a:pt x="88" y="9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75" y="30"/>
                </a:moveTo>
                <a:cubicBezTo>
                  <a:pt x="70" y="28"/>
                  <a:pt x="70" y="28"/>
                  <a:pt x="70" y="28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75" y="30"/>
                  <a:pt x="75" y="30"/>
                  <a:pt x="75" y="30"/>
                </a:cubicBezTo>
                <a:close/>
                <a:moveTo>
                  <a:pt x="82" y="34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82" y="34"/>
                  <a:pt x="82" y="34"/>
                  <a:pt x="82" y="34"/>
                </a:cubicBezTo>
                <a:close/>
                <a:moveTo>
                  <a:pt x="39" y="30"/>
                </a:moveTo>
                <a:cubicBezTo>
                  <a:pt x="42" y="7"/>
                  <a:pt x="63" y="0"/>
                  <a:pt x="59" y="5"/>
                </a:cubicBezTo>
                <a:cubicBezTo>
                  <a:pt x="56" y="11"/>
                  <a:pt x="59" y="14"/>
                  <a:pt x="58" y="20"/>
                </a:cubicBezTo>
                <a:cubicBezTo>
                  <a:pt x="56" y="27"/>
                  <a:pt x="48" y="35"/>
                  <a:pt x="47" y="34"/>
                </a:cubicBezTo>
                <a:cubicBezTo>
                  <a:pt x="39" y="30"/>
                  <a:pt x="39" y="30"/>
                  <a:pt x="39" y="30"/>
                </a:cubicBezTo>
                <a:close/>
                <a:moveTo>
                  <a:pt x="52" y="9"/>
                </a:moveTo>
                <a:cubicBezTo>
                  <a:pt x="52" y="9"/>
                  <a:pt x="53" y="9"/>
                  <a:pt x="53" y="9"/>
                </a:cubicBezTo>
                <a:cubicBezTo>
                  <a:pt x="54" y="10"/>
                  <a:pt x="54" y="11"/>
                  <a:pt x="53" y="11"/>
                </a:cubicBezTo>
                <a:cubicBezTo>
                  <a:pt x="51" y="13"/>
                  <a:pt x="49" y="16"/>
                  <a:pt x="48" y="18"/>
                </a:cubicBezTo>
                <a:cubicBezTo>
                  <a:pt x="46" y="21"/>
                  <a:pt x="45" y="24"/>
                  <a:pt x="44" y="27"/>
                </a:cubicBezTo>
                <a:cubicBezTo>
                  <a:pt x="44" y="28"/>
                  <a:pt x="43" y="29"/>
                  <a:pt x="42" y="28"/>
                </a:cubicBezTo>
                <a:cubicBezTo>
                  <a:pt x="42" y="28"/>
                  <a:pt x="41" y="27"/>
                  <a:pt x="41" y="27"/>
                </a:cubicBezTo>
                <a:cubicBezTo>
                  <a:pt x="42" y="23"/>
                  <a:pt x="44" y="20"/>
                  <a:pt x="45" y="17"/>
                </a:cubicBezTo>
                <a:cubicBezTo>
                  <a:pt x="47" y="14"/>
                  <a:pt x="49" y="11"/>
                  <a:pt x="52" y="9"/>
                </a:cubicBezTo>
                <a:close/>
                <a:moveTo>
                  <a:pt x="23" y="49"/>
                </a:moveTo>
                <a:cubicBezTo>
                  <a:pt x="39" y="58"/>
                  <a:pt x="39" y="58"/>
                  <a:pt x="39" y="58"/>
                </a:cubicBezTo>
                <a:cubicBezTo>
                  <a:pt x="47" y="36"/>
                  <a:pt x="47" y="36"/>
                  <a:pt x="47" y="36"/>
                </a:cubicBezTo>
                <a:cubicBezTo>
                  <a:pt x="39" y="31"/>
                  <a:pt x="39" y="31"/>
                  <a:pt x="39" y="31"/>
                </a:cubicBezTo>
                <a:cubicBezTo>
                  <a:pt x="23" y="49"/>
                  <a:pt x="23" y="49"/>
                  <a:pt x="23" y="49"/>
                </a:cubicBezTo>
                <a:close/>
                <a:moveTo>
                  <a:pt x="27" y="49"/>
                </a:moveTo>
                <a:cubicBezTo>
                  <a:pt x="32" y="52"/>
                  <a:pt x="32" y="52"/>
                  <a:pt x="32" y="52"/>
                </a:cubicBezTo>
                <a:cubicBezTo>
                  <a:pt x="42" y="34"/>
                  <a:pt x="42" y="34"/>
                  <a:pt x="42" y="34"/>
                </a:cubicBezTo>
                <a:cubicBezTo>
                  <a:pt x="39" y="33"/>
                  <a:pt x="39" y="33"/>
                  <a:pt x="39" y="33"/>
                </a:cubicBezTo>
                <a:lnTo>
                  <a:pt x="27" y="4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0" name="Freeform 155"/>
          <p:cNvSpPr>
            <a:spLocks noEditPoints="1"/>
          </p:cNvSpPr>
          <p:nvPr/>
        </p:nvSpPr>
        <p:spPr bwMode="auto">
          <a:xfrm>
            <a:off x="1333832" y="1545025"/>
            <a:ext cx="576262" cy="531813"/>
          </a:xfrm>
          <a:custGeom>
            <a:avLst/>
            <a:gdLst>
              <a:gd name="T0" fmla="*/ 9 w 136"/>
              <a:gd name="T1" fmla="*/ 48 h 125"/>
              <a:gd name="T2" fmla="*/ 38 w 136"/>
              <a:gd name="T3" fmla="*/ 118 h 125"/>
              <a:gd name="T4" fmla="*/ 97 w 136"/>
              <a:gd name="T5" fmla="*/ 71 h 125"/>
              <a:gd name="T6" fmla="*/ 55 w 136"/>
              <a:gd name="T7" fmla="*/ 22 h 125"/>
              <a:gd name="T8" fmla="*/ 36 w 136"/>
              <a:gd name="T9" fmla="*/ 43 h 125"/>
              <a:gd name="T10" fmla="*/ 9 w 136"/>
              <a:gd name="T11" fmla="*/ 48 h 125"/>
              <a:gd name="T12" fmla="*/ 111 w 136"/>
              <a:gd name="T13" fmla="*/ 38 h 125"/>
              <a:gd name="T14" fmla="*/ 117 w 136"/>
              <a:gd name="T15" fmla="*/ 0 h 125"/>
              <a:gd name="T16" fmla="*/ 123 w 136"/>
              <a:gd name="T17" fmla="*/ 38 h 125"/>
              <a:gd name="T18" fmla="*/ 116 w 136"/>
              <a:gd name="T19" fmla="*/ 38 h 125"/>
              <a:gd name="T20" fmla="*/ 114 w 136"/>
              <a:gd name="T21" fmla="*/ 10 h 125"/>
              <a:gd name="T22" fmla="*/ 113 w 136"/>
              <a:gd name="T23" fmla="*/ 38 h 125"/>
              <a:gd name="T24" fmla="*/ 111 w 136"/>
              <a:gd name="T25" fmla="*/ 38 h 125"/>
              <a:gd name="T26" fmla="*/ 107 w 136"/>
              <a:gd name="T27" fmla="*/ 64 h 125"/>
              <a:gd name="T28" fmla="*/ 110 w 136"/>
              <a:gd name="T29" fmla="*/ 64 h 125"/>
              <a:gd name="T30" fmla="*/ 113 w 136"/>
              <a:gd name="T31" fmla="*/ 42 h 125"/>
              <a:gd name="T32" fmla="*/ 110 w 136"/>
              <a:gd name="T33" fmla="*/ 42 h 125"/>
              <a:gd name="T34" fmla="*/ 107 w 136"/>
              <a:gd name="T35" fmla="*/ 64 h 125"/>
              <a:gd name="T36" fmla="*/ 116 w 136"/>
              <a:gd name="T37" fmla="*/ 64 h 125"/>
              <a:gd name="T38" fmla="*/ 127 w 136"/>
              <a:gd name="T39" fmla="*/ 64 h 125"/>
              <a:gd name="T40" fmla="*/ 124 w 136"/>
              <a:gd name="T41" fmla="*/ 42 h 125"/>
              <a:gd name="T42" fmla="*/ 116 w 136"/>
              <a:gd name="T43" fmla="*/ 42 h 125"/>
              <a:gd name="T44" fmla="*/ 116 w 136"/>
              <a:gd name="T45" fmla="*/ 64 h 125"/>
              <a:gd name="T46" fmla="*/ 108 w 136"/>
              <a:gd name="T47" fmla="*/ 69 h 125"/>
              <a:gd name="T48" fmla="*/ 127 w 136"/>
              <a:gd name="T49" fmla="*/ 69 h 125"/>
              <a:gd name="T50" fmla="*/ 122 w 136"/>
              <a:gd name="T51" fmla="*/ 119 h 125"/>
              <a:gd name="T52" fmla="*/ 113 w 136"/>
              <a:gd name="T53" fmla="*/ 119 h 125"/>
              <a:gd name="T54" fmla="*/ 108 w 136"/>
              <a:gd name="T55" fmla="*/ 69 h 125"/>
              <a:gd name="T56" fmla="*/ 79 w 136"/>
              <a:gd name="T57" fmla="*/ 48 h 125"/>
              <a:gd name="T58" fmla="*/ 90 w 136"/>
              <a:gd name="T59" fmla="*/ 59 h 125"/>
              <a:gd name="T60" fmla="*/ 79 w 136"/>
              <a:gd name="T61" fmla="*/ 71 h 125"/>
              <a:gd name="T62" fmla="*/ 67 w 136"/>
              <a:gd name="T63" fmla="*/ 59 h 125"/>
              <a:gd name="T64" fmla="*/ 79 w 136"/>
              <a:gd name="T65" fmla="*/ 48 h 125"/>
              <a:gd name="T66" fmla="*/ 42 w 136"/>
              <a:gd name="T67" fmla="*/ 95 h 125"/>
              <a:gd name="T68" fmla="*/ 49 w 136"/>
              <a:gd name="T69" fmla="*/ 102 h 125"/>
              <a:gd name="T70" fmla="*/ 42 w 136"/>
              <a:gd name="T71" fmla="*/ 108 h 125"/>
              <a:gd name="T72" fmla="*/ 36 w 136"/>
              <a:gd name="T73" fmla="*/ 102 h 125"/>
              <a:gd name="T74" fmla="*/ 42 w 136"/>
              <a:gd name="T75" fmla="*/ 95 h 125"/>
              <a:gd name="T76" fmla="*/ 38 w 136"/>
              <a:gd name="T77" fmla="*/ 105 h 125"/>
              <a:gd name="T78" fmla="*/ 47 w 136"/>
              <a:gd name="T79" fmla="*/ 100 h 125"/>
              <a:gd name="T80" fmla="*/ 38 w 136"/>
              <a:gd name="T81" fmla="*/ 105 h 125"/>
              <a:gd name="T82" fmla="*/ 67 w 136"/>
              <a:gd name="T83" fmla="*/ 79 h 125"/>
              <a:gd name="T84" fmla="*/ 76 w 136"/>
              <a:gd name="T85" fmla="*/ 88 h 125"/>
              <a:gd name="T86" fmla="*/ 67 w 136"/>
              <a:gd name="T87" fmla="*/ 97 h 125"/>
              <a:gd name="T88" fmla="*/ 58 w 136"/>
              <a:gd name="T89" fmla="*/ 88 h 125"/>
              <a:gd name="T90" fmla="*/ 67 w 136"/>
              <a:gd name="T91" fmla="*/ 79 h 125"/>
              <a:gd name="T92" fmla="*/ 62 w 136"/>
              <a:gd name="T93" fmla="*/ 92 h 125"/>
              <a:gd name="T94" fmla="*/ 74 w 136"/>
              <a:gd name="T95" fmla="*/ 85 h 125"/>
              <a:gd name="T96" fmla="*/ 62 w 136"/>
              <a:gd name="T97" fmla="*/ 92 h 125"/>
              <a:gd name="T98" fmla="*/ 71 w 136"/>
              <a:gd name="T99" fmla="*/ 65 h 125"/>
              <a:gd name="T100" fmla="*/ 87 w 136"/>
              <a:gd name="T101" fmla="*/ 56 h 125"/>
              <a:gd name="T102" fmla="*/ 71 w 136"/>
              <a:gd name="T103" fmla="*/ 65 h 125"/>
              <a:gd name="T104" fmla="*/ 25 w 136"/>
              <a:gd name="T105" fmla="*/ 48 h 125"/>
              <a:gd name="T106" fmla="*/ 31 w 136"/>
              <a:gd name="T107" fmla="*/ 59 h 125"/>
              <a:gd name="T108" fmla="*/ 25 w 136"/>
              <a:gd name="T109" fmla="*/ 70 h 125"/>
              <a:gd name="T110" fmla="*/ 18 w 136"/>
              <a:gd name="T111" fmla="*/ 59 h 125"/>
              <a:gd name="T112" fmla="*/ 25 w 136"/>
              <a:gd name="T113" fmla="*/ 48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" h="125">
                <a:moveTo>
                  <a:pt x="9" y="48"/>
                </a:moveTo>
                <a:cubicBezTo>
                  <a:pt x="0" y="77"/>
                  <a:pt x="9" y="112"/>
                  <a:pt x="38" y="118"/>
                </a:cubicBezTo>
                <a:cubicBezTo>
                  <a:pt x="70" y="125"/>
                  <a:pt x="91" y="101"/>
                  <a:pt x="97" y="71"/>
                </a:cubicBezTo>
                <a:cubicBezTo>
                  <a:pt x="107" y="24"/>
                  <a:pt x="62" y="1"/>
                  <a:pt x="55" y="22"/>
                </a:cubicBezTo>
                <a:cubicBezTo>
                  <a:pt x="49" y="38"/>
                  <a:pt x="45" y="48"/>
                  <a:pt x="36" y="43"/>
                </a:cubicBezTo>
                <a:cubicBezTo>
                  <a:pt x="28" y="38"/>
                  <a:pt x="19" y="16"/>
                  <a:pt x="9" y="48"/>
                </a:cubicBezTo>
                <a:close/>
                <a:moveTo>
                  <a:pt x="111" y="38"/>
                </a:moveTo>
                <a:cubicBezTo>
                  <a:pt x="101" y="25"/>
                  <a:pt x="105" y="13"/>
                  <a:pt x="117" y="0"/>
                </a:cubicBezTo>
                <a:cubicBezTo>
                  <a:pt x="120" y="13"/>
                  <a:pt x="136" y="13"/>
                  <a:pt x="123" y="38"/>
                </a:cubicBezTo>
                <a:cubicBezTo>
                  <a:pt x="116" y="38"/>
                  <a:pt x="116" y="38"/>
                  <a:pt x="116" y="38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08" y="18"/>
                  <a:pt x="109" y="25"/>
                  <a:pt x="113" y="38"/>
                </a:cubicBezTo>
                <a:cubicBezTo>
                  <a:pt x="111" y="38"/>
                  <a:pt x="111" y="38"/>
                  <a:pt x="111" y="38"/>
                </a:cubicBezTo>
                <a:close/>
                <a:moveTo>
                  <a:pt x="107" y="64"/>
                </a:moveTo>
                <a:cubicBezTo>
                  <a:pt x="110" y="64"/>
                  <a:pt x="110" y="64"/>
                  <a:pt x="110" y="64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07" y="64"/>
                  <a:pt x="107" y="64"/>
                  <a:pt x="107" y="64"/>
                </a:cubicBezTo>
                <a:close/>
                <a:moveTo>
                  <a:pt x="116" y="64"/>
                </a:moveTo>
                <a:cubicBezTo>
                  <a:pt x="127" y="64"/>
                  <a:pt x="127" y="64"/>
                  <a:pt x="127" y="64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64"/>
                  <a:pt x="116" y="64"/>
                  <a:pt x="116" y="64"/>
                </a:cubicBezTo>
                <a:close/>
                <a:moveTo>
                  <a:pt x="108" y="69"/>
                </a:moveTo>
                <a:cubicBezTo>
                  <a:pt x="115" y="69"/>
                  <a:pt x="120" y="69"/>
                  <a:pt x="127" y="69"/>
                </a:cubicBezTo>
                <a:cubicBezTo>
                  <a:pt x="131" y="85"/>
                  <a:pt x="128" y="105"/>
                  <a:pt x="122" y="119"/>
                </a:cubicBezTo>
                <a:cubicBezTo>
                  <a:pt x="115" y="119"/>
                  <a:pt x="120" y="119"/>
                  <a:pt x="113" y="119"/>
                </a:cubicBezTo>
                <a:cubicBezTo>
                  <a:pt x="107" y="106"/>
                  <a:pt x="102" y="86"/>
                  <a:pt x="108" y="69"/>
                </a:cubicBezTo>
                <a:close/>
                <a:moveTo>
                  <a:pt x="79" y="48"/>
                </a:moveTo>
                <a:cubicBezTo>
                  <a:pt x="85" y="48"/>
                  <a:pt x="90" y="53"/>
                  <a:pt x="90" y="59"/>
                </a:cubicBezTo>
                <a:cubicBezTo>
                  <a:pt x="90" y="66"/>
                  <a:pt x="85" y="71"/>
                  <a:pt x="79" y="71"/>
                </a:cubicBezTo>
                <a:cubicBezTo>
                  <a:pt x="72" y="71"/>
                  <a:pt x="67" y="66"/>
                  <a:pt x="67" y="59"/>
                </a:cubicBezTo>
                <a:cubicBezTo>
                  <a:pt x="67" y="53"/>
                  <a:pt x="72" y="48"/>
                  <a:pt x="79" y="48"/>
                </a:cubicBezTo>
                <a:close/>
                <a:moveTo>
                  <a:pt x="42" y="95"/>
                </a:moveTo>
                <a:cubicBezTo>
                  <a:pt x="46" y="95"/>
                  <a:pt x="49" y="98"/>
                  <a:pt x="49" y="102"/>
                </a:cubicBezTo>
                <a:cubicBezTo>
                  <a:pt x="49" y="105"/>
                  <a:pt x="46" y="108"/>
                  <a:pt x="42" y="108"/>
                </a:cubicBezTo>
                <a:cubicBezTo>
                  <a:pt x="39" y="108"/>
                  <a:pt x="36" y="105"/>
                  <a:pt x="36" y="102"/>
                </a:cubicBezTo>
                <a:cubicBezTo>
                  <a:pt x="36" y="98"/>
                  <a:pt x="39" y="95"/>
                  <a:pt x="42" y="95"/>
                </a:cubicBezTo>
                <a:close/>
                <a:moveTo>
                  <a:pt x="38" y="105"/>
                </a:moveTo>
                <a:cubicBezTo>
                  <a:pt x="42" y="104"/>
                  <a:pt x="45" y="103"/>
                  <a:pt x="47" y="100"/>
                </a:cubicBezTo>
                <a:cubicBezTo>
                  <a:pt x="48" y="107"/>
                  <a:pt x="41" y="109"/>
                  <a:pt x="38" y="105"/>
                </a:cubicBezTo>
                <a:close/>
                <a:moveTo>
                  <a:pt x="67" y="79"/>
                </a:moveTo>
                <a:cubicBezTo>
                  <a:pt x="72" y="79"/>
                  <a:pt x="76" y="83"/>
                  <a:pt x="76" y="88"/>
                </a:cubicBezTo>
                <a:cubicBezTo>
                  <a:pt x="76" y="93"/>
                  <a:pt x="72" y="97"/>
                  <a:pt x="67" y="97"/>
                </a:cubicBezTo>
                <a:cubicBezTo>
                  <a:pt x="62" y="97"/>
                  <a:pt x="58" y="93"/>
                  <a:pt x="58" y="88"/>
                </a:cubicBezTo>
                <a:cubicBezTo>
                  <a:pt x="58" y="83"/>
                  <a:pt x="62" y="79"/>
                  <a:pt x="67" y="79"/>
                </a:cubicBezTo>
                <a:close/>
                <a:moveTo>
                  <a:pt x="62" y="92"/>
                </a:moveTo>
                <a:cubicBezTo>
                  <a:pt x="67" y="91"/>
                  <a:pt x="71" y="90"/>
                  <a:pt x="74" y="85"/>
                </a:cubicBezTo>
                <a:cubicBezTo>
                  <a:pt x="76" y="95"/>
                  <a:pt x="66" y="97"/>
                  <a:pt x="62" y="92"/>
                </a:cubicBezTo>
                <a:close/>
                <a:moveTo>
                  <a:pt x="71" y="65"/>
                </a:moveTo>
                <a:cubicBezTo>
                  <a:pt x="78" y="64"/>
                  <a:pt x="84" y="62"/>
                  <a:pt x="87" y="56"/>
                </a:cubicBezTo>
                <a:cubicBezTo>
                  <a:pt x="90" y="69"/>
                  <a:pt x="76" y="72"/>
                  <a:pt x="71" y="65"/>
                </a:cubicBezTo>
                <a:close/>
                <a:moveTo>
                  <a:pt x="25" y="48"/>
                </a:moveTo>
                <a:cubicBezTo>
                  <a:pt x="28" y="48"/>
                  <a:pt x="31" y="53"/>
                  <a:pt x="31" y="59"/>
                </a:cubicBezTo>
                <a:cubicBezTo>
                  <a:pt x="31" y="65"/>
                  <a:pt x="28" y="70"/>
                  <a:pt x="25" y="70"/>
                </a:cubicBezTo>
                <a:cubicBezTo>
                  <a:pt x="21" y="70"/>
                  <a:pt x="18" y="65"/>
                  <a:pt x="18" y="59"/>
                </a:cubicBezTo>
                <a:cubicBezTo>
                  <a:pt x="18" y="53"/>
                  <a:pt x="21" y="48"/>
                  <a:pt x="25" y="4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210132" y="1580744"/>
            <a:ext cx="492125" cy="460375"/>
            <a:chOff x="2108532" y="1591925"/>
            <a:chExt cx="492125" cy="460375"/>
          </a:xfrm>
          <a:solidFill>
            <a:srgbClr val="E4DC2F"/>
          </a:solidFill>
        </p:grpSpPr>
        <p:sp>
          <p:nvSpPr>
            <p:cNvPr id="391" name="Freeform 156"/>
            <p:cNvSpPr/>
            <p:nvPr/>
          </p:nvSpPr>
          <p:spPr bwMode="auto">
            <a:xfrm>
              <a:off x="2151395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157"/>
            <p:cNvSpPr>
              <a:spLocks noEditPoints="1"/>
            </p:cNvSpPr>
            <p:nvPr/>
          </p:nvSpPr>
          <p:spPr bwMode="auto">
            <a:xfrm>
              <a:off x="2130757" y="1664950"/>
              <a:ext cx="63500" cy="127000"/>
            </a:xfrm>
            <a:custGeom>
              <a:avLst/>
              <a:gdLst>
                <a:gd name="T0" fmla="*/ 7 w 15"/>
                <a:gd name="T1" fmla="*/ 0 h 30"/>
                <a:gd name="T2" fmla="*/ 15 w 15"/>
                <a:gd name="T3" fmla="*/ 15 h 30"/>
                <a:gd name="T4" fmla="*/ 7 w 15"/>
                <a:gd name="T5" fmla="*/ 30 h 30"/>
                <a:gd name="T6" fmla="*/ 0 w 15"/>
                <a:gd name="T7" fmla="*/ 15 h 30"/>
                <a:gd name="T8" fmla="*/ 7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4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7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7" y="30"/>
                  </a:cubicBezTo>
                  <a:cubicBezTo>
                    <a:pt x="3" y="30"/>
                    <a:pt x="0" y="23"/>
                    <a:pt x="0" y="15"/>
                  </a:cubicBezTo>
                  <a:cubicBezTo>
                    <a:pt x="0" y="7"/>
                    <a:pt x="3" y="0"/>
                    <a:pt x="7" y="0"/>
                  </a:cubicBezTo>
                  <a:close/>
                  <a:moveTo>
                    <a:pt x="8" y="2"/>
                  </a:moveTo>
                  <a:cubicBezTo>
                    <a:pt x="4" y="2"/>
                    <a:pt x="2" y="8"/>
                    <a:pt x="2" y="15"/>
                  </a:cubicBezTo>
                  <a:cubicBezTo>
                    <a:pt x="2" y="19"/>
                    <a:pt x="3" y="23"/>
                    <a:pt x="4" y="25"/>
                  </a:cubicBezTo>
                  <a:cubicBezTo>
                    <a:pt x="3" y="23"/>
                    <a:pt x="3" y="19"/>
                    <a:pt x="4" y="15"/>
                  </a:cubicBezTo>
                  <a:cubicBezTo>
                    <a:pt x="4" y="9"/>
                    <a:pt x="6" y="4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158"/>
            <p:cNvSpPr/>
            <p:nvPr/>
          </p:nvSpPr>
          <p:spPr bwMode="auto">
            <a:xfrm>
              <a:off x="2232357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159"/>
            <p:cNvSpPr>
              <a:spLocks noEditPoints="1"/>
            </p:cNvSpPr>
            <p:nvPr/>
          </p:nvSpPr>
          <p:spPr bwMode="auto">
            <a:xfrm>
              <a:off x="2206957" y="1664950"/>
              <a:ext cx="63500" cy="127000"/>
            </a:xfrm>
            <a:custGeom>
              <a:avLst/>
              <a:gdLst>
                <a:gd name="T0" fmla="*/ 8 w 15"/>
                <a:gd name="T1" fmla="*/ 0 h 30"/>
                <a:gd name="T2" fmla="*/ 15 w 15"/>
                <a:gd name="T3" fmla="*/ 15 h 30"/>
                <a:gd name="T4" fmla="*/ 8 w 15"/>
                <a:gd name="T5" fmla="*/ 30 h 30"/>
                <a:gd name="T6" fmla="*/ 0 w 15"/>
                <a:gd name="T7" fmla="*/ 15 h 30"/>
                <a:gd name="T8" fmla="*/ 8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5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8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8" y="30"/>
                  </a:cubicBezTo>
                  <a:cubicBezTo>
                    <a:pt x="4" y="30"/>
                    <a:pt x="0" y="23"/>
                    <a:pt x="0" y="15"/>
                  </a:cubicBezTo>
                  <a:cubicBezTo>
                    <a:pt x="0" y="7"/>
                    <a:pt x="4" y="0"/>
                    <a:pt x="8" y="0"/>
                  </a:cubicBezTo>
                  <a:close/>
                  <a:moveTo>
                    <a:pt x="8" y="2"/>
                  </a:moveTo>
                  <a:cubicBezTo>
                    <a:pt x="5" y="2"/>
                    <a:pt x="2" y="8"/>
                    <a:pt x="2" y="15"/>
                  </a:cubicBezTo>
                  <a:cubicBezTo>
                    <a:pt x="2" y="19"/>
                    <a:pt x="3" y="23"/>
                    <a:pt x="5" y="25"/>
                  </a:cubicBezTo>
                  <a:cubicBezTo>
                    <a:pt x="4" y="23"/>
                    <a:pt x="3" y="19"/>
                    <a:pt x="4" y="15"/>
                  </a:cubicBezTo>
                  <a:cubicBezTo>
                    <a:pt x="5" y="9"/>
                    <a:pt x="7" y="4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160"/>
            <p:cNvSpPr/>
            <p:nvPr/>
          </p:nvSpPr>
          <p:spPr bwMode="auto">
            <a:xfrm>
              <a:off x="2240295" y="1839575"/>
              <a:ext cx="127000" cy="212725"/>
            </a:xfrm>
            <a:custGeom>
              <a:avLst/>
              <a:gdLst>
                <a:gd name="T0" fmla="*/ 27 w 30"/>
                <a:gd name="T1" fmla="*/ 0 h 50"/>
                <a:gd name="T2" fmla="*/ 0 w 30"/>
                <a:gd name="T3" fmla="*/ 50 h 50"/>
                <a:gd name="T4" fmla="*/ 22 w 30"/>
                <a:gd name="T5" fmla="*/ 50 h 50"/>
                <a:gd name="T6" fmla="*/ 30 w 30"/>
                <a:gd name="T7" fmla="*/ 0 h 50"/>
                <a:gd name="T8" fmla="*/ 27 w 3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0">
                  <a:moveTo>
                    <a:pt x="27" y="0"/>
                  </a:moveTo>
                  <a:cubicBezTo>
                    <a:pt x="14" y="11"/>
                    <a:pt x="3" y="28"/>
                    <a:pt x="0" y="50"/>
                  </a:cubicBezTo>
                  <a:cubicBezTo>
                    <a:pt x="7" y="50"/>
                    <a:pt x="15" y="50"/>
                    <a:pt x="22" y="50"/>
                  </a:cubicBezTo>
                  <a:cubicBezTo>
                    <a:pt x="15" y="31"/>
                    <a:pt x="19" y="15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161"/>
            <p:cNvSpPr/>
            <p:nvPr/>
          </p:nvSpPr>
          <p:spPr bwMode="auto">
            <a:xfrm>
              <a:off x="2321257" y="1839575"/>
              <a:ext cx="131762" cy="212725"/>
            </a:xfrm>
            <a:custGeom>
              <a:avLst/>
              <a:gdLst>
                <a:gd name="T0" fmla="*/ 15 w 31"/>
                <a:gd name="T1" fmla="*/ 0 h 50"/>
                <a:gd name="T2" fmla="*/ 9 w 31"/>
                <a:gd name="T3" fmla="*/ 50 h 50"/>
                <a:gd name="T4" fmla="*/ 31 w 31"/>
                <a:gd name="T5" fmla="*/ 50 h 50"/>
                <a:gd name="T6" fmla="*/ 18 w 31"/>
                <a:gd name="T7" fmla="*/ 0 h 50"/>
                <a:gd name="T8" fmla="*/ 15 w 3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0">
                  <a:moveTo>
                    <a:pt x="15" y="0"/>
                  </a:moveTo>
                  <a:cubicBezTo>
                    <a:pt x="0" y="19"/>
                    <a:pt x="9" y="41"/>
                    <a:pt x="9" y="50"/>
                  </a:cubicBezTo>
                  <a:cubicBezTo>
                    <a:pt x="16" y="50"/>
                    <a:pt x="24" y="50"/>
                    <a:pt x="31" y="50"/>
                  </a:cubicBezTo>
                  <a:cubicBezTo>
                    <a:pt x="27" y="36"/>
                    <a:pt x="10" y="18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162"/>
            <p:cNvSpPr/>
            <p:nvPr/>
          </p:nvSpPr>
          <p:spPr bwMode="auto">
            <a:xfrm>
              <a:off x="2379995" y="1839575"/>
              <a:ext cx="207962" cy="212725"/>
            </a:xfrm>
            <a:custGeom>
              <a:avLst/>
              <a:gdLst>
                <a:gd name="T0" fmla="*/ 9 w 49"/>
                <a:gd name="T1" fmla="*/ 0 h 50"/>
                <a:gd name="T2" fmla="*/ 27 w 49"/>
                <a:gd name="T3" fmla="*/ 50 h 50"/>
                <a:gd name="T4" fmla="*/ 49 w 49"/>
                <a:gd name="T5" fmla="*/ 50 h 50"/>
                <a:gd name="T6" fmla="*/ 12 w 49"/>
                <a:gd name="T7" fmla="*/ 0 h 50"/>
                <a:gd name="T8" fmla="*/ 9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9" y="0"/>
                  </a:moveTo>
                  <a:cubicBezTo>
                    <a:pt x="0" y="18"/>
                    <a:pt x="22" y="31"/>
                    <a:pt x="27" y="50"/>
                  </a:cubicBezTo>
                  <a:cubicBezTo>
                    <a:pt x="34" y="50"/>
                    <a:pt x="41" y="50"/>
                    <a:pt x="49" y="50"/>
                  </a:cubicBezTo>
                  <a:cubicBezTo>
                    <a:pt x="49" y="36"/>
                    <a:pt x="9" y="18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163"/>
            <p:cNvSpPr/>
            <p:nvPr/>
          </p:nvSpPr>
          <p:spPr bwMode="auto">
            <a:xfrm>
              <a:off x="2113295" y="1842750"/>
              <a:ext cx="212725" cy="209550"/>
            </a:xfrm>
            <a:custGeom>
              <a:avLst/>
              <a:gdLst>
                <a:gd name="T0" fmla="*/ 44 w 50"/>
                <a:gd name="T1" fmla="*/ 0 h 49"/>
                <a:gd name="T2" fmla="*/ 0 w 50"/>
                <a:gd name="T3" fmla="*/ 49 h 49"/>
                <a:gd name="T4" fmla="*/ 24 w 50"/>
                <a:gd name="T5" fmla="*/ 49 h 49"/>
                <a:gd name="T6" fmla="*/ 50 w 50"/>
                <a:gd name="T7" fmla="*/ 0 h 49"/>
                <a:gd name="T8" fmla="*/ 44 w 5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44" y="0"/>
                  </a:moveTo>
                  <a:cubicBezTo>
                    <a:pt x="31" y="11"/>
                    <a:pt x="4" y="27"/>
                    <a:pt x="0" y="49"/>
                  </a:cubicBezTo>
                  <a:cubicBezTo>
                    <a:pt x="8" y="49"/>
                    <a:pt x="17" y="49"/>
                    <a:pt x="24" y="49"/>
                  </a:cubicBezTo>
                  <a:cubicBezTo>
                    <a:pt x="21" y="28"/>
                    <a:pt x="43" y="6"/>
                    <a:pt x="50" y="0"/>
                  </a:cubicBezTo>
                  <a:cubicBezTo>
                    <a:pt x="49" y="0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164"/>
            <p:cNvSpPr/>
            <p:nvPr/>
          </p:nvSpPr>
          <p:spPr bwMode="auto">
            <a:xfrm>
              <a:off x="2108532" y="1842750"/>
              <a:ext cx="169862" cy="136525"/>
            </a:xfrm>
            <a:custGeom>
              <a:avLst/>
              <a:gdLst>
                <a:gd name="T0" fmla="*/ 0 w 40"/>
                <a:gd name="T1" fmla="*/ 32 h 32"/>
                <a:gd name="T2" fmla="*/ 40 w 40"/>
                <a:gd name="T3" fmla="*/ 0 h 32"/>
                <a:gd name="T4" fmla="*/ 30 w 40"/>
                <a:gd name="T5" fmla="*/ 0 h 32"/>
                <a:gd name="T6" fmla="*/ 0 w 40"/>
                <a:gd name="T7" fmla="*/ 9 h 32"/>
                <a:gd name="T8" fmla="*/ 0 w 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0" y="32"/>
                  </a:moveTo>
                  <a:cubicBezTo>
                    <a:pt x="7" y="19"/>
                    <a:pt x="24" y="9"/>
                    <a:pt x="40" y="0"/>
                  </a:cubicBezTo>
                  <a:cubicBezTo>
                    <a:pt x="38" y="0"/>
                    <a:pt x="32" y="0"/>
                    <a:pt x="30" y="0"/>
                  </a:cubicBezTo>
                  <a:cubicBezTo>
                    <a:pt x="19" y="2"/>
                    <a:pt x="9" y="5"/>
                    <a:pt x="0" y="9"/>
                  </a:cubicBezTo>
                  <a:cubicBezTo>
                    <a:pt x="0" y="16"/>
                    <a:pt x="0" y="24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165"/>
            <p:cNvSpPr/>
            <p:nvPr/>
          </p:nvSpPr>
          <p:spPr bwMode="auto">
            <a:xfrm>
              <a:off x="2453020" y="1839575"/>
              <a:ext cx="134937" cy="157163"/>
            </a:xfrm>
            <a:custGeom>
              <a:avLst/>
              <a:gdLst>
                <a:gd name="T0" fmla="*/ 0 w 32"/>
                <a:gd name="T1" fmla="*/ 0 h 37"/>
                <a:gd name="T2" fmla="*/ 32 w 32"/>
                <a:gd name="T3" fmla="*/ 37 h 37"/>
                <a:gd name="T4" fmla="*/ 32 w 32"/>
                <a:gd name="T5" fmla="*/ 10 h 37"/>
                <a:gd name="T6" fmla="*/ 3 w 32"/>
                <a:gd name="T7" fmla="*/ 1 h 37"/>
                <a:gd name="T8" fmla="*/ 0 w 32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0"/>
                  </a:moveTo>
                  <a:cubicBezTo>
                    <a:pt x="4" y="13"/>
                    <a:pt x="25" y="22"/>
                    <a:pt x="32" y="37"/>
                  </a:cubicBezTo>
                  <a:cubicBezTo>
                    <a:pt x="32" y="28"/>
                    <a:pt x="32" y="19"/>
                    <a:pt x="32" y="10"/>
                  </a:cubicBezTo>
                  <a:cubicBezTo>
                    <a:pt x="24" y="5"/>
                    <a:pt x="14" y="3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166"/>
            <p:cNvSpPr/>
            <p:nvPr/>
          </p:nvSpPr>
          <p:spPr bwMode="auto">
            <a:xfrm>
              <a:off x="2295857" y="1753850"/>
              <a:ext cx="17462" cy="8572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2 h 20"/>
                <a:gd name="T8" fmla="*/ 2 w 4"/>
                <a:gd name="T9" fmla="*/ 0 h 20"/>
                <a:gd name="T10" fmla="*/ 4 w 4"/>
                <a:gd name="T11" fmla="*/ 2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19"/>
                    <a:pt x="3" y="20"/>
                    <a:pt x="2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167"/>
            <p:cNvSpPr>
              <a:spLocks noEditPoints="1"/>
            </p:cNvSpPr>
            <p:nvPr/>
          </p:nvSpPr>
          <p:spPr bwMode="auto">
            <a:xfrm>
              <a:off x="2270457" y="1664950"/>
              <a:ext cx="63500" cy="127000"/>
            </a:xfrm>
            <a:custGeom>
              <a:avLst/>
              <a:gdLst>
                <a:gd name="T0" fmla="*/ 8 w 15"/>
                <a:gd name="T1" fmla="*/ 0 h 30"/>
                <a:gd name="T2" fmla="*/ 15 w 15"/>
                <a:gd name="T3" fmla="*/ 15 h 30"/>
                <a:gd name="T4" fmla="*/ 8 w 15"/>
                <a:gd name="T5" fmla="*/ 30 h 30"/>
                <a:gd name="T6" fmla="*/ 0 w 15"/>
                <a:gd name="T7" fmla="*/ 15 h 30"/>
                <a:gd name="T8" fmla="*/ 8 w 15"/>
                <a:gd name="T9" fmla="*/ 0 h 30"/>
                <a:gd name="T10" fmla="*/ 8 w 15"/>
                <a:gd name="T11" fmla="*/ 2 h 30"/>
                <a:gd name="T12" fmla="*/ 2 w 15"/>
                <a:gd name="T13" fmla="*/ 15 h 30"/>
                <a:gd name="T14" fmla="*/ 5 w 15"/>
                <a:gd name="T15" fmla="*/ 25 h 30"/>
                <a:gd name="T16" fmla="*/ 4 w 15"/>
                <a:gd name="T17" fmla="*/ 15 h 30"/>
                <a:gd name="T18" fmla="*/ 9 w 15"/>
                <a:gd name="T19" fmla="*/ 2 h 30"/>
                <a:gd name="T20" fmla="*/ 8 w 15"/>
                <a:gd name="T2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8" y="0"/>
                  </a:moveTo>
                  <a:cubicBezTo>
                    <a:pt x="12" y="0"/>
                    <a:pt x="15" y="7"/>
                    <a:pt x="15" y="15"/>
                  </a:cubicBezTo>
                  <a:cubicBezTo>
                    <a:pt x="15" y="23"/>
                    <a:pt x="12" y="30"/>
                    <a:pt x="8" y="30"/>
                  </a:cubicBezTo>
                  <a:cubicBezTo>
                    <a:pt x="4" y="30"/>
                    <a:pt x="0" y="23"/>
                    <a:pt x="0" y="15"/>
                  </a:cubicBezTo>
                  <a:cubicBezTo>
                    <a:pt x="0" y="7"/>
                    <a:pt x="4" y="0"/>
                    <a:pt x="8" y="0"/>
                  </a:cubicBezTo>
                  <a:close/>
                  <a:moveTo>
                    <a:pt x="8" y="2"/>
                  </a:moveTo>
                  <a:cubicBezTo>
                    <a:pt x="5" y="2"/>
                    <a:pt x="2" y="8"/>
                    <a:pt x="2" y="15"/>
                  </a:cubicBezTo>
                  <a:cubicBezTo>
                    <a:pt x="2" y="19"/>
                    <a:pt x="3" y="23"/>
                    <a:pt x="5" y="25"/>
                  </a:cubicBezTo>
                  <a:cubicBezTo>
                    <a:pt x="4" y="23"/>
                    <a:pt x="3" y="19"/>
                    <a:pt x="4" y="15"/>
                  </a:cubicBezTo>
                  <a:cubicBezTo>
                    <a:pt x="4" y="9"/>
                    <a:pt x="7" y="4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168"/>
            <p:cNvSpPr>
              <a:spLocks noEditPoints="1"/>
            </p:cNvSpPr>
            <p:nvPr/>
          </p:nvSpPr>
          <p:spPr bwMode="auto">
            <a:xfrm>
              <a:off x="2354595" y="1591925"/>
              <a:ext cx="246062" cy="200025"/>
            </a:xfrm>
            <a:custGeom>
              <a:avLst/>
              <a:gdLst>
                <a:gd name="T0" fmla="*/ 57 w 58"/>
                <a:gd name="T1" fmla="*/ 27 h 47"/>
                <a:gd name="T2" fmla="*/ 50 w 58"/>
                <a:gd name="T3" fmla="*/ 31 h 47"/>
                <a:gd name="T4" fmla="*/ 15 w 58"/>
                <a:gd name="T5" fmla="*/ 16 h 47"/>
                <a:gd name="T6" fmla="*/ 14 w 58"/>
                <a:gd name="T7" fmla="*/ 0 h 47"/>
                <a:gd name="T8" fmla="*/ 20 w 58"/>
                <a:gd name="T9" fmla="*/ 0 h 47"/>
                <a:gd name="T10" fmla="*/ 21 w 58"/>
                <a:gd name="T11" fmla="*/ 9 h 47"/>
                <a:gd name="T12" fmla="*/ 23 w 58"/>
                <a:gd name="T13" fmla="*/ 0 h 47"/>
                <a:gd name="T14" fmla="*/ 57 w 58"/>
                <a:gd name="T15" fmla="*/ 0 h 47"/>
                <a:gd name="T16" fmla="*/ 57 w 58"/>
                <a:gd name="T17" fmla="*/ 27 h 47"/>
                <a:gd name="T18" fmla="*/ 0 w 58"/>
                <a:gd name="T19" fmla="*/ 22 h 47"/>
                <a:gd name="T20" fmla="*/ 14 w 58"/>
                <a:gd name="T21" fmla="*/ 22 h 47"/>
                <a:gd name="T22" fmla="*/ 12 w 58"/>
                <a:gd name="T23" fmla="*/ 18 h 47"/>
                <a:gd name="T24" fmla="*/ 10 w 58"/>
                <a:gd name="T25" fmla="*/ 12 h 47"/>
                <a:gd name="T26" fmla="*/ 0 w 58"/>
                <a:gd name="T27" fmla="*/ 22 h 47"/>
                <a:gd name="T28" fmla="*/ 23 w 58"/>
                <a:gd name="T29" fmla="*/ 46 h 47"/>
                <a:gd name="T30" fmla="*/ 33 w 58"/>
                <a:gd name="T31" fmla="*/ 36 h 47"/>
                <a:gd name="T32" fmla="*/ 28 w 58"/>
                <a:gd name="T33" fmla="*/ 34 h 47"/>
                <a:gd name="T34" fmla="*/ 23 w 58"/>
                <a:gd name="T35" fmla="*/ 32 h 47"/>
                <a:gd name="T36" fmla="*/ 23 w 58"/>
                <a:gd name="T37" fmla="*/ 46 h 47"/>
                <a:gd name="T38" fmla="*/ 56 w 58"/>
                <a:gd name="T39" fmla="*/ 47 h 47"/>
                <a:gd name="T40" fmla="*/ 56 w 58"/>
                <a:gd name="T41" fmla="*/ 32 h 47"/>
                <a:gd name="T42" fmla="*/ 51 w 58"/>
                <a:gd name="T43" fmla="*/ 35 h 47"/>
                <a:gd name="T44" fmla="*/ 46 w 58"/>
                <a:gd name="T45" fmla="*/ 36 h 47"/>
                <a:gd name="T46" fmla="*/ 56 w 58"/>
                <a:gd name="T47" fmla="*/ 47 h 47"/>
                <a:gd name="T48" fmla="*/ 2 w 58"/>
                <a:gd name="T49" fmla="*/ 6 h 47"/>
                <a:gd name="T50" fmla="*/ 10 w 58"/>
                <a:gd name="T51" fmla="*/ 3 h 47"/>
                <a:gd name="T52" fmla="*/ 10 w 58"/>
                <a:gd name="T53" fmla="*/ 6 h 47"/>
                <a:gd name="T54" fmla="*/ 10 w 58"/>
                <a:gd name="T55" fmla="*/ 9 h 47"/>
                <a:gd name="T56" fmla="*/ 2 w 58"/>
                <a:gd name="T57" fmla="*/ 6 h 47"/>
                <a:gd name="T58" fmla="*/ 13 w 58"/>
                <a:gd name="T59" fmla="*/ 33 h 47"/>
                <a:gd name="T60" fmla="*/ 21 w 58"/>
                <a:gd name="T61" fmla="*/ 30 h 47"/>
                <a:gd name="T62" fmla="*/ 18 w 58"/>
                <a:gd name="T63" fmla="*/ 28 h 47"/>
                <a:gd name="T64" fmla="*/ 16 w 58"/>
                <a:gd name="T65" fmla="*/ 25 h 47"/>
                <a:gd name="T66" fmla="*/ 13 w 58"/>
                <a:gd name="T67" fmla="*/ 33 h 47"/>
                <a:gd name="T68" fmla="*/ 40 w 58"/>
                <a:gd name="T69" fmla="*/ 45 h 47"/>
                <a:gd name="T70" fmla="*/ 37 w 58"/>
                <a:gd name="T71" fmla="*/ 37 h 47"/>
                <a:gd name="T72" fmla="*/ 40 w 58"/>
                <a:gd name="T73" fmla="*/ 37 h 47"/>
                <a:gd name="T74" fmla="*/ 43 w 58"/>
                <a:gd name="T75" fmla="*/ 37 h 47"/>
                <a:gd name="T76" fmla="*/ 40 w 58"/>
                <a:gd name="T77" fmla="*/ 45 h 47"/>
                <a:gd name="T78" fmla="*/ 44 w 58"/>
                <a:gd name="T79" fmla="*/ 27 h 47"/>
                <a:gd name="T80" fmla="*/ 23 w 58"/>
                <a:gd name="T81" fmla="*/ 22 h 47"/>
                <a:gd name="T82" fmla="*/ 44 w 58"/>
                <a:gd name="T83" fmla="*/ 27 h 47"/>
                <a:gd name="T84" fmla="*/ 27 w 58"/>
                <a:gd name="T85" fmla="*/ 23 h 47"/>
                <a:gd name="T86" fmla="*/ 17 w 58"/>
                <a:gd name="T87" fmla="*/ 4 h 47"/>
                <a:gd name="T88" fmla="*/ 27 w 58"/>
                <a:gd name="T8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47">
                  <a:moveTo>
                    <a:pt x="57" y="27"/>
                  </a:moveTo>
                  <a:cubicBezTo>
                    <a:pt x="55" y="29"/>
                    <a:pt x="53" y="30"/>
                    <a:pt x="50" y="31"/>
                  </a:cubicBezTo>
                  <a:cubicBezTo>
                    <a:pt x="36" y="37"/>
                    <a:pt x="21" y="30"/>
                    <a:pt x="15" y="16"/>
                  </a:cubicBezTo>
                  <a:cubicBezTo>
                    <a:pt x="13" y="11"/>
                    <a:pt x="13" y="5"/>
                    <a:pt x="1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3"/>
                    <a:pt x="20" y="6"/>
                    <a:pt x="21" y="9"/>
                  </a:cubicBezTo>
                  <a:cubicBezTo>
                    <a:pt x="21" y="6"/>
                    <a:pt x="22" y="3"/>
                    <a:pt x="2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27"/>
                    <a:pt x="57" y="27"/>
                    <a:pt x="57" y="27"/>
                  </a:cubicBezTo>
                  <a:close/>
                  <a:moveTo>
                    <a:pt x="0" y="22"/>
                  </a:moveTo>
                  <a:cubicBezTo>
                    <a:pt x="4" y="20"/>
                    <a:pt x="9" y="25"/>
                    <a:pt x="14" y="22"/>
                  </a:cubicBezTo>
                  <a:cubicBezTo>
                    <a:pt x="13" y="21"/>
                    <a:pt x="12" y="19"/>
                    <a:pt x="12" y="18"/>
                  </a:cubicBezTo>
                  <a:cubicBezTo>
                    <a:pt x="11" y="16"/>
                    <a:pt x="11" y="14"/>
                    <a:pt x="10" y="12"/>
                  </a:cubicBezTo>
                  <a:cubicBezTo>
                    <a:pt x="6" y="13"/>
                    <a:pt x="1" y="16"/>
                    <a:pt x="0" y="22"/>
                  </a:cubicBezTo>
                  <a:close/>
                  <a:moveTo>
                    <a:pt x="23" y="46"/>
                  </a:moveTo>
                  <a:cubicBezTo>
                    <a:pt x="25" y="42"/>
                    <a:pt x="31" y="41"/>
                    <a:pt x="33" y="36"/>
                  </a:cubicBezTo>
                  <a:cubicBezTo>
                    <a:pt x="31" y="36"/>
                    <a:pt x="30" y="35"/>
                    <a:pt x="28" y="34"/>
                  </a:cubicBezTo>
                  <a:cubicBezTo>
                    <a:pt x="26" y="34"/>
                    <a:pt x="25" y="33"/>
                    <a:pt x="23" y="32"/>
                  </a:cubicBezTo>
                  <a:cubicBezTo>
                    <a:pt x="20" y="35"/>
                    <a:pt x="19" y="41"/>
                    <a:pt x="23" y="46"/>
                  </a:cubicBezTo>
                  <a:close/>
                  <a:moveTo>
                    <a:pt x="56" y="47"/>
                  </a:moveTo>
                  <a:cubicBezTo>
                    <a:pt x="54" y="42"/>
                    <a:pt x="58" y="38"/>
                    <a:pt x="56" y="32"/>
                  </a:cubicBezTo>
                  <a:cubicBezTo>
                    <a:pt x="55" y="33"/>
                    <a:pt x="53" y="34"/>
                    <a:pt x="51" y="35"/>
                  </a:cubicBezTo>
                  <a:cubicBezTo>
                    <a:pt x="49" y="35"/>
                    <a:pt x="48" y="36"/>
                    <a:pt x="46" y="36"/>
                  </a:cubicBezTo>
                  <a:cubicBezTo>
                    <a:pt x="47" y="41"/>
                    <a:pt x="50" y="46"/>
                    <a:pt x="56" y="47"/>
                  </a:cubicBezTo>
                  <a:close/>
                  <a:moveTo>
                    <a:pt x="2" y="6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2" y="6"/>
                    <a:pt x="2" y="6"/>
                    <a:pt x="2" y="6"/>
                  </a:cubicBezTo>
                  <a:close/>
                  <a:moveTo>
                    <a:pt x="13" y="33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0" y="29"/>
                    <a:pt x="19" y="28"/>
                    <a:pt x="18" y="28"/>
                  </a:cubicBezTo>
                  <a:cubicBezTo>
                    <a:pt x="17" y="27"/>
                    <a:pt x="17" y="26"/>
                    <a:pt x="16" y="25"/>
                  </a:cubicBezTo>
                  <a:cubicBezTo>
                    <a:pt x="13" y="33"/>
                    <a:pt x="13" y="33"/>
                    <a:pt x="13" y="33"/>
                  </a:cubicBezTo>
                  <a:close/>
                  <a:moveTo>
                    <a:pt x="40" y="45"/>
                  </a:move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9" y="37"/>
                    <a:pt x="40" y="37"/>
                  </a:cubicBezTo>
                  <a:cubicBezTo>
                    <a:pt x="41" y="37"/>
                    <a:pt x="42" y="37"/>
                    <a:pt x="43" y="37"/>
                  </a:cubicBezTo>
                  <a:cubicBezTo>
                    <a:pt x="40" y="45"/>
                    <a:pt x="40" y="45"/>
                    <a:pt x="40" y="45"/>
                  </a:cubicBezTo>
                  <a:close/>
                  <a:moveTo>
                    <a:pt x="44" y="27"/>
                  </a:moveTo>
                  <a:cubicBezTo>
                    <a:pt x="34" y="28"/>
                    <a:pt x="28" y="25"/>
                    <a:pt x="23" y="22"/>
                  </a:cubicBezTo>
                  <a:cubicBezTo>
                    <a:pt x="23" y="26"/>
                    <a:pt x="38" y="33"/>
                    <a:pt x="44" y="27"/>
                  </a:cubicBezTo>
                  <a:close/>
                  <a:moveTo>
                    <a:pt x="27" y="23"/>
                  </a:moveTo>
                  <a:cubicBezTo>
                    <a:pt x="20" y="15"/>
                    <a:pt x="18" y="9"/>
                    <a:pt x="17" y="4"/>
                  </a:cubicBezTo>
                  <a:cubicBezTo>
                    <a:pt x="15" y="6"/>
                    <a:pt x="19" y="22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4" name="Freeform 174"/>
          <p:cNvSpPr>
            <a:spLocks noEditPoints="1"/>
          </p:cNvSpPr>
          <p:nvPr/>
        </p:nvSpPr>
        <p:spPr bwMode="auto">
          <a:xfrm>
            <a:off x="10363070" y="4823006"/>
            <a:ext cx="509587" cy="387350"/>
          </a:xfrm>
          <a:custGeom>
            <a:avLst/>
            <a:gdLst>
              <a:gd name="T0" fmla="*/ 2 w 120"/>
              <a:gd name="T1" fmla="*/ 42 h 91"/>
              <a:gd name="T2" fmla="*/ 120 w 120"/>
              <a:gd name="T3" fmla="*/ 47 h 91"/>
              <a:gd name="T4" fmla="*/ 90 w 120"/>
              <a:gd name="T5" fmla="*/ 88 h 91"/>
              <a:gd name="T6" fmla="*/ 74 w 120"/>
              <a:gd name="T7" fmla="*/ 78 h 91"/>
              <a:gd name="T8" fmla="*/ 30 w 120"/>
              <a:gd name="T9" fmla="*/ 71 h 91"/>
              <a:gd name="T10" fmla="*/ 24 w 120"/>
              <a:gd name="T11" fmla="*/ 49 h 91"/>
              <a:gd name="T12" fmla="*/ 53 w 120"/>
              <a:gd name="T13" fmla="*/ 33 h 91"/>
              <a:gd name="T14" fmla="*/ 58 w 120"/>
              <a:gd name="T15" fmla="*/ 38 h 91"/>
              <a:gd name="T16" fmla="*/ 71 w 120"/>
              <a:gd name="T17" fmla="*/ 31 h 91"/>
              <a:gd name="T18" fmla="*/ 64 w 120"/>
              <a:gd name="T19" fmla="*/ 27 h 91"/>
              <a:gd name="T20" fmla="*/ 59 w 120"/>
              <a:gd name="T21" fmla="*/ 22 h 91"/>
              <a:gd name="T22" fmla="*/ 43 w 120"/>
              <a:gd name="T23" fmla="*/ 33 h 91"/>
              <a:gd name="T24" fmla="*/ 32 w 120"/>
              <a:gd name="T25" fmla="*/ 31 h 91"/>
              <a:gd name="T26" fmla="*/ 32 w 120"/>
              <a:gd name="T27" fmla="*/ 38 h 91"/>
              <a:gd name="T28" fmla="*/ 16 w 120"/>
              <a:gd name="T29" fmla="*/ 40 h 91"/>
              <a:gd name="T30" fmla="*/ 20 w 120"/>
              <a:gd name="T31" fmla="*/ 49 h 91"/>
              <a:gd name="T32" fmla="*/ 16 w 120"/>
              <a:gd name="T33" fmla="*/ 71 h 91"/>
              <a:gd name="T34" fmla="*/ 38 w 120"/>
              <a:gd name="T35" fmla="*/ 57 h 91"/>
              <a:gd name="T36" fmla="*/ 84 w 120"/>
              <a:gd name="T37" fmla="*/ 46 h 91"/>
              <a:gd name="T38" fmla="*/ 86 w 120"/>
              <a:gd name="T39" fmla="*/ 46 h 91"/>
              <a:gd name="T40" fmla="*/ 97 w 120"/>
              <a:gd name="T41" fmla="*/ 31 h 91"/>
              <a:gd name="T42" fmla="*/ 73 w 120"/>
              <a:gd name="T43" fmla="*/ 42 h 91"/>
              <a:gd name="T44" fmla="*/ 68 w 120"/>
              <a:gd name="T45" fmla="*/ 36 h 91"/>
              <a:gd name="T46" fmla="*/ 58 w 120"/>
              <a:gd name="T47" fmla="*/ 44 h 91"/>
              <a:gd name="T48" fmla="*/ 48 w 120"/>
              <a:gd name="T49" fmla="*/ 43 h 91"/>
              <a:gd name="T50" fmla="*/ 46 w 120"/>
              <a:gd name="T51" fmla="*/ 48 h 91"/>
              <a:gd name="T52" fmla="*/ 49 w 120"/>
              <a:gd name="T53" fmla="*/ 63 h 91"/>
              <a:gd name="T54" fmla="*/ 62 w 120"/>
              <a:gd name="T55" fmla="*/ 62 h 91"/>
              <a:gd name="T56" fmla="*/ 76 w 120"/>
              <a:gd name="T57" fmla="*/ 65 h 91"/>
              <a:gd name="T58" fmla="*/ 87 w 120"/>
              <a:gd name="T59" fmla="*/ 58 h 91"/>
              <a:gd name="T60" fmla="*/ 98 w 120"/>
              <a:gd name="T61" fmla="*/ 59 h 91"/>
              <a:gd name="T62" fmla="*/ 107 w 120"/>
              <a:gd name="T63" fmla="*/ 50 h 91"/>
              <a:gd name="T64" fmla="*/ 97 w 120"/>
              <a:gd name="T65" fmla="*/ 55 h 91"/>
              <a:gd name="T66" fmla="*/ 86 w 120"/>
              <a:gd name="T67" fmla="*/ 54 h 91"/>
              <a:gd name="T68" fmla="*/ 75 w 120"/>
              <a:gd name="T69" fmla="*/ 61 h 91"/>
              <a:gd name="T70" fmla="*/ 62 w 120"/>
              <a:gd name="T71" fmla="*/ 58 h 91"/>
              <a:gd name="T72" fmla="*/ 49 w 120"/>
              <a:gd name="T73" fmla="*/ 63 h 91"/>
              <a:gd name="T74" fmla="*/ 14 w 120"/>
              <a:gd name="T75" fmla="*/ 33 h 91"/>
              <a:gd name="T76" fmla="*/ 31 w 120"/>
              <a:gd name="T77" fmla="*/ 29 h 91"/>
              <a:gd name="T78" fmla="*/ 37 w 120"/>
              <a:gd name="T79" fmla="*/ 20 h 91"/>
              <a:gd name="T80" fmla="*/ 48 w 120"/>
              <a:gd name="T81" fmla="*/ 22 h 91"/>
              <a:gd name="T82" fmla="*/ 61 w 120"/>
              <a:gd name="T83" fmla="*/ 17 h 91"/>
              <a:gd name="T84" fmla="*/ 68 w 120"/>
              <a:gd name="T85" fmla="*/ 21 h 91"/>
              <a:gd name="T86" fmla="*/ 77 w 120"/>
              <a:gd name="T87" fmla="*/ 18 h 91"/>
              <a:gd name="T88" fmla="*/ 84 w 120"/>
              <a:gd name="T89" fmla="*/ 20 h 91"/>
              <a:gd name="T90" fmla="*/ 78 w 120"/>
              <a:gd name="T91" fmla="*/ 14 h 91"/>
              <a:gd name="T92" fmla="*/ 69 w 120"/>
              <a:gd name="T93" fmla="*/ 16 h 91"/>
              <a:gd name="T94" fmla="*/ 62 w 120"/>
              <a:gd name="T95" fmla="*/ 12 h 91"/>
              <a:gd name="T96" fmla="*/ 48 w 120"/>
              <a:gd name="T97" fmla="*/ 17 h 91"/>
              <a:gd name="T98" fmla="*/ 35 w 120"/>
              <a:gd name="T99" fmla="*/ 15 h 91"/>
              <a:gd name="T100" fmla="*/ 28 w 120"/>
              <a:gd name="T101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0" h="91">
                <a:moveTo>
                  <a:pt x="16" y="71"/>
                </a:moveTo>
                <a:cubicBezTo>
                  <a:pt x="5" y="66"/>
                  <a:pt x="0" y="56"/>
                  <a:pt x="2" y="42"/>
                </a:cubicBezTo>
                <a:cubicBezTo>
                  <a:pt x="1" y="37"/>
                  <a:pt x="13" y="16"/>
                  <a:pt x="49" y="8"/>
                </a:cubicBezTo>
                <a:cubicBezTo>
                  <a:pt x="85" y="0"/>
                  <a:pt x="120" y="31"/>
                  <a:pt x="120" y="47"/>
                </a:cubicBezTo>
                <a:cubicBezTo>
                  <a:pt x="120" y="58"/>
                  <a:pt x="105" y="68"/>
                  <a:pt x="88" y="74"/>
                </a:cubicBezTo>
                <a:cubicBezTo>
                  <a:pt x="90" y="88"/>
                  <a:pt x="90" y="88"/>
                  <a:pt x="90" y="88"/>
                </a:cubicBezTo>
                <a:cubicBezTo>
                  <a:pt x="84" y="91"/>
                  <a:pt x="84" y="91"/>
                  <a:pt x="84" y="91"/>
                </a:cubicBezTo>
                <a:cubicBezTo>
                  <a:pt x="74" y="78"/>
                  <a:pt x="74" y="78"/>
                  <a:pt x="74" y="78"/>
                </a:cubicBezTo>
                <a:cubicBezTo>
                  <a:pt x="60" y="81"/>
                  <a:pt x="47" y="81"/>
                  <a:pt x="42" y="79"/>
                </a:cubicBezTo>
                <a:cubicBezTo>
                  <a:pt x="35" y="77"/>
                  <a:pt x="30" y="71"/>
                  <a:pt x="30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26" y="66"/>
                  <a:pt x="24" y="55"/>
                  <a:pt x="24" y="49"/>
                </a:cubicBezTo>
                <a:cubicBezTo>
                  <a:pt x="30" y="44"/>
                  <a:pt x="37" y="40"/>
                  <a:pt x="45" y="36"/>
                </a:cubicBezTo>
                <a:cubicBezTo>
                  <a:pt x="47" y="35"/>
                  <a:pt x="50" y="34"/>
                  <a:pt x="53" y="33"/>
                </a:cubicBezTo>
                <a:cubicBezTo>
                  <a:pt x="54" y="39"/>
                  <a:pt x="54" y="39"/>
                  <a:pt x="54" y="39"/>
                </a:cubicBezTo>
                <a:cubicBezTo>
                  <a:pt x="58" y="38"/>
                  <a:pt x="58" y="38"/>
                  <a:pt x="58" y="38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6" y="31"/>
                  <a:pt x="71" y="31"/>
                </a:cubicBezTo>
                <a:cubicBezTo>
                  <a:pt x="71" y="27"/>
                  <a:pt x="71" y="27"/>
                  <a:pt x="71" y="27"/>
                </a:cubicBezTo>
                <a:cubicBezTo>
                  <a:pt x="69" y="27"/>
                  <a:pt x="67" y="27"/>
                  <a:pt x="64" y="27"/>
                </a:cubicBezTo>
                <a:cubicBezTo>
                  <a:pt x="64" y="21"/>
                  <a:pt x="64" y="21"/>
                  <a:pt x="64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0" y="28"/>
                  <a:pt x="60" y="28"/>
                  <a:pt x="60" y="28"/>
                </a:cubicBezTo>
                <a:cubicBezTo>
                  <a:pt x="54" y="29"/>
                  <a:pt x="48" y="30"/>
                  <a:pt x="43" y="33"/>
                </a:cubicBezTo>
                <a:cubicBezTo>
                  <a:pt x="40" y="34"/>
                  <a:pt x="38" y="35"/>
                  <a:pt x="35" y="36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3"/>
                  <a:pt x="28" y="33"/>
                  <a:pt x="28" y="33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1"/>
                  <a:pt x="25" y="43"/>
                  <a:pt x="22" y="46"/>
                </a:cubicBezTo>
                <a:cubicBezTo>
                  <a:pt x="16" y="40"/>
                  <a:pt x="16" y="40"/>
                  <a:pt x="16" y="40"/>
                </a:cubicBezTo>
                <a:cubicBezTo>
                  <a:pt x="13" y="44"/>
                  <a:pt x="13" y="44"/>
                  <a:pt x="13" y="44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55"/>
                  <a:pt x="22" y="65"/>
                  <a:pt x="25" y="71"/>
                </a:cubicBezTo>
                <a:cubicBezTo>
                  <a:pt x="16" y="71"/>
                  <a:pt x="16" y="71"/>
                  <a:pt x="16" y="71"/>
                </a:cubicBezTo>
                <a:close/>
                <a:moveTo>
                  <a:pt x="36" y="54"/>
                </a:moveTo>
                <a:cubicBezTo>
                  <a:pt x="38" y="57"/>
                  <a:pt x="38" y="57"/>
                  <a:pt x="38" y="57"/>
                </a:cubicBezTo>
                <a:cubicBezTo>
                  <a:pt x="44" y="53"/>
                  <a:pt x="51" y="50"/>
                  <a:pt x="59" y="48"/>
                </a:cubicBezTo>
                <a:cubicBezTo>
                  <a:pt x="67" y="47"/>
                  <a:pt x="75" y="46"/>
                  <a:pt x="84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97" y="31"/>
                  <a:pt x="97" y="31"/>
                  <a:pt x="97" y="31"/>
                </a:cubicBezTo>
                <a:cubicBezTo>
                  <a:pt x="84" y="42"/>
                  <a:pt x="84" y="42"/>
                  <a:pt x="84" y="42"/>
                </a:cubicBezTo>
                <a:cubicBezTo>
                  <a:pt x="80" y="42"/>
                  <a:pt x="76" y="42"/>
                  <a:pt x="73" y="42"/>
                </a:cubicBezTo>
                <a:cubicBezTo>
                  <a:pt x="72" y="36"/>
                  <a:pt x="72" y="36"/>
                  <a:pt x="72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3"/>
                  <a:pt x="68" y="43"/>
                  <a:pt x="68" y="43"/>
                </a:cubicBezTo>
                <a:cubicBezTo>
                  <a:pt x="65" y="43"/>
                  <a:pt x="61" y="44"/>
                  <a:pt x="58" y="44"/>
                </a:cubicBezTo>
                <a:cubicBezTo>
                  <a:pt x="55" y="45"/>
                  <a:pt x="53" y="46"/>
                  <a:pt x="50" y="47"/>
                </a:cubicBezTo>
                <a:cubicBezTo>
                  <a:pt x="48" y="43"/>
                  <a:pt x="48" y="43"/>
                  <a:pt x="48" y="43"/>
                </a:cubicBezTo>
                <a:cubicBezTo>
                  <a:pt x="44" y="44"/>
                  <a:pt x="44" y="44"/>
                  <a:pt x="44" y="44"/>
                </a:cubicBezTo>
                <a:cubicBezTo>
                  <a:pt x="46" y="48"/>
                  <a:pt x="46" y="48"/>
                  <a:pt x="46" y="48"/>
                </a:cubicBezTo>
                <a:cubicBezTo>
                  <a:pt x="42" y="50"/>
                  <a:pt x="39" y="52"/>
                  <a:pt x="36" y="54"/>
                </a:cubicBezTo>
                <a:close/>
                <a:moveTo>
                  <a:pt x="49" y="63"/>
                </a:moveTo>
                <a:cubicBezTo>
                  <a:pt x="50" y="67"/>
                  <a:pt x="50" y="67"/>
                  <a:pt x="50" y="67"/>
                </a:cubicBezTo>
                <a:cubicBezTo>
                  <a:pt x="62" y="62"/>
                  <a:pt x="62" y="62"/>
                  <a:pt x="62" y="62"/>
                </a:cubicBezTo>
                <a:cubicBezTo>
                  <a:pt x="75" y="65"/>
                  <a:pt x="75" y="65"/>
                  <a:pt x="75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87" y="58"/>
                  <a:pt x="87" y="58"/>
                  <a:pt x="87" y="58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99" y="58"/>
                  <a:pt x="99" y="58"/>
                  <a:pt x="99" y="58"/>
                </a:cubicBezTo>
                <a:cubicBezTo>
                  <a:pt x="107" y="50"/>
                  <a:pt x="107" y="50"/>
                  <a:pt x="107" y="50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97" y="55"/>
                  <a:pt x="97" y="55"/>
                  <a:pt x="97" y="55"/>
                </a:cubicBezTo>
                <a:cubicBezTo>
                  <a:pt x="87" y="54"/>
                  <a:pt x="87" y="54"/>
                  <a:pt x="87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75" y="61"/>
                  <a:pt x="75" y="61"/>
                  <a:pt x="75" y="61"/>
                </a:cubicBezTo>
                <a:cubicBezTo>
                  <a:pt x="63" y="58"/>
                  <a:pt x="63" y="58"/>
                  <a:pt x="63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49" y="63"/>
                  <a:pt x="49" y="63"/>
                  <a:pt x="49" y="63"/>
                </a:cubicBezTo>
                <a:close/>
                <a:moveTo>
                  <a:pt x="13" y="29"/>
                </a:moveTo>
                <a:cubicBezTo>
                  <a:pt x="14" y="33"/>
                  <a:pt x="14" y="33"/>
                  <a:pt x="14" y="33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8"/>
                  <a:pt x="31" y="28"/>
                  <a:pt x="31" y="28"/>
                </a:cubicBezTo>
                <a:cubicBezTo>
                  <a:pt x="37" y="20"/>
                  <a:pt x="37" y="20"/>
                  <a:pt x="37" y="20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61" y="17"/>
                  <a:pt x="61" y="17"/>
                  <a:pt x="61" y="17"/>
                </a:cubicBezTo>
                <a:cubicBezTo>
                  <a:pt x="67" y="20"/>
                  <a:pt x="67" y="20"/>
                  <a:pt x="67" y="20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7" y="18"/>
                  <a:pt x="77" y="18"/>
                  <a:pt x="77" y="18"/>
                </a:cubicBezTo>
                <a:cubicBezTo>
                  <a:pt x="81" y="23"/>
                  <a:pt x="81" y="23"/>
                  <a:pt x="81" y="23"/>
                </a:cubicBezTo>
                <a:cubicBezTo>
                  <a:pt x="84" y="20"/>
                  <a:pt x="84" y="20"/>
                  <a:pt x="84" y="20"/>
                </a:cubicBezTo>
                <a:cubicBezTo>
                  <a:pt x="79" y="15"/>
                  <a:pt x="79" y="15"/>
                  <a:pt x="79" y="15"/>
                </a:cubicBezTo>
                <a:cubicBezTo>
                  <a:pt x="78" y="14"/>
                  <a:pt x="78" y="14"/>
                  <a:pt x="78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69" y="16"/>
                  <a:pt x="69" y="16"/>
                  <a:pt x="69" y="16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48" y="17"/>
                  <a:pt x="48" y="17"/>
                  <a:pt x="48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28" y="25"/>
                  <a:pt x="28" y="25"/>
                  <a:pt x="28" y="25"/>
                </a:cubicBezTo>
                <a:lnTo>
                  <a:pt x="13" y="2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5" name="Freeform 175"/>
          <p:cNvSpPr>
            <a:spLocks noEditPoints="1"/>
          </p:cNvSpPr>
          <p:nvPr/>
        </p:nvSpPr>
        <p:spPr bwMode="auto">
          <a:xfrm>
            <a:off x="3034045" y="1585506"/>
            <a:ext cx="495300" cy="450850"/>
          </a:xfrm>
          <a:custGeom>
            <a:avLst/>
            <a:gdLst>
              <a:gd name="T0" fmla="*/ 240 w 312"/>
              <a:gd name="T1" fmla="*/ 0 h 284"/>
              <a:gd name="T2" fmla="*/ 253 w 312"/>
              <a:gd name="T3" fmla="*/ 14 h 284"/>
              <a:gd name="T4" fmla="*/ 229 w 312"/>
              <a:gd name="T5" fmla="*/ 83 h 284"/>
              <a:gd name="T6" fmla="*/ 53 w 312"/>
              <a:gd name="T7" fmla="*/ 24 h 284"/>
              <a:gd name="T8" fmla="*/ 66 w 312"/>
              <a:gd name="T9" fmla="*/ 35 h 284"/>
              <a:gd name="T10" fmla="*/ 88 w 312"/>
              <a:gd name="T11" fmla="*/ 54 h 284"/>
              <a:gd name="T12" fmla="*/ 53 w 312"/>
              <a:gd name="T13" fmla="*/ 67 h 284"/>
              <a:gd name="T14" fmla="*/ 66 w 312"/>
              <a:gd name="T15" fmla="*/ 75 h 284"/>
              <a:gd name="T16" fmla="*/ 88 w 312"/>
              <a:gd name="T17" fmla="*/ 94 h 284"/>
              <a:gd name="T18" fmla="*/ 53 w 312"/>
              <a:gd name="T19" fmla="*/ 107 h 284"/>
              <a:gd name="T20" fmla="*/ 66 w 312"/>
              <a:gd name="T21" fmla="*/ 118 h 284"/>
              <a:gd name="T22" fmla="*/ 88 w 312"/>
              <a:gd name="T23" fmla="*/ 134 h 284"/>
              <a:gd name="T24" fmla="*/ 53 w 312"/>
              <a:gd name="T25" fmla="*/ 150 h 284"/>
              <a:gd name="T26" fmla="*/ 66 w 312"/>
              <a:gd name="T27" fmla="*/ 158 h 284"/>
              <a:gd name="T28" fmla="*/ 88 w 312"/>
              <a:gd name="T29" fmla="*/ 174 h 284"/>
              <a:gd name="T30" fmla="*/ 53 w 312"/>
              <a:gd name="T31" fmla="*/ 190 h 284"/>
              <a:gd name="T32" fmla="*/ 66 w 312"/>
              <a:gd name="T33" fmla="*/ 201 h 284"/>
              <a:gd name="T34" fmla="*/ 88 w 312"/>
              <a:gd name="T35" fmla="*/ 217 h 284"/>
              <a:gd name="T36" fmla="*/ 53 w 312"/>
              <a:gd name="T37" fmla="*/ 233 h 284"/>
              <a:gd name="T38" fmla="*/ 53 w 312"/>
              <a:gd name="T39" fmla="*/ 260 h 284"/>
              <a:gd name="T40" fmla="*/ 229 w 312"/>
              <a:gd name="T41" fmla="*/ 207 h 284"/>
              <a:gd name="T42" fmla="*/ 253 w 312"/>
              <a:gd name="T43" fmla="*/ 273 h 284"/>
              <a:gd name="T44" fmla="*/ 240 w 312"/>
              <a:gd name="T45" fmla="*/ 284 h 284"/>
              <a:gd name="T46" fmla="*/ 29 w 312"/>
              <a:gd name="T47" fmla="*/ 284 h 284"/>
              <a:gd name="T48" fmla="*/ 29 w 312"/>
              <a:gd name="T49" fmla="*/ 252 h 284"/>
              <a:gd name="T50" fmla="*/ 0 w 312"/>
              <a:gd name="T51" fmla="*/ 231 h 284"/>
              <a:gd name="T52" fmla="*/ 29 w 312"/>
              <a:gd name="T53" fmla="*/ 209 h 284"/>
              <a:gd name="T54" fmla="*/ 0 w 312"/>
              <a:gd name="T55" fmla="*/ 188 h 284"/>
              <a:gd name="T56" fmla="*/ 29 w 312"/>
              <a:gd name="T57" fmla="*/ 169 h 284"/>
              <a:gd name="T58" fmla="*/ 0 w 312"/>
              <a:gd name="T59" fmla="*/ 148 h 284"/>
              <a:gd name="T60" fmla="*/ 29 w 312"/>
              <a:gd name="T61" fmla="*/ 129 h 284"/>
              <a:gd name="T62" fmla="*/ 0 w 312"/>
              <a:gd name="T63" fmla="*/ 105 h 284"/>
              <a:gd name="T64" fmla="*/ 29 w 312"/>
              <a:gd name="T65" fmla="*/ 89 h 284"/>
              <a:gd name="T66" fmla="*/ 0 w 312"/>
              <a:gd name="T67" fmla="*/ 65 h 284"/>
              <a:gd name="T68" fmla="*/ 29 w 312"/>
              <a:gd name="T69" fmla="*/ 14 h 284"/>
              <a:gd name="T70" fmla="*/ 42 w 312"/>
              <a:gd name="T71" fmla="*/ 0 h 284"/>
              <a:gd name="T72" fmla="*/ 144 w 312"/>
              <a:gd name="T73" fmla="*/ 228 h 284"/>
              <a:gd name="T74" fmla="*/ 181 w 312"/>
              <a:gd name="T75" fmla="*/ 225 h 284"/>
              <a:gd name="T76" fmla="*/ 146 w 312"/>
              <a:gd name="T77" fmla="*/ 188 h 284"/>
              <a:gd name="T78" fmla="*/ 144 w 312"/>
              <a:gd name="T79" fmla="*/ 228 h 284"/>
              <a:gd name="T80" fmla="*/ 277 w 312"/>
              <a:gd name="T81" fmla="*/ 62 h 284"/>
              <a:gd name="T82" fmla="*/ 197 w 312"/>
              <a:gd name="T83" fmla="*/ 209 h 284"/>
              <a:gd name="T84" fmla="*/ 277 w 312"/>
              <a:gd name="T85" fmla="*/ 6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12" h="284">
                <a:moveTo>
                  <a:pt x="42" y="0"/>
                </a:moveTo>
                <a:lnTo>
                  <a:pt x="240" y="0"/>
                </a:lnTo>
                <a:lnTo>
                  <a:pt x="253" y="0"/>
                </a:lnTo>
                <a:lnTo>
                  <a:pt x="253" y="14"/>
                </a:lnTo>
                <a:lnTo>
                  <a:pt x="253" y="59"/>
                </a:lnTo>
                <a:lnTo>
                  <a:pt x="229" y="83"/>
                </a:lnTo>
                <a:lnTo>
                  <a:pt x="229" y="24"/>
                </a:lnTo>
                <a:lnTo>
                  <a:pt x="53" y="24"/>
                </a:lnTo>
                <a:lnTo>
                  <a:pt x="53" y="41"/>
                </a:lnTo>
                <a:lnTo>
                  <a:pt x="66" y="35"/>
                </a:lnTo>
                <a:lnTo>
                  <a:pt x="77" y="33"/>
                </a:lnTo>
                <a:lnTo>
                  <a:pt x="88" y="54"/>
                </a:lnTo>
                <a:lnTo>
                  <a:pt x="77" y="59"/>
                </a:lnTo>
                <a:lnTo>
                  <a:pt x="53" y="67"/>
                </a:lnTo>
                <a:lnTo>
                  <a:pt x="53" y="81"/>
                </a:lnTo>
                <a:lnTo>
                  <a:pt x="66" y="75"/>
                </a:lnTo>
                <a:lnTo>
                  <a:pt x="77" y="73"/>
                </a:lnTo>
                <a:lnTo>
                  <a:pt x="88" y="94"/>
                </a:lnTo>
                <a:lnTo>
                  <a:pt x="77" y="99"/>
                </a:lnTo>
                <a:lnTo>
                  <a:pt x="53" y="107"/>
                </a:lnTo>
                <a:lnTo>
                  <a:pt x="53" y="124"/>
                </a:lnTo>
                <a:lnTo>
                  <a:pt x="66" y="118"/>
                </a:lnTo>
                <a:lnTo>
                  <a:pt x="77" y="113"/>
                </a:lnTo>
                <a:lnTo>
                  <a:pt x="88" y="134"/>
                </a:lnTo>
                <a:lnTo>
                  <a:pt x="77" y="140"/>
                </a:lnTo>
                <a:lnTo>
                  <a:pt x="53" y="150"/>
                </a:lnTo>
                <a:lnTo>
                  <a:pt x="53" y="164"/>
                </a:lnTo>
                <a:lnTo>
                  <a:pt x="66" y="158"/>
                </a:lnTo>
                <a:lnTo>
                  <a:pt x="77" y="153"/>
                </a:lnTo>
                <a:lnTo>
                  <a:pt x="88" y="174"/>
                </a:lnTo>
                <a:lnTo>
                  <a:pt x="77" y="180"/>
                </a:lnTo>
                <a:lnTo>
                  <a:pt x="53" y="190"/>
                </a:lnTo>
                <a:lnTo>
                  <a:pt x="53" y="207"/>
                </a:lnTo>
                <a:lnTo>
                  <a:pt x="66" y="201"/>
                </a:lnTo>
                <a:lnTo>
                  <a:pt x="77" y="196"/>
                </a:lnTo>
                <a:lnTo>
                  <a:pt x="88" y="217"/>
                </a:lnTo>
                <a:lnTo>
                  <a:pt x="77" y="223"/>
                </a:lnTo>
                <a:lnTo>
                  <a:pt x="53" y="233"/>
                </a:lnTo>
                <a:lnTo>
                  <a:pt x="53" y="252"/>
                </a:lnTo>
                <a:lnTo>
                  <a:pt x="53" y="260"/>
                </a:lnTo>
                <a:lnTo>
                  <a:pt x="229" y="260"/>
                </a:lnTo>
                <a:lnTo>
                  <a:pt x="229" y="207"/>
                </a:lnTo>
                <a:lnTo>
                  <a:pt x="253" y="182"/>
                </a:lnTo>
                <a:lnTo>
                  <a:pt x="253" y="273"/>
                </a:lnTo>
                <a:lnTo>
                  <a:pt x="253" y="284"/>
                </a:lnTo>
                <a:lnTo>
                  <a:pt x="240" y="284"/>
                </a:lnTo>
                <a:lnTo>
                  <a:pt x="42" y="284"/>
                </a:lnTo>
                <a:lnTo>
                  <a:pt x="29" y="284"/>
                </a:lnTo>
                <a:lnTo>
                  <a:pt x="29" y="273"/>
                </a:lnTo>
                <a:lnTo>
                  <a:pt x="29" y="252"/>
                </a:lnTo>
                <a:lnTo>
                  <a:pt x="5" y="252"/>
                </a:lnTo>
                <a:lnTo>
                  <a:pt x="0" y="231"/>
                </a:lnTo>
                <a:lnTo>
                  <a:pt x="29" y="217"/>
                </a:lnTo>
                <a:lnTo>
                  <a:pt x="29" y="209"/>
                </a:lnTo>
                <a:lnTo>
                  <a:pt x="5" y="209"/>
                </a:lnTo>
                <a:lnTo>
                  <a:pt x="0" y="188"/>
                </a:lnTo>
                <a:lnTo>
                  <a:pt x="29" y="174"/>
                </a:lnTo>
                <a:lnTo>
                  <a:pt x="29" y="169"/>
                </a:lnTo>
                <a:lnTo>
                  <a:pt x="5" y="169"/>
                </a:lnTo>
                <a:lnTo>
                  <a:pt x="0" y="148"/>
                </a:lnTo>
                <a:lnTo>
                  <a:pt x="29" y="134"/>
                </a:lnTo>
                <a:lnTo>
                  <a:pt x="29" y="129"/>
                </a:lnTo>
                <a:lnTo>
                  <a:pt x="5" y="129"/>
                </a:lnTo>
                <a:lnTo>
                  <a:pt x="0" y="105"/>
                </a:lnTo>
                <a:lnTo>
                  <a:pt x="29" y="91"/>
                </a:lnTo>
                <a:lnTo>
                  <a:pt x="29" y="89"/>
                </a:lnTo>
                <a:lnTo>
                  <a:pt x="5" y="89"/>
                </a:lnTo>
                <a:lnTo>
                  <a:pt x="0" y="65"/>
                </a:lnTo>
                <a:lnTo>
                  <a:pt x="29" y="51"/>
                </a:lnTo>
                <a:lnTo>
                  <a:pt x="29" y="14"/>
                </a:lnTo>
                <a:lnTo>
                  <a:pt x="29" y="0"/>
                </a:lnTo>
                <a:lnTo>
                  <a:pt x="42" y="0"/>
                </a:lnTo>
                <a:lnTo>
                  <a:pt x="42" y="0"/>
                </a:lnTo>
                <a:close/>
                <a:moveTo>
                  <a:pt x="144" y="228"/>
                </a:moveTo>
                <a:lnTo>
                  <a:pt x="162" y="225"/>
                </a:lnTo>
                <a:lnTo>
                  <a:pt x="181" y="225"/>
                </a:lnTo>
                <a:lnTo>
                  <a:pt x="165" y="207"/>
                </a:lnTo>
                <a:lnTo>
                  <a:pt x="146" y="188"/>
                </a:lnTo>
                <a:lnTo>
                  <a:pt x="144" y="207"/>
                </a:lnTo>
                <a:lnTo>
                  <a:pt x="144" y="228"/>
                </a:lnTo>
                <a:lnTo>
                  <a:pt x="144" y="228"/>
                </a:lnTo>
                <a:close/>
                <a:moveTo>
                  <a:pt x="277" y="62"/>
                </a:moveTo>
                <a:lnTo>
                  <a:pt x="162" y="174"/>
                </a:lnTo>
                <a:lnTo>
                  <a:pt x="197" y="209"/>
                </a:lnTo>
                <a:lnTo>
                  <a:pt x="312" y="99"/>
                </a:lnTo>
                <a:lnTo>
                  <a:pt x="277" y="62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6" name="Freeform 176"/>
          <p:cNvSpPr>
            <a:spLocks noEditPoints="1"/>
          </p:cNvSpPr>
          <p:nvPr/>
        </p:nvSpPr>
        <p:spPr bwMode="auto">
          <a:xfrm>
            <a:off x="3965907" y="1556137"/>
            <a:ext cx="284162" cy="509588"/>
          </a:xfrm>
          <a:custGeom>
            <a:avLst/>
            <a:gdLst>
              <a:gd name="T0" fmla="*/ 0 w 67"/>
              <a:gd name="T1" fmla="*/ 62 h 120"/>
              <a:gd name="T2" fmla="*/ 5 w 67"/>
              <a:gd name="T3" fmla="*/ 62 h 120"/>
              <a:gd name="T4" fmla="*/ 1 w 67"/>
              <a:gd name="T5" fmla="*/ 43 h 120"/>
              <a:gd name="T6" fmla="*/ 0 w 67"/>
              <a:gd name="T7" fmla="*/ 39 h 120"/>
              <a:gd name="T8" fmla="*/ 4 w 67"/>
              <a:gd name="T9" fmla="*/ 38 h 120"/>
              <a:gd name="T10" fmla="*/ 5 w 67"/>
              <a:gd name="T11" fmla="*/ 38 h 120"/>
              <a:gd name="T12" fmla="*/ 4 w 67"/>
              <a:gd name="T13" fmla="*/ 32 h 120"/>
              <a:gd name="T14" fmla="*/ 8 w 67"/>
              <a:gd name="T15" fmla="*/ 31 h 120"/>
              <a:gd name="T16" fmla="*/ 6 w 67"/>
              <a:gd name="T17" fmla="*/ 22 h 120"/>
              <a:gd name="T18" fmla="*/ 19 w 67"/>
              <a:gd name="T19" fmla="*/ 24 h 120"/>
              <a:gd name="T20" fmla="*/ 20 w 67"/>
              <a:gd name="T21" fmla="*/ 29 h 120"/>
              <a:gd name="T22" fmla="*/ 24 w 67"/>
              <a:gd name="T23" fmla="*/ 28 h 120"/>
              <a:gd name="T24" fmla="*/ 25 w 67"/>
              <a:gd name="T25" fmla="*/ 34 h 120"/>
              <a:gd name="T26" fmla="*/ 27 w 67"/>
              <a:gd name="T27" fmla="*/ 33 h 120"/>
              <a:gd name="T28" fmla="*/ 29 w 67"/>
              <a:gd name="T29" fmla="*/ 33 h 120"/>
              <a:gd name="T30" fmla="*/ 29 w 67"/>
              <a:gd name="T31" fmla="*/ 26 h 120"/>
              <a:gd name="T32" fmla="*/ 34 w 67"/>
              <a:gd name="T33" fmla="*/ 0 h 120"/>
              <a:gd name="T34" fmla="*/ 41 w 67"/>
              <a:gd name="T35" fmla="*/ 26 h 120"/>
              <a:gd name="T36" fmla="*/ 42 w 67"/>
              <a:gd name="T37" fmla="*/ 31 h 120"/>
              <a:gd name="T38" fmla="*/ 48 w 67"/>
              <a:gd name="T39" fmla="*/ 26 h 120"/>
              <a:gd name="T40" fmla="*/ 65 w 67"/>
              <a:gd name="T41" fmla="*/ 32 h 120"/>
              <a:gd name="T42" fmla="*/ 67 w 67"/>
              <a:gd name="T43" fmla="*/ 39 h 120"/>
              <a:gd name="T44" fmla="*/ 67 w 67"/>
              <a:gd name="T45" fmla="*/ 40 h 120"/>
              <a:gd name="T46" fmla="*/ 67 w 67"/>
              <a:gd name="T47" fmla="*/ 41 h 120"/>
              <a:gd name="T48" fmla="*/ 60 w 67"/>
              <a:gd name="T49" fmla="*/ 62 h 120"/>
              <a:gd name="T50" fmla="*/ 67 w 67"/>
              <a:gd name="T51" fmla="*/ 62 h 120"/>
              <a:gd name="T52" fmla="*/ 56 w 67"/>
              <a:gd name="T53" fmla="*/ 120 h 120"/>
              <a:gd name="T54" fmla="*/ 13 w 67"/>
              <a:gd name="T55" fmla="*/ 120 h 120"/>
              <a:gd name="T56" fmla="*/ 0 w 67"/>
              <a:gd name="T57" fmla="*/ 62 h 120"/>
              <a:gd name="T58" fmla="*/ 32 w 67"/>
              <a:gd name="T59" fmla="*/ 25 h 120"/>
              <a:gd name="T60" fmla="*/ 36 w 67"/>
              <a:gd name="T61" fmla="*/ 25 h 120"/>
              <a:gd name="T62" fmla="*/ 33 w 67"/>
              <a:gd name="T63" fmla="*/ 7 h 120"/>
              <a:gd name="T64" fmla="*/ 32 w 67"/>
              <a:gd name="T65" fmla="*/ 25 h 120"/>
              <a:gd name="T66" fmla="*/ 51 w 67"/>
              <a:gd name="T67" fmla="*/ 24 h 120"/>
              <a:gd name="T68" fmla="*/ 64 w 67"/>
              <a:gd name="T69" fmla="*/ 28 h 120"/>
              <a:gd name="T70" fmla="*/ 61 w 67"/>
              <a:gd name="T71" fmla="*/ 17 h 120"/>
              <a:gd name="T72" fmla="*/ 51 w 67"/>
              <a:gd name="T73" fmla="*/ 24 h 120"/>
              <a:gd name="T74" fmla="*/ 13 w 67"/>
              <a:gd name="T75" fmla="*/ 62 h 120"/>
              <a:gd name="T76" fmla="*/ 29 w 67"/>
              <a:gd name="T77" fmla="*/ 62 h 120"/>
              <a:gd name="T78" fmla="*/ 25 w 67"/>
              <a:gd name="T79" fmla="*/ 42 h 120"/>
              <a:gd name="T80" fmla="*/ 9 w 67"/>
              <a:gd name="T81" fmla="*/ 45 h 120"/>
              <a:gd name="T82" fmla="*/ 13 w 67"/>
              <a:gd name="T83" fmla="*/ 62 h 120"/>
              <a:gd name="T84" fmla="*/ 39 w 67"/>
              <a:gd name="T85" fmla="*/ 62 h 120"/>
              <a:gd name="T86" fmla="*/ 52 w 67"/>
              <a:gd name="T87" fmla="*/ 62 h 120"/>
              <a:gd name="T88" fmla="*/ 59 w 67"/>
              <a:gd name="T89" fmla="*/ 40 h 120"/>
              <a:gd name="T90" fmla="*/ 48 w 67"/>
              <a:gd name="T91" fmla="*/ 36 h 120"/>
              <a:gd name="T92" fmla="*/ 39 w 67"/>
              <a:gd name="T93" fmla="*/ 62 h 120"/>
              <a:gd name="T94" fmla="*/ 13 w 67"/>
              <a:gd name="T95" fmla="*/ 70 h 120"/>
              <a:gd name="T96" fmla="*/ 21 w 67"/>
              <a:gd name="T97" fmla="*/ 109 h 120"/>
              <a:gd name="T98" fmla="*/ 29 w 67"/>
              <a:gd name="T99" fmla="*/ 109 h 120"/>
              <a:gd name="T100" fmla="*/ 21 w 67"/>
              <a:gd name="T101" fmla="*/ 70 h 120"/>
              <a:gd name="T102" fmla="*/ 13 w 67"/>
              <a:gd name="T103" fmla="*/ 7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20">
                <a:moveTo>
                  <a:pt x="0" y="62"/>
                </a:moveTo>
                <a:cubicBezTo>
                  <a:pt x="5" y="62"/>
                  <a:pt x="5" y="62"/>
                  <a:pt x="5" y="62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39"/>
                  <a:pt x="0" y="39"/>
                  <a:pt x="0" y="39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2"/>
                  <a:pt x="4" y="32"/>
                  <a:pt x="4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22"/>
                  <a:pt x="6" y="22"/>
                  <a:pt x="6" y="22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9"/>
                  <a:pt x="20" y="29"/>
                  <a:pt x="20" y="29"/>
                </a:cubicBezTo>
                <a:cubicBezTo>
                  <a:pt x="24" y="28"/>
                  <a:pt x="24" y="28"/>
                  <a:pt x="24" y="28"/>
                </a:cubicBezTo>
                <a:cubicBezTo>
                  <a:pt x="25" y="34"/>
                  <a:pt x="25" y="34"/>
                  <a:pt x="25" y="34"/>
                </a:cubicBezTo>
                <a:cubicBezTo>
                  <a:pt x="27" y="33"/>
                  <a:pt x="27" y="33"/>
                  <a:pt x="27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26"/>
                  <a:pt x="29" y="26"/>
                  <a:pt x="29" y="26"/>
                </a:cubicBezTo>
                <a:cubicBezTo>
                  <a:pt x="18" y="18"/>
                  <a:pt x="25" y="9"/>
                  <a:pt x="34" y="0"/>
                </a:cubicBezTo>
                <a:cubicBezTo>
                  <a:pt x="36" y="11"/>
                  <a:pt x="53" y="11"/>
                  <a:pt x="41" y="26"/>
                </a:cubicBezTo>
                <a:cubicBezTo>
                  <a:pt x="42" y="31"/>
                  <a:pt x="42" y="31"/>
                  <a:pt x="42" y="31"/>
                </a:cubicBezTo>
                <a:cubicBezTo>
                  <a:pt x="48" y="26"/>
                  <a:pt x="48" y="26"/>
                  <a:pt x="48" y="26"/>
                </a:cubicBezTo>
                <a:cubicBezTo>
                  <a:pt x="65" y="32"/>
                  <a:pt x="65" y="32"/>
                  <a:pt x="65" y="32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41"/>
                  <a:pt x="67" y="41"/>
                  <a:pt x="67" y="41"/>
                </a:cubicBezTo>
                <a:cubicBezTo>
                  <a:pt x="60" y="62"/>
                  <a:pt x="60" y="62"/>
                  <a:pt x="60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0" y="62"/>
                  <a:pt x="0" y="62"/>
                  <a:pt x="0" y="62"/>
                </a:cubicBezTo>
                <a:close/>
                <a:moveTo>
                  <a:pt x="32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1"/>
                  <a:pt x="31" y="15"/>
                  <a:pt x="33" y="7"/>
                </a:cubicBezTo>
                <a:cubicBezTo>
                  <a:pt x="26" y="13"/>
                  <a:pt x="29" y="20"/>
                  <a:pt x="32" y="25"/>
                </a:cubicBezTo>
                <a:close/>
                <a:moveTo>
                  <a:pt x="51" y="24"/>
                </a:moveTo>
                <a:cubicBezTo>
                  <a:pt x="64" y="28"/>
                  <a:pt x="64" y="28"/>
                  <a:pt x="64" y="28"/>
                </a:cubicBezTo>
                <a:cubicBezTo>
                  <a:pt x="61" y="17"/>
                  <a:pt x="61" y="17"/>
                  <a:pt x="61" y="17"/>
                </a:cubicBezTo>
                <a:cubicBezTo>
                  <a:pt x="51" y="24"/>
                  <a:pt x="51" y="24"/>
                  <a:pt x="51" y="24"/>
                </a:cubicBezTo>
                <a:close/>
                <a:moveTo>
                  <a:pt x="13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5" y="42"/>
                  <a:pt x="25" y="42"/>
                  <a:pt x="25" y="42"/>
                </a:cubicBezTo>
                <a:cubicBezTo>
                  <a:pt x="9" y="45"/>
                  <a:pt x="9" y="45"/>
                  <a:pt x="9" y="45"/>
                </a:cubicBezTo>
                <a:cubicBezTo>
                  <a:pt x="13" y="62"/>
                  <a:pt x="13" y="62"/>
                  <a:pt x="13" y="62"/>
                </a:cubicBezTo>
                <a:close/>
                <a:moveTo>
                  <a:pt x="39" y="62"/>
                </a:moveTo>
                <a:cubicBezTo>
                  <a:pt x="52" y="62"/>
                  <a:pt x="52" y="62"/>
                  <a:pt x="52" y="62"/>
                </a:cubicBezTo>
                <a:cubicBezTo>
                  <a:pt x="59" y="40"/>
                  <a:pt x="59" y="40"/>
                  <a:pt x="59" y="40"/>
                </a:cubicBezTo>
                <a:cubicBezTo>
                  <a:pt x="48" y="36"/>
                  <a:pt x="48" y="36"/>
                  <a:pt x="48" y="36"/>
                </a:cubicBezTo>
                <a:cubicBezTo>
                  <a:pt x="39" y="62"/>
                  <a:pt x="39" y="62"/>
                  <a:pt x="39" y="62"/>
                </a:cubicBezTo>
                <a:close/>
                <a:moveTo>
                  <a:pt x="13" y="70"/>
                </a:moveTo>
                <a:cubicBezTo>
                  <a:pt x="21" y="109"/>
                  <a:pt x="21" y="109"/>
                  <a:pt x="21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1" y="70"/>
                  <a:pt x="21" y="70"/>
                  <a:pt x="21" y="70"/>
                </a:cubicBezTo>
                <a:lnTo>
                  <a:pt x="13" y="70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7" name="Freeform 177"/>
          <p:cNvSpPr>
            <a:spLocks noEditPoints="1"/>
          </p:cNvSpPr>
          <p:nvPr/>
        </p:nvSpPr>
        <p:spPr bwMode="auto">
          <a:xfrm>
            <a:off x="4673932" y="1547406"/>
            <a:ext cx="428625" cy="527050"/>
          </a:xfrm>
          <a:custGeom>
            <a:avLst/>
            <a:gdLst>
              <a:gd name="T0" fmla="*/ 51 w 101"/>
              <a:gd name="T1" fmla="*/ 49 h 124"/>
              <a:gd name="T2" fmla="*/ 21 w 101"/>
              <a:gd name="T3" fmla="*/ 41 h 124"/>
              <a:gd name="T4" fmla="*/ 7 w 101"/>
              <a:gd name="T5" fmla="*/ 79 h 124"/>
              <a:gd name="T6" fmla="*/ 22 w 101"/>
              <a:gd name="T7" fmla="*/ 104 h 124"/>
              <a:gd name="T8" fmla="*/ 23 w 101"/>
              <a:gd name="T9" fmla="*/ 112 h 124"/>
              <a:gd name="T10" fmla="*/ 50 w 101"/>
              <a:gd name="T11" fmla="*/ 119 h 124"/>
              <a:gd name="T12" fmla="*/ 77 w 101"/>
              <a:gd name="T13" fmla="*/ 112 h 124"/>
              <a:gd name="T14" fmla="*/ 78 w 101"/>
              <a:gd name="T15" fmla="*/ 104 h 124"/>
              <a:gd name="T16" fmla="*/ 94 w 101"/>
              <a:gd name="T17" fmla="*/ 79 h 124"/>
              <a:gd name="T18" fmla="*/ 80 w 101"/>
              <a:gd name="T19" fmla="*/ 41 h 124"/>
              <a:gd name="T20" fmla="*/ 51 w 101"/>
              <a:gd name="T21" fmla="*/ 49 h 124"/>
              <a:gd name="T22" fmla="*/ 53 w 101"/>
              <a:gd name="T23" fmla="*/ 18 h 124"/>
              <a:gd name="T24" fmla="*/ 97 w 101"/>
              <a:gd name="T25" fmla="*/ 15 h 124"/>
              <a:gd name="T26" fmla="*/ 55 w 101"/>
              <a:gd name="T27" fmla="*/ 27 h 124"/>
              <a:gd name="T28" fmla="*/ 52 w 101"/>
              <a:gd name="T29" fmla="*/ 45 h 124"/>
              <a:gd name="T30" fmla="*/ 50 w 101"/>
              <a:gd name="T31" fmla="*/ 45 h 124"/>
              <a:gd name="T32" fmla="*/ 34 w 101"/>
              <a:gd name="T33" fmla="*/ 14 h 124"/>
              <a:gd name="T34" fmla="*/ 44 w 101"/>
              <a:gd name="T35" fmla="*/ 6 h 124"/>
              <a:gd name="T36" fmla="*/ 53 w 101"/>
              <a:gd name="T37" fmla="*/ 18 h 124"/>
              <a:gd name="T38" fmla="*/ 20 w 101"/>
              <a:gd name="T39" fmla="*/ 79 h 124"/>
              <a:gd name="T40" fmla="*/ 17 w 101"/>
              <a:gd name="T41" fmla="*/ 61 h 124"/>
              <a:gd name="T42" fmla="*/ 25 w 101"/>
              <a:gd name="T43" fmla="*/ 61 h 124"/>
              <a:gd name="T44" fmla="*/ 33 w 101"/>
              <a:gd name="T45" fmla="*/ 75 h 124"/>
              <a:gd name="T46" fmla="*/ 20 w 101"/>
              <a:gd name="T47" fmla="*/ 79 h 124"/>
              <a:gd name="T48" fmla="*/ 25 w 101"/>
              <a:gd name="T49" fmla="*/ 58 h 124"/>
              <a:gd name="T50" fmla="*/ 18 w 101"/>
              <a:gd name="T51" fmla="*/ 58 h 124"/>
              <a:gd name="T52" fmla="*/ 25 w 101"/>
              <a:gd name="T53" fmla="*/ 51 h 124"/>
              <a:gd name="T54" fmla="*/ 25 w 101"/>
              <a:gd name="T55" fmla="*/ 5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1" h="124">
                <a:moveTo>
                  <a:pt x="51" y="49"/>
                </a:moveTo>
                <a:cubicBezTo>
                  <a:pt x="46" y="45"/>
                  <a:pt x="33" y="36"/>
                  <a:pt x="21" y="41"/>
                </a:cubicBezTo>
                <a:cubicBezTo>
                  <a:pt x="5" y="46"/>
                  <a:pt x="0" y="64"/>
                  <a:pt x="7" y="79"/>
                </a:cubicBezTo>
                <a:cubicBezTo>
                  <a:pt x="15" y="93"/>
                  <a:pt x="20" y="100"/>
                  <a:pt x="22" y="104"/>
                </a:cubicBezTo>
                <a:cubicBezTo>
                  <a:pt x="23" y="106"/>
                  <a:pt x="23" y="109"/>
                  <a:pt x="23" y="112"/>
                </a:cubicBezTo>
                <a:cubicBezTo>
                  <a:pt x="25" y="122"/>
                  <a:pt x="44" y="124"/>
                  <a:pt x="50" y="119"/>
                </a:cubicBezTo>
                <a:cubicBezTo>
                  <a:pt x="56" y="124"/>
                  <a:pt x="75" y="122"/>
                  <a:pt x="77" y="112"/>
                </a:cubicBezTo>
                <a:cubicBezTo>
                  <a:pt x="77" y="109"/>
                  <a:pt x="77" y="106"/>
                  <a:pt x="78" y="104"/>
                </a:cubicBezTo>
                <a:cubicBezTo>
                  <a:pt x="80" y="100"/>
                  <a:pt x="86" y="93"/>
                  <a:pt x="94" y="79"/>
                </a:cubicBezTo>
                <a:cubicBezTo>
                  <a:pt x="101" y="64"/>
                  <a:pt x="96" y="46"/>
                  <a:pt x="80" y="41"/>
                </a:cubicBezTo>
                <a:cubicBezTo>
                  <a:pt x="68" y="36"/>
                  <a:pt x="55" y="45"/>
                  <a:pt x="51" y="49"/>
                </a:cubicBezTo>
                <a:close/>
                <a:moveTo>
                  <a:pt x="53" y="18"/>
                </a:moveTo>
                <a:cubicBezTo>
                  <a:pt x="61" y="0"/>
                  <a:pt x="80" y="8"/>
                  <a:pt x="97" y="15"/>
                </a:cubicBezTo>
                <a:cubicBezTo>
                  <a:pt x="89" y="25"/>
                  <a:pt x="68" y="33"/>
                  <a:pt x="55" y="27"/>
                </a:cubicBezTo>
                <a:cubicBezTo>
                  <a:pt x="55" y="33"/>
                  <a:pt x="53" y="39"/>
                  <a:pt x="52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31"/>
                  <a:pt x="45" y="23"/>
                  <a:pt x="34" y="14"/>
                </a:cubicBezTo>
                <a:cubicBezTo>
                  <a:pt x="44" y="6"/>
                  <a:pt x="44" y="6"/>
                  <a:pt x="44" y="6"/>
                </a:cubicBezTo>
                <a:cubicBezTo>
                  <a:pt x="49" y="9"/>
                  <a:pt x="52" y="13"/>
                  <a:pt x="53" y="18"/>
                </a:cubicBezTo>
                <a:close/>
                <a:moveTo>
                  <a:pt x="20" y="79"/>
                </a:moveTo>
                <a:cubicBezTo>
                  <a:pt x="17" y="73"/>
                  <a:pt x="16" y="67"/>
                  <a:pt x="17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7" y="66"/>
                  <a:pt x="30" y="71"/>
                  <a:pt x="33" y="75"/>
                </a:cubicBezTo>
                <a:cubicBezTo>
                  <a:pt x="20" y="79"/>
                  <a:pt x="20" y="79"/>
                  <a:pt x="20" y="79"/>
                </a:cubicBezTo>
                <a:close/>
                <a:moveTo>
                  <a:pt x="25" y="58"/>
                </a:moveTo>
                <a:cubicBezTo>
                  <a:pt x="18" y="58"/>
                  <a:pt x="18" y="58"/>
                  <a:pt x="18" y="58"/>
                </a:cubicBezTo>
                <a:cubicBezTo>
                  <a:pt x="19" y="55"/>
                  <a:pt x="21" y="53"/>
                  <a:pt x="25" y="51"/>
                </a:cubicBezTo>
                <a:cubicBezTo>
                  <a:pt x="24" y="53"/>
                  <a:pt x="24" y="55"/>
                  <a:pt x="25" y="5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8" name="Freeform 178"/>
          <p:cNvSpPr/>
          <p:nvPr/>
        </p:nvSpPr>
        <p:spPr bwMode="auto">
          <a:xfrm>
            <a:off x="5458157" y="1598206"/>
            <a:ext cx="454025" cy="425450"/>
          </a:xfrm>
          <a:custGeom>
            <a:avLst/>
            <a:gdLst>
              <a:gd name="T0" fmla="*/ 67 w 107"/>
              <a:gd name="T1" fmla="*/ 38 h 100"/>
              <a:gd name="T2" fmla="*/ 38 w 107"/>
              <a:gd name="T3" fmla="*/ 0 h 100"/>
              <a:gd name="T4" fmla="*/ 24 w 107"/>
              <a:gd name="T5" fmla="*/ 23 h 100"/>
              <a:gd name="T6" fmla="*/ 40 w 107"/>
              <a:gd name="T7" fmla="*/ 37 h 100"/>
              <a:gd name="T8" fmla="*/ 8 w 107"/>
              <a:gd name="T9" fmla="*/ 37 h 100"/>
              <a:gd name="T10" fmla="*/ 0 w 107"/>
              <a:gd name="T11" fmla="*/ 46 h 100"/>
              <a:gd name="T12" fmla="*/ 0 w 107"/>
              <a:gd name="T13" fmla="*/ 46 h 100"/>
              <a:gd name="T14" fmla="*/ 5 w 107"/>
              <a:gd name="T15" fmla="*/ 54 h 100"/>
              <a:gd name="T16" fmla="*/ 0 w 107"/>
              <a:gd name="T17" fmla="*/ 61 h 100"/>
              <a:gd name="T18" fmla="*/ 0 w 107"/>
              <a:gd name="T19" fmla="*/ 61 h 100"/>
              <a:gd name="T20" fmla="*/ 7 w 107"/>
              <a:gd name="T21" fmla="*/ 70 h 100"/>
              <a:gd name="T22" fmla="*/ 5 w 107"/>
              <a:gd name="T23" fmla="*/ 76 h 100"/>
              <a:gd name="T24" fmla="*/ 5 w 107"/>
              <a:gd name="T25" fmla="*/ 76 h 100"/>
              <a:gd name="T26" fmla="*/ 14 w 107"/>
              <a:gd name="T27" fmla="*/ 84 h 100"/>
              <a:gd name="T28" fmla="*/ 14 w 107"/>
              <a:gd name="T29" fmla="*/ 84 h 100"/>
              <a:gd name="T30" fmla="*/ 11 w 107"/>
              <a:gd name="T31" fmla="*/ 91 h 100"/>
              <a:gd name="T32" fmla="*/ 11 w 107"/>
              <a:gd name="T33" fmla="*/ 91 h 100"/>
              <a:gd name="T34" fmla="*/ 20 w 107"/>
              <a:gd name="T35" fmla="*/ 99 h 100"/>
              <a:gd name="T36" fmla="*/ 59 w 107"/>
              <a:gd name="T37" fmla="*/ 99 h 100"/>
              <a:gd name="T38" fmla="*/ 67 w 107"/>
              <a:gd name="T39" fmla="*/ 92 h 100"/>
              <a:gd name="T40" fmla="*/ 86 w 107"/>
              <a:gd name="T41" fmla="*/ 89 h 100"/>
              <a:gd name="T42" fmla="*/ 86 w 107"/>
              <a:gd name="T43" fmla="*/ 100 h 100"/>
              <a:gd name="T44" fmla="*/ 107 w 107"/>
              <a:gd name="T45" fmla="*/ 100 h 100"/>
              <a:gd name="T46" fmla="*/ 107 w 107"/>
              <a:gd name="T47" fmla="*/ 34 h 100"/>
              <a:gd name="T48" fmla="*/ 86 w 107"/>
              <a:gd name="T49" fmla="*/ 34 h 100"/>
              <a:gd name="T50" fmla="*/ 86 w 107"/>
              <a:gd name="T51" fmla="*/ 38 h 100"/>
              <a:gd name="T52" fmla="*/ 87 w 107"/>
              <a:gd name="T53" fmla="*/ 65 h 100"/>
              <a:gd name="T54" fmla="*/ 83 w 107"/>
              <a:gd name="T55" fmla="*/ 65 h 100"/>
              <a:gd name="T56" fmla="*/ 80 w 107"/>
              <a:gd name="T57" fmla="*/ 41 h 100"/>
              <a:gd name="T58" fmla="*/ 67 w 107"/>
              <a:gd name="T59" fmla="*/ 3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" h="100">
                <a:moveTo>
                  <a:pt x="67" y="38"/>
                </a:moveTo>
                <a:cubicBezTo>
                  <a:pt x="61" y="22"/>
                  <a:pt x="44" y="20"/>
                  <a:pt x="38" y="0"/>
                </a:cubicBezTo>
                <a:cubicBezTo>
                  <a:pt x="26" y="0"/>
                  <a:pt x="15" y="11"/>
                  <a:pt x="24" y="23"/>
                </a:cubicBezTo>
                <a:cubicBezTo>
                  <a:pt x="28" y="28"/>
                  <a:pt x="35" y="32"/>
                  <a:pt x="4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3" y="37"/>
                  <a:pt x="0" y="41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2" y="52"/>
                  <a:pt x="5" y="54"/>
                </a:cubicBezTo>
                <a:cubicBezTo>
                  <a:pt x="2" y="55"/>
                  <a:pt x="0" y="58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5"/>
                  <a:pt x="3" y="69"/>
                  <a:pt x="7" y="70"/>
                </a:cubicBezTo>
                <a:cubicBezTo>
                  <a:pt x="6" y="71"/>
                  <a:pt x="5" y="73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0"/>
                  <a:pt x="9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2" y="86"/>
                  <a:pt x="11" y="88"/>
                  <a:pt x="11" y="91"/>
                </a:cubicBezTo>
                <a:cubicBezTo>
                  <a:pt x="11" y="91"/>
                  <a:pt x="11" y="91"/>
                  <a:pt x="11" y="91"/>
                </a:cubicBezTo>
                <a:cubicBezTo>
                  <a:pt x="11" y="95"/>
                  <a:pt x="15" y="99"/>
                  <a:pt x="20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7" y="92"/>
                  <a:pt x="67" y="92"/>
                  <a:pt x="67" y="92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6" y="38"/>
                  <a:pt x="86" y="38"/>
                  <a:pt x="86" y="38"/>
                </a:cubicBezTo>
                <a:cubicBezTo>
                  <a:pt x="87" y="65"/>
                  <a:pt x="87" y="65"/>
                  <a:pt x="87" y="65"/>
                </a:cubicBezTo>
                <a:cubicBezTo>
                  <a:pt x="83" y="65"/>
                  <a:pt x="83" y="65"/>
                  <a:pt x="83" y="65"/>
                </a:cubicBezTo>
                <a:cubicBezTo>
                  <a:pt x="80" y="41"/>
                  <a:pt x="80" y="41"/>
                  <a:pt x="80" y="41"/>
                </a:cubicBezTo>
                <a:lnTo>
                  <a:pt x="67" y="38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9" name="Freeform 179"/>
          <p:cNvSpPr>
            <a:spLocks noEditPoints="1"/>
          </p:cNvSpPr>
          <p:nvPr/>
        </p:nvSpPr>
        <p:spPr bwMode="auto">
          <a:xfrm>
            <a:off x="6326520" y="1568044"/>
            <a:ext cx="369887" cy="485775"/>
          </a:xfrm>
          <a:custGeom>
            <a:avLst/>
            <a:gdLst>
              <a:gd name="T0" fmla="*/ 47 w 87"/>
              <a:gd name="T1" fmla="*/ 0 h 114"/>
              <a:gd name="T2" fmla="*/ 50 w 87"/>
              <a:gd name="T3" fmla="*/ 1 h 114"/>
              <a:gd name="T4" fmla="*/ 87 w 87"/>
              <a:gd name="T5" fmla="*/ 28 h 114"/>
              <a:gd name="T6" fmla="*/ 87 w 87"/>
              <a:gd name="T7" fmla="*/ 109 h 114"/>
              <a:gd name="T8" fmla="*/ 82 w 87"/>
              <a:gd name="T9" fmla="*/ 114 h 114"/>
              <a:gd name="T10" fmla="*/ 14 w 87"/>
              <a:gd name="T11" fmla="*/ 114 h 114"/>
              <a:gd name="T12" fmla="*/ 2 w 87"/>
              <a:gd name="T13" fmla="*/ 105 h 114"/>
              <a:gd name="T14" fmla="*/ 0 w 87"/>
              <a:gd name="T15" fmla="*/ 101 h 114"/>
              <a:gd name="T16" fmla="*/ 0 w 87"/>
              <a:gd name="T17" fmla="*/ 0 h 114"/>
              <a:gd name="T18" fmla="*/ 22 w 87"/>
              <a:gd name="T19" fmla="*/ 90 h 114"/>
              <a:gd name="T20" fmla="*/ 33 w 87"/>
              <a:gd name="T21" fmla="*/ 67 h 114"/>
              <a:gd name="T22" fmla="*/ 43 w 87"/>
              <a:gd name="T23" fmla="*/ 74 h 114"/>
              <a:gd name="T24" fmla="*/ 25 w 87"/>
              <a:gd name="T25" fmla="*/ 92 h 114"/>
              <a:gd name="T26" fmla="*/ 52 w 87"/>
              <a:gd name="T27" fmla="*/ 84 h 114"/>
              <a:gd name="T28" fmla="*/ 55 w 87"/>
              <a:gd name="T29" fmla="*/ 56 h 114"/>
              <a:gd name="T30" fmla="*/ 55 w 87"/>
              <a:gd name="T31" fmla="*/ 56 h 114"/>
              <a:gd name="T32" fmla="*/ 55 w 87"/>
              <a:gd name="T33" fmla="*/ 56 h 114"/>
              <a:gd name="T34" fmla="*/ 54 w 87"/>
              <a:gd name="T35" fmla="*/ 56 h 114"/>
              <a:gd name="T36" fmla="*/ 54 w 87"/>
              <a:gd name="T37" fmla="*/ 56 h 114"/>
              <a:gd name="T38" fmla="*/ 54 w 87"/>
              <a:gd name="T39" fmla="*/ 55 h 114"/>
              <a:gd name="T40" fmla="*/ 53 w 87"/>
              <a:gd name="T41" fmla="*/ 55 h 114"/>
              <a:gd name="T42" fmla="*/ 53 w 87"/>
              <a:gd name="T43" fmla="*/ 55 h 114"/>
              <a:gd name="T44" fmla="*/ 53 w 87"/>
              <a:gd name="T45" fmla="*/ 55 h 114"/>
              <a:gd name="T46" fmla="*/ 53 w 87"/>
              <a:gd name="T47" fmla="*/ 55 h 114"/>
              <a:gd name="T48" fmla="*/ 52 w 87"/>
              <a:gd name="T49" fmla="*/ 54 h 114"/>
              <a:gd name="T50" fmla="*/ 52 w 87"/>
              <a:gd name="T51" fmla="*/ 54 h 114"/>
              <a:gd name="T52" fmla="*/ 52 w 87"/>
              <a:gd name="T53" fmla="*/ 54 h 114"/>
              <a:gd name="T54" fmla="*/ 49 w 87"/>
              <a:gd name="T55" fmla="*/ 52 h 114"/>
              <a:gd name="T56" fmla="*/ 49 w 87"/>
              <a:gd name="T57" fmla="*/ 52 h 114"/>
              <a:gd name="T58" fmla="*/ 48 w 87"/>
              <a:gd name="T59" fmla="*/ 51 h 114"/>
              <a:gd name="T60" fmla="*/ 48 w 87"/>
              <a:gd name="T61" fmla="*/ 51 h 114"/>
              <a:gd name="T62" fmla="*/ 48 w 87"/>
              <a:gd name="T63" fmla="*/ 51 h 114"/>
              <a:gd name="T64" fmla="*/ 47 w 87"/>
              <a:gd name="T65" fmla="*/ 51 h 114"/>
              <a:gd name="T66" fmla="*/ 47 w 87"/>
              <a:gd name="T67" fmla="*/ 51 h 114"/>
              <a:gd name="T68" fmla="*/ 47 w 87"/>
              <a:gd name="T69" fmla="*/ 50 h 114"/>
              <a:gd name="T70" fmla="*/ 47 w 87"/>
              <a:gd name="T71" fmla="*/ 50 h 114"/>
              <a:gd name="T72" fmla="*/ 46 w 87"/>
              <a:gd name="T73" fmla="*/ 50 h 114"/>
              <a:gd name="T74" fmla="*/ 46 w 87"/>
              <a:gd name="T75" fmla="*/ 50 h 114"/>
              <a:gd name="T76" fmla="*/ 46 w 87"/>
              <a:gd name="T77" fmla="*/ 50 h 114"/>
              <a:gd name="T78" fmla="*/ 45 w 87"/>
              <a:gd name="T79" fmla="*/ 49 h 114"/>
              <a:gd name="T80" fmla="*/ 40 w 87"/>
              <a:gd name="T81" fmla="*/ 45 h 114"/>
              <a:gd name="T82" fmla="*/ 20 w 87"/>
              <a:gd name="T83" fmla="*/ 88 h 114"/>
              <a:gd name="T84" fmla="*/ 38 w 87"/>
              <a:gd name="T85" fmla="*/ 93 h 114"/>
              <a:gd name="T86" fmla="*/ 69 w 87"/>
              <a:gd name="T87" fmla="*/ 87 h 114"/>
              <a:gd name="T88" fmla="*/ 38 w 87"/>
              <a:gd name="T89" fmla="*/ 93 h 114"/>
              <a:gd name="T90" fmla="*/ 71 w 87"/>
              <a:gd name="T91" fmla="*/ 52 h 114"/>
              <a:gd name="T92" fmla="*/ 37 w 87"/>
              <a:gd name="T93" fmla="*/ 40 h 114"/>
              <a:gd name="T94" fmla="*/ 11 w 87"/>
              <a:gd name="T95" fmla="*/ 99 h 114"/>
              <a:gd name="T96" fmla="*/ 20 w 87"/>
              <a:gd name="T97" fmla="*/ 104 h 114"/>
              <a:gd name="T98" fmla="*/ 77 w 87"/>
              <a:gd name="T99" fmla="*/ 34 h 114"/>
              <a:gd name="T100" fmla="*/ 46 w 87"/>
              <a:gd name="T101" fmla="*/ 11 h 114"/>
              <a:gd name="T102" fmla="*/ 10 w 87"/>
              <a:gd name="T103" fmla="*/ 10 h 114"/>
              <a:gd name="T104" fmla="*/ 11 w 87"/>
              <a:gd name="T105" fmla="*/ 9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7" h="114">
                <a:moveTo>
                  <a:pt x="5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85" y="27"/>
                  <a:pt x="85" y="27"/>
                  <a:pt x="85" y="27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2" y="105"/>
                  <a:pt x="2" y="105"/>
                  <a:pt x="2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22" y="90"/>
                </a:moveTo>
                <a:cubicBezTo>
                  <a:pt x="33" y="75"/>
                  <a:pt x="33" y="75"/>
                  <a:pt x="33" y="75"/>
                </a:cubicBezTo>
                <a:cubicBezTo>
                  <a:pt x="31" y="73"/>
                  <a:pt x="31" y="69"/>
                  <a:pt x="33" y="67"/>
                </a:cubicBezTo>
                <a:cubicBezTo>
                  <a:pt x="35" y="64"/>
                  <a:pt x="39" y="63"/>
                  <a:pt x="41" y="65"/>
                </a:cubicBezTo>
                <a:cubicBezTo>
                  <a:pt x="44" y="67"/>
                  <a:pt x="45" y="71"/>
                  <a:pt x="43" y="74"/>
                </a:cubicBezTo>
                <a:cubicBezTo>
                  <a:pt x="41" y="77"/>
                  <a:pt x="38" y="78"/>
                  <a:pt x="36" y="77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2"/>
                  <a:pt x="26" y="93"/>
                  <a:pt x="27" y="93"/>
                </a:cubicBezTo>
                <a:cubicBezTo>
                  <a:pt x="35" y="90"/>
                  <a:pt x="44" y="87"/>
                  <a:pt x="52" y="84"/>
                </a:cubicBezTo>
                <a:cubicBezTo>
                  <a:pt x="52" y="76"/>
                  <a:pt x="55" y="68"/>
                  <a:pt x="61" y="60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49"/>
                  <a:pt x="45" y="49"/>
                </a:cubicBezTo>
                <a:cubicBezTo>
                  <a:pt x="40" y="45"/>
                  <a:pt x="40" y="45"/>
                  <a:pt x="40" y="45"/>
                </a:cubicBezTo>
                <a:cubicBezTo>
                  <a:pt x="34" y="53"/>
                  <a:pt x="28" y="59"/>
                  <a:pt x="20" y="62"/>
                </a:cubicBezTo>
                <a:cubicBezTo>
                  <a:pt x="20" y="71"/>
                  <a:pt x="20" y="79"/>
                  <a:pt x="20" y="88"/>
                </a:cubicBezTo>
                <a:cubicBezTo>
                  <a:pt x="21" y="89"/>
                  <a:pt x="21" y="89"/>
                  <a:pt x="22" y="90"/>
                </a:cubicBezTo>
                <a:close/>
                <a:moveTo>
                  <a:pt x="38" y="93"/>
                </a:moveTo>
                <a:cubicBezTo>
                  <a:pt x="69" y="93"/>
                  <a:pt x="69" y="93"/>
                  <a:pt x="69" y="93"/>
                </a:cubicBezTo>
                <a:cubicBezTo>
                  <a:pt x="69" y="87"/>
                  <a:pt x="69" y="87"/>
                  <a:pt x="69" y="87"/>
                </a:cubicBezTo>
                <a:cubicBezTo>
                  <a:pt x="56" y="87"/>
                  <a:pt x="56" y="87"/>
                  <a:pt x="56" y="87"/>
                </a:cubicBezTo>
                <a:cubicBezTo>
                  <a:pt x="38" y="93"/>
                  <a:pt x="38" y="93"/>
                  <a:pt x="38" y="93"/>
                </a:cubicBezTo>
                <a:close/>
                <a:moveTo>
                  <a:pt x="66" y="60"/>
                </a:moveTo>
                <a:cubicBezTo>
                  <a:pt x="71" y="52"/>
                  <a:pt x="71" y="52"/>
                  <a:pt x="71" y="52"/>
                </a:cubicBezTo>
                <a:cubicBezTo>
                  <a:pt x="43" y="32"/>
                  <a:pt x="43" y="32"/>
                  <a:pt x="43" y="32"/>
                </a:cubicBezTo>
                <a:cubicBezTo>
                  <a:pt x="37" y="40"/>
                  <a:pt x="37" y="40"/>
                  <a:pt x="37" y="40"/>
                </a:cubicBezTo>
                <a:cubicBezTo>
                  <a:pt x="66" y="60"/>
                  <a:pt x="66" y="60"/>
                  <a:pt x="66" y="60"/>
                </a:cubicBezTo>
                <a:close/>
                <a:moveTo>
                  <a:pt x="11" y="99"/>
                </a:moveTo>
                <a:cubicBezTo>
                  <a:pt x="20" y="98"/>
                  <a:pt x="20" y="98"/>
                  <a:pt x="20" y="98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77" y="34"/>
                  <a:pt x="77" y="34"/>
                  <a:pt x="77" y="34"/>
                </a:cubicBezTo>
                <a:cubicBezTo>
                  <a:pt x="47" y="24"/>
                  <a:pt x="47" y="24"/>
                  <a:pt x="47" y="24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6" y="10"/>
                  <a:pt x="46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99"/>
                  <a:pt x="10" y="99"/>
                  <a:pt x="10" y="99"/>
                </a:cubicBezTo>
                <a:lnTo>
                  <a:pt x="11" y="9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" name="Freeform 182"/>
          <p:cNvSpPr>
            <a:spLocks noEditPoints="1"/>
          </p:cNvSpPr>
          <p:nvPr/>
        </p:nvSpPr>
        <p:spPr bwMode="auto">
          <a:xfrm>
            <a:off x="7052007" y="1549787"/>
            <a:ext cx="479425" cy="522288"/>
          </a:xfrm>
          <a:custGeom>
            <a:avLst/>
            <a:gdLst>
              <a:gd name="T0" fmla="*/ 182 w 302"/>
              <a:gd name="T1" fmla="*/ 0 h 329"/>
              <a:gd name="T2" fmla="*/ 273 w 302"/>
              <a:gd name="T3" fmla="*/ 53 h 329"/>
              <a:gd name="T4" fmla="*/ 171 w 302"/>
              <a:gd name="T5" fmla="*/ 225 h 329"/>
              <a:gd name="T6" fmla="*/ 123 w 302"/>
              <a:gd name="T7" fmla="*/ 254 h 329"/>
              <a:gd name="T8" fmla="*/ 75 w 302"/>
              <a:gd name="T9" fmla="*/ 257 h 329"/>
              <a:gd name="T10" fmla="*/ 80 w 302"/>
              <a:gd name="T11" fmla="*/ 168 h 329"/>
              <a:gd name="T12" fmla="*/ 182 w 302"/>
              <a:gd name="T13" fmla="*/ 0 h 329"/>
              <a:gd name="T14" fmla="*/ 182 w 302"/>
              <a:gd name="T15" fmla="*/ 0 h 329"/>
              <a:gd name="T16" fmla="*/ 270 w 302"/>
              <a:gd name="T17" fmla="*/ 324 h 329"/>
              <a:gd name="T18" fmla="*/ 275 w 302"/>
              <a:gd name="T19" fmla="*/ 291 h 329"/>
              <a:gd name="T20" fmla="*/ 176 w 302"/>
              <a:gd name="T21" fmla="*/ 289 h 329"/>
              <a:gd name="T22" fmla="*/ 302 w 302"/>
              <a:gd name="T23" fmla="*/ 281 h 329"/>
              <a:gd name="T24" fmla="*/ 299 w 302"/>
              <a:gd name="T25" fmla="*/ 267 h 329"/>
              <a:gd name="T26" fmla="*/ 265 w 302"/>
              <a:gd name="T27" fmla="*/ 265 h 329"/>
              <a:gd name="T28" fmla="*/ 299 w 302"/>
              <a:gd name="T29" fmla="*/ 259 h 329"/>
              <a:gd name="T30" fmla="*/ 286 w 302"/>
              <a:gd name="T31" fmla="*/ 233 h 329"/>
              <a:gd name="T32" fmla="*/ 195 w 302"/>
              <a:gd name="T33" fmla="*/ 222 h 329"/>
              <a:gd name="T34" fmla="*/ 192 w 302"/>
              <a:gd name="T35" fmla="*/ 249 h 329"/>
              <a:gd name="T36" fmla="*/ 232 w 302"/>
              <a:gd name="T37" fmla="*/ 257 h 329"/>
              <a:gd name="T38" fmla="*/ 0 w 302"/>
              <a:gd name="T39" fmla="*/ 267 h 329"/>
              <a:gd name="T40" fmla="*/ 3 w 302"/>
              <a:gd name="T41" fmla="*/ 291 h 329"/>
              <a:gd name="T42" fmla="*/ 152 w 302"/>
              <a:gd name="T43" fmla="*/ 310 h 329"/>
              <a:gd name="T44" fmla="*/ 94 w 302"/>
              <a:gd name="T45" fmla="*/ 310 h 329"/>
              <a:gd name="T46" fmla="*/ 96 w 302"/>
              <a:gd name="T47" fmla="*/ 329 h 329"/>
              <a:gd name="T48" fmla="*/ 270 w 302"/>
              <a:gd name="T49" fmla="*/ 324 h 329"/>
              <a:gd name="T50" fmla="*/ 270 w 302"/>
              <a:gd name="T51" fmla="*/ 324 h 329"/>
              <a:gd name="T52" fmla="*/ 118 w 302"/>
              <a:gd name="T53" fmla="*/ 235 h 329"/>
              <a:gd name="T54" fmla="*/ 152 w 302"/>
              <a:gd name="T55" fmla="*/ 214 h 329"/>
              <a:gd name="T56" fmla="*/ 96 w 302"/>
              <a:gd name="T57" fmla="*/ 179 h 329"/>
              <a:gd name="T58" fmla="*/ 94 w 302"/>
              <a:gd name="T59" fmla="*/ 222 h 329"/>
              <a:gd name="T60" fmla="*/ 118 w 302"/>
              <a:gd name="T61" fmla="*/ 235 h 329"/>
              <a:gd name="T62" fmla="*/ 118 w 302"/>
              <a:gd name="T63" fmla="*/ 235 h 329"/>
              <a:gd name="T64" fmla="*/ 240 w 302"/>
              <a:gd name="T65" fmla="*/ 53 h 329"/>
              <a:gd name="T66" fmla="*/ 158 w 302"/>
              <a:gd name="T67" fmla="*/ 190 h 329"/>
              <a:gd name="T68" fmla="*/ 168 w 302"/>
              <a:gd name="T69" fmla="*/ 195 h 329"/>
              <a:gd name="T70" fmla="*/ 251 w 302"/>
              <a:gd name="T71" fmla="*/ 59 h 329"/>
              <a:gd name="T72" fmla="*/ 240 w 302"/>
              <a:gd name="T73" fmla="*/ 53 h 329"/>
              <a:gd name="T74" fmla="*/ 240 w 302"/>
              <a:gd name="T75" fmla="*/ 53 h 329"/>
              <a:gd name="T76" fmla="*/ 190 w 302"/>
              <a:gd name="T77" fmla="*/ 21 h 329"/>
              <a:gd name="T78" fmla="*/ 107 w 302"/>
              <a:gd name="T79" fmla="*/ 158 h 329"/>
              <a:gd name="T80" fmla="*/ 126 w 302"/>
              <a:gd name="T81" fmla="*/ 168 h 329"/>
              <a:gd name="T82" fmla="*/ 208 w 302"/>
              <a:gd name="T83" fmla="*/ 32 h 329"/>
              <a:gd name="T84" fmla="*/ 190 w 302"/>
              <a:gd name="T85" fmla="*/ 21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" h="329">
                <a:moveTo>
                  <a:pt x="182" y="0"/>
                </a:moveTo>
                <a:lnTo>
                  <a:pt x="273" y="53"/>
                </a:lnTo>
                <a:lnTo>
                  <a:pt x="171" y="225"/>
                </a:lnTo>
                <a:lnTo>
                  <a:pt x="123" y="254"/>
                </a:lnTo>
                <a:lnTo>
                  <a:pt x="75" y="257"/>
                </a:lnTo>
                <a:lnTo>
                  <a:pt x="80" y="168"/>
                </a:lnTo>
                <a:lnTo>
                  <a:pt x="182" y="0"/>
                </a:lnTo>
                <a:lnTo>
                  <a:pt x="182" y="0"/>
                </a:lnTo>
                <a:close/>
                <a:moveTo>
                  <a:pt x="270" y="324"/>
                </a:moveTo>
                <a:lnTo>
                  <a:pt x="275" y="291"/>
                </a:lnTo>
                <a:lnTo>
                  <a:pt x="176" y="289"/>
                </a:lnTo>
                <a:lnTo>
                  <a:pt x="302" y="281"/>
                </a:lnTo>
                <a:lnTo>
                  <a:pt x="299" y="267"/>
                </a:lnTo>
                <a:lnTo>
                  <a:pt x="265" y="265"/>
                </a:lnTo>
                <a:lnTo>
                  <a:pt x="299" y="259"/>
                </a:lnTo>
                <a:lnTo>
                  <a:pt x="286" y="233"/>
                </a:lnTo>
                <a:lnTo>
                  <a:pt x="195" y="222"/>
                </a:lnTo>
                <a:lnTo>
                  <a:pt x="192" y="249"/>
                </a:lnTo>
                <a:lnTo>
                  <a:pt x="232" y="257"/>
                </a:lnTo>
                <a:lnTo>
                  <a:pt x="0" y="267"/>
                </a:lnTo>
                <a:lnTo>
                  <a:pt x="3" y="291"/>
                </a:lnTo>
                <a:lnTo>
                  <a:pt x="152" y="310"/>
                </a:lnTo>
                <a:lnTo>
                  <a:pt x="94" y="310"/>
                </a:lnTo>
                <a:lnTo>
                  <a:pt x="96" y="329"/>
                </a:lnTo>
                <a:lnTo>
                  <a:pt x="270" y="324"/>
                </a:lnTo>
                <a:lnTo>
                  <a:pt x="270" y="324"/>
                </a:lnTo>
                <a:close/>
                <a:moveTo>
                  <a:pt x="118" y="235"/>
                </a:moveTo>
                <a:lnTo>
                  <a:pt x="152" y="214"/>
                </a:lnTo>
                <a:lnTo>
                  <a:pt x="96" y="179"/>
                </a:lnTo>
                <a:lnTo>
                  <a:pt x="94" y="222"/>
                </a:lnTo>
                <a:lnTo>
                  <a:pt x="118" y="235"/>
                </a:lnTo>
                <a:lnTo>
                  <a:pt x="118" y="235"/>
                </a:lnTo>
                <a:close/>
                <a:moveTo>
                  <a:pt x="240" y="53"/>
                </a:moveTo>
                <a:lnTo>
                  <a:pt x="158" y="190"/>
                </a:lnTo>
                <a:lnTo>
                  <a:pt x="168" y="195"/>
                </a:lnTo>
                <a:lnTo>
                  <a:pt x="251" y="59"/>
                </a:lnTo>
                <a:lnTo>
                  <a:pt x="240" y="53"/>
                </a:lnTo>
                <a:lnTo>
                  <a:pt x="240" y="53"/>
                </a:lnTo>
                <a:close/>
                <a:moveTo>
                  <a:pt x="190" y="21"/>
                </a:moveTo>
                <a:lnTo>
                  <a:pt x="107" y="158"/>
                </a:lnTo>
                <a:lnTo>
                  <a:pt x="126" y="168"/>
                </a:lnTo>
                <a:lnTo>
                  <a:pt x="208" y="32"/>
                </a:lnTo>
                <a:lnTo>
                  <a:pt x="190" y="21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" name="Freeform 183"/>
          <p:cNvSpPr>
            <a:spLocks noEditPoints="1"/>
          </p:cNvSpPr>
          <p:nvPr/>
        </p:nvSpPr>
        <p:spPr bwMode="auto">
          <a:xfrm>
            <a:off x="7874332" y="1545819"/>
            <a:ext cx="484187" cy="530225"/>
          </a:xfrm>
          <a:custGeom>
            <a:avLst/>
            <a:gdLst>
              <a:gd name="T0" fmla="*/ 0 w 114"/>
              <a:gd name="T1" fmla="*/ 125 h 125"/>
              <a:gd name="T2" fmla="*/ 16 w 114"/>
              <a:gd name="T3" fmla="*/ 93 h 125"/>
              <a:gd name="T4" fmla="*/ 16 w 114"/>
              <a:gd name="T5" fmla="*/ 53 h 125"/>
              <a:gd name="T6" fmla="*/ 15 w 114"/>
              <a:gd name="T7" fmla="*/ 51 h 125"/>
              <a:gd name="T8" fmla="*/ 16 w 114"/>
              <a:gd name="T9" fmla="*/ 50 h 125"/>
              <a:gd name="T10" fmla="*/ 59 w 114"/>
              <a:gd name="T11" fmla="*/ 16 h 125"/>
              <a:gd name="T12" fmla="*/ 109 w 114"/>
              <a:gd name="T13" fmla="*/ 1 h 125"/>
              <a:gd name="T14" fmla="*/ 114 w 114"/>
              <a:gd name="T15" fmla="*/ 0 h 125"/>
              <a:gd name="T16" fmla="*/ 113 w 114"/>
              <a:gd name="T17" fmla="*/ 6 h 125"/>
              <a:gd name="T18" fmla="*/ 99 w 114"/>
              <a:gd name="T19" fmla="*/ 46 h 125"/>
              <a:gd name="T20" fmla="*/ 67 w 114"/>
              <a:gd name="T21" fmla="*/ 86 h 125"/>
              <a:gd name="T22" fmla="*/ 67 w 114"/>
              <a:gd name="T23" fmla="*/ 86 h 125"/>
              <a:gd name="T24" fmla="*/ 66 w 114"/>
              <a:gd name="T25" fmla="*/ 87 h 125"/>
              <a:gd name="T26" fmla="*/ 34 w 114"/>
              <a:gd name="T27" fmla="*/ 94 h 125"/>
              <a:gd name="T28" fmla="*/ 27 w 114"/>
              <a:gd name="T29" fmla="*/ 110 h 125"/>
              <a:gd name="T30" fmla="*/ 0 w 114"/>
              <a:gd name="T31" fmla="*/ 125 h 125"/>
              <a:gd name="T32" fmla="*/ 52 w 114"/>
              <a:gd name="T33" fmla="*/ 29 h 125"/>
              <a:gd name="T34" fmla="*/ 23 w 114"/>
              <a:gd name="T35" fmla="*/ 53 h 125"/>
              <a:gd name="T36" fmla="*/ 24 w 114"/>
              <a:gd name="T37" fmla="*/ 82 h 125"/>
              <a:gd name="T38" fmla="*/ 93 w 114"/>
              <a:gd name="T39" fmla="*/ 17 h 125"/>
              <a:gd name="T40" fmla="*/ 97 w 114"/>
              <a:gd name="T41" fmla="*/ 20 h 125"/>
              <a:gd name="T42" fmla="*/ 39 w 114"/>
              <a:gd name="T43" fmla="*/ 86 h 125"/>
              <a:gd name="T44" fmla="*/ 63 w 114"/>
              <a:gd name="T45" fmla="*/ 80 h 125"/>
              <a:gd name="T46" fmla="*/ 69 w 114"/>
              <a:gd name="T47" fmla="*/ 74 h 125"/>
              <a:gd name="T48" fmla="*/ 50 w 114"/>
              <a:gd name="T49" fmla="*/ 73 h 125"/>
              <a:gd name="T50" fmla="*/ 53 w 114"/>
              <a:gd name="T51" fmla="*/ 69 h 125"/>
              <a:gd name="T52" fmla="*/ 76 w 114"/>
              <a:gd name="T53" fmla="*/ 67 h 125"/>
              <a:gd name="T54" fmla="*/ 77 w 114"/>
              <a:gd name="T55" fmla="*/ 65 h 125"/>
              <a:gd name="T56" fmla="*/ 61 w 114"/>
              <a:gd name="T57" fmla="*/ 65 h 125"/>
              <a:gd name="T58" fmla="*/ 65 w 114"/>
              <a:gd name="T59" fmla="*/ 62 h 125"/>
              <a:gd name="T60" fmla="*/ 80 w 114"/>
              <a:gd name="T61" fmla="*/ 61 h 125"/>
              <a:gd name="T62" fmla="*/ 92 w 114"/>
              <a:gd name="T63" fmla="*/ 43 h 125"/>
              <a:gd name="T64" fmla="*/ 105 w 114"/>
              <a:gd name="T65" fmla="*/ 10 h 125"/>
              <a:gd name="T66" fmla="*/ 62 w 114"/>
              <a:gd name="T67" fmla="*/ 23 h 125"/>
              <a:gd name="T68" fmla="*/ 57 w 114"/>
              <a:gd name="T69" fmla="*/ 25 h 125"/>
              <a:gd name="T70" fmla="*/ 57 w 114"/>
              <a:gd name="T71" fmla="*/ 40 h 125"/>
              <a:gd name="T72" fmla="*/ 54 w 114"/>
              <a:gd name="T73" fmla="*/ 41 h 125"/>
              <a:gd name="T74" fmla="*/ 52 w 114"/>
              <a:gd name="T75" fmla="*/ 2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4" h="125">
                <a:moveTo>
                  <a:pt x="0" y="125"/>
                </a:moveTo>
                <a:cubicBezTo>
                  <a:pt x="4" y="114"/>
                  <a:pt x="10" y="103"/>
                  <a:pt x="16" y="93"/>
                </a:cubicBezTo>
                <a:cubicBezTo>
                  <a:pt x="17" y="82"/>
                  <a:pt x="16" y="53"/>
                  <a:pt x="16" y="53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0"/>
                  <a:pt x="16" y="50"/>
                  <a:pt x="16" y="50"/>
                </a:cubicBezTo>
                <a:cubicBezTo>
                  <a:pt x="29" y="34"/>
                  <a:pt x="43" y="24"/>
                  <a:pt x="59" y="16"/>
                </a:cubicBezTo>
                <a:cubicBezTo>
                  <a:pt x="75" y="9"/>
                  <a:pt x="92" y="4"/>
                  <a:pt x="109" y="1"/>
                </a:cubicBezTo>
                <a:cubicBezTo>
                  <a:pt x="114" y="0"/>
                  <a:pt x="114" y="0"/>
                  <a:pt x="114" y="0"/>
                </a:cubicBezTo>
                <a:cubicBezTo>
                  <a:pt x="113" y="6"/>
                  <a:pt x="113" y="6"/>
                  <a:pt x="113" y="6"/>
                </a:cubicBezTo>
                <a:cubicBezTo>
                  <a:pt x="110" y="19"/>
                  <a:pt x="106" y="33"/>
                  <a:pt x="99" y="46"/>
                </a:cubicBezTo>
                <a:cubicBezTo>
                  <a:pt x="91" y="59"/>
                  <a:pt x="81" y="73"/>
                  <a:pt x="67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6" y="87"/>
                  <a:pt x="66" y="87"/>
                  <a:pt x="66" y="87"/>
                </a:cubicBezTo>
                <a:cubicBezTo>
                  <a:pt x="34" y="94"/>
                  <a:pt x="34" y="94"/>
                  <a:pt x="34" y="94"/>
                </a:cubicBezTo>
                <a:cubicBezTo>
                  <a:pt x="32" y="99"/>
                  <a:pt x="29" y="104"/>
                  <a:pt x="27" y="110"/>
                </a:cubicBezTo>
                <a:cubicBezTo>
                  <a:pt x="18" y="115"/>
                  <a:pt x="9" y="120"/>
                  <a:pt x="0" y="125"/>
                </a:cubicBezTo>
                <a:close/>
                <a:moveTo>
                  <a:pt x="52" y="29"/>
                </a:moveTo>
                <a:cubicBezTo>
                  <a:pt x="41" y="35"/>
                  <a:pt x="32" y="43"/>
                  <a:pt x="23" y="53"/>
                </a:cubicBezTo>
                <a:cubicBezTo>
                  <a:pt x="23" y="58"/>
                  <a:pt x="24" y="71"/>
                  <a:pt x="24" y="82"/>
                </a:cubicBezTo>
                <a:cubicBezTo>
                  <a:pt x="41" y="58"/>
                  <a:pt x="64" y="36"/>
                  <a:pt x="93" y="17"/>
                </a:cubicBezTo>
                <a:cubicBezTo>
                  <a:pt x="95" y="18"/>
                  <a:pt x="96" y="19"/>
                  <a:pt x="97" y="20"/>
                </a:cubicBezTo>
                <a:cubicBezTo>
                  <a:pt x="80" y="33"/>
                  <a:pt x="58" y="50"/>
                  <a:pt x="39" y="86"/>
                </a:cubicBezTo>
                <a:cubicBezTo>
                  <a:pt x="63" y="80"/>
                  <a:pt x="63" y="80"/>
                  <a:pt x="63" y="80"/>
                </a:cubicBezTo>
                <a:cubicBezTo>
                  <a:pt x="65" y="78"/>
                  <a:pt x="67" y="76"/>
                  <a:pt x="69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53" y="69"/>
                  <a:pt x="53" y="69"/>
                  <a:pt x="53" y="69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66"/>
                  <a:pt x="76" y="66"/>
                  <a:pt x="77" y="65"/>
                </a:cubicBezTo>
                <a:cubicBezTo>
                  <a:pt x="61" y="65"/>
                  <a:pt x="61" y="65"/>
                  <a:pt x="61" y="65"/>
                </a:cubicBezTo>
                <a:cubicBezTo>
                  <a:pt x="65" y="62"/>
                  <a:pt x="65" y="62"/>
                  <a:pt x="65" y="62"/>
                </a:cubicBezTo>
                <a:cubicBezTo>
                  <a:pt x="80" y="61"/>
                  <a:pt x="80" y="61"/>
                  <a:pt x="80" y="61"/>
                </a:cubicBezTo>
                <a:cubicBezTo>
                  <a:pt x="85" y="55"/>
                  <a:pt x="89" y="49"/>
                  <a:pt x="92" y="43"/>
                </a:cubicBezTo>
                <a:cubicBezTo>
                  <a:pt x="98" y="32"/>
                  <a:pt x="102" y="21"/>
                  <a:pt x="105" y="10"/>
                </a:cubicBezTo>
                <a:cubicBezTo>
                  <a:pt x="90" y="12"/>
                  <a:pt x="75" y="16"/>
                  <a:pt x="62" y="23"/>
                </a:cubicBezTo>
                <a:cubicBezTo>
                  <a:pt x="60" y="24"/>
                  <a:pt x="59" y="25"/>
                  <a:pt x="57" y="25"/>
                </a:cubicBezTo>
                <a:cubicBezTo>
                  <a:pt x="57" y="40"/>
                  <a:pt x="57" y="40"/>
                  <a:pt x="57" y="40"/>
                </a:cubicBezTo>
                <a:cubicBezTo>
                  <a:pt x="54" y="41"/>
                  <a:pt x="54" y="41"/>
                  <a:pt x="54" y="41"/>
                </a:cubicBezTo>
                <a:lnTo>
                  <a:pt x="52" y="2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" name="Freeform 191"/>
          <p:cNvSpPr>
            <a:spLocks noEditPoints="1"/>
          </p:cNvSpPr>
          <p:nvPr/>
        </p:nvSpPr>
        <p:spPr bwMode="auto">
          <a:xfrm>
            <a:off x="7005970" y="4003518"/>
            <a:ext cx="546100" cy="501650"/>
          </a:xfrm>
          <a:custGeom>
            <a:avLst/>
            <a:gdLst>
              <a:gd name="T0" fmla="*/ 112 w 129"/>
              <a:gd name="T1" fmla="*/ 89 h 118"/>
              <a:gd name="T2" fmla="*/ 116 w 129"/>
              <a:gd name="T3" fmla="*/ 55 h 118"/>
              <a:gd name="T4" fmla="*/ 66 w 129"/>
              <a:gd name="T5" fmla="*/ 54 h 118"/>
              <a:gd name="T6" fmla="*/ 129 w 129"/>
              <a:gd name="T7" fmla="*/ 49 h 118"/>
              <a:gd name="T8" fmla="*/ 129 w 129"/>
              <a:gd name="T9" fmla="*/ 41 h 118"/>
              <a:gd name="T10" fmla="*/ 111 w 129"/>
              <a:gd name="T11" fmla="*/ 38 h 118"/>
              <a:gd name="T12" fmla="*/ 128 w 129"/>
              <a:gd name="T13" fmla="*/ 35 h 118"/>
              <a:gd name="T14" fmla="*/ 125 w 129"/>
              <a:gd name="T15" fmla="*/ 7 h 118"/>
              <a:gd name="T16" fmla="*/ 15 w 129"/>
              <a:gd name="T17" fmla="*/ 0 h 118"/>
              <a:gd name="T18" fmla="*/ 10 w 129"/>
              <a:gd name="T19" fmla="*/ 27 h 118"/>
              <a:gd name="T20" fmla="*/ 19 w 129"/>
              <a:gd name="T21" fmla="*/ 28 h 118"/>
              <a:gd name="T22" fmla="*/ 19 w 129"/>
              <a:gd name="T23" fmla="*/ 38 h 118"/>
              <a:gd name="T24" fmla="*/ 22 w 129"/>
              <a:gd name="T25" fmla="*/ 40 h 118"/>
              <a:gd name="T26" fmla="*/ 22 w 129"/>
              <a:gd name="T27" fmla="*/ 40 h 118"/>
              <a:gd name="T28" fmla="*/ 25 w 129"/>
              <a:gd name="T29" fmla="*/ 38 h 118"/>
              <a:gd name="T30" fmla="*/ 25 w 129"/>
              <a:gd name="T31" fmla="*/ 28 h 118"/>
              <a:gd name="T32" fmla="*/ 94 w 129"/>
              <a:gd name="T33" fmla="*/ 34 h 118"/>
              <a:gd name="T34" fmla="*/ 0 w 129"/>
              <a:gd name="T35" fmla="*/ 44 h 118"/>
              <a:gd name="T36" fmla="*/ 2 w 129"/>
              <a:gd name="T37" fmla="*/ 59 h 118"/>
              <a:gd name="T38" fmla="*/ 54 w 129"/>
              <a:gd name="T39" fmla="*/ 66 h 118"/>
              <a:gd name="T40" fmla="*/ 25 w 129"/>
              <a:gd name="T41" fmla="*/ 67 h 118"/>
              <a:gd name="T42" fmla="*/ 26 w 129"/>
              <a:gd name="T43" fmla="*/ 92 h 118"/>
              <a:gd name="T44" fmla="*/ 72 w 129"/>
              <a:gd name="T45" fmla="*/ 90 h 118"/>
              <a:gd name="T46" fmla="*/ 72 w 129"/>
              <a:gd name="T47" fmla="*/ 114 h 118"/>
              <a:gd name="T48" fmla="*/ 77 w 129"/>
              <a:gd name="T49" fmla="*/ 118 h 118"/>
              <a:gd name="T50" fmla="*/ 77 w 129"/>
              <a:gd name="T51" fmla="*/ 118 h 118"/>
              <a:gd name="T52" fmla="*/ 81 w 129"/>
              <a:gd name="T53" fmla="*/ 114 h 118"/>
              <a:gd name="T54" fmla="*/ 81 w 129"/>
              <a:gd name="T55" fmla="*/ 90 h 118"/>
              <a:gd name="T56" fmla="*/ 84 w 129"/>
              <a:gd name="T57" fmla="*/ 90 h 118"/>
              <a:gd name="T58" fmla="*/ 84 w 129"/>
              <a:gd name="T59" fmla="*/ 103 h 118"/>
              <a:gd name="T60" fmla="*/ 87 w 129"/>
              <a:gd name="T61" fmla="*/ 105 h 118"/>
              <a:gd name="T62" fmla="*/ 87 w 129"/>
              <a:gd name="T63" fmla="*/ 105 h 118"/>
              <a:gd name="T64" fmla="*/ 90 w 129"/>
              <a:gd name="T65" fmla="*/ 103 h 118"/>
              <a:gd name="T66" fmla="*/ 90 w 129"/>
              <a:gd name="T67" fmla="*/ 89 h 118"/>
              <a:gd name="T68" fmla="*/ 112 w 129"/>
              <a:gd name="T69" fmla="*/ 89 h 118"/>
              <a:gd name="T70" fmla="*/ 120 w 129"/>
              <a:gd name="T71" fmla="*/ 83 h 118"/>
              <a:gd name="T72" fmla="*/ 123 w 129"/>
              <a:gd name="T73" fmla="*/ 87 h 118"/>
              <a:gd name="T74" fmla="*/ 120 w 129"/>
              <a:gd name="T75" fmla="*/ 90 h 118"/>
              <a:gd name="T76" fmla="*/ 116 w 129"/>
              <a:gd name="T77" fmla="*/ 87 h 118"/>
              <a:gd name="T78" fmla="*/ 120 w 129"/>
              <a:gd name="T79" fmla="*/ 83 h 118"/>
              <a:gd name="T80" fmla="*/ 4 w 129"/>
              <a:gd name="T81" fmla="*/ 30 h 118"/>
              <a:gd name="T82" fmla="*/ 6 w 129"/>
              <a:gd name="T83" fmla="*/ 32 h 118"/>
              <a:gd name="T84" fmla="*/ 4 w 129"/>
              <a:gd name="T85" fmla="*/ 35 h 118"/>
              <a:gd name="T86" fmla="*/ 1 w 129"/>
              <a:gd name="T87" fmla="*/ 32 h 118"/>
              <a:gd name="T88" fmla="*/ 4 w 129"/>
              <a:gd name="T89" fmla="*/ 30 h 118"/>
              <a:gd name="T90" fmla="*/ 12 w 129"/>
              <a:gd name="T91" fmla="*/ 31 h 118"/>
              <a:gd name="T92" fmla="*/ 15 w 129"/>
              <a:gd name="T93" fmla="*/ 34 h 118"/>
              <a:gd name="T94" fmla="*/ 12 w 129"/>
              <a:gd name="T95" fmla="*/ 38 h 118"/>
              <a:gd name="T96" fmla="*/ 8 w 129"/>
              <a:gd name="T97" fmla="*/ 34 h 118"/>
              <a:gd name="T98" fmla="*/ 12 w 129"/>
              <a:gd name="T99" fmla="*/ 31 h 118"/>
              <a:gd name="T100" fmla="*/ 56 w 129"/>
              <a:gd name="T101" fmla="*/ 94 h 118"/>
              <a:gd name="T102" fmla="*/ 59 w 129"/>
              <a:gd name="T103" fmla="*/ 96 h 118"/>
              <a:gd name="T104" fmla="*/ 56 w 129"/>
              <a:gd name="T105" fmla="*/ 99 h 118"/>
              <a:gd name="T106" fmla="*/ 54 w 129"/>
              <a:gd name="T107" fmla="*/ 96 h 118"/>
              <a:gd name="T108" fmla="*/ 56 w 129"/>
              <a:gd name="T109" fmla="*/ 94 h 118"/>
              <a:gd name="T110" fmla="*/ 64 w 129"/>
              <a:gd name="T111" fmla="*/ 95 h 118"/>
              <a:gd name="T112" fmla="*/ 68 w 129"/>
              <a:gd name="T113" fmla="*/ 98 h 118"/>
              <a:gd name="T114" fmla="*/ 64 w 129"/>
              <a:gd name="T115" fmla="*/ 102 h 118"/>
              <a:gd name="T116" fmla="*/ 61 w 129"/>
              <a:gd name="T117" fmla="*/ 98 h 118"/>
              <a:gd name="T118" fmla="*/ 64 w 129"/>
              <a:gd name="T119" fmla="*/ 9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9" h="118">
                <a:moveTo>
                  <a:pt x="112" y="89"/>
                </a:moveTo>
                <a:cubicBezTo>
                  <a:pt x="116" y="55"/>
                  <a:pt x="116" y="55"/>
                  <a:pt x="116" y="55"/>
                </a:cubicBezTo>
                <a:cubicBezTo>
                  <a:pt x="66" y="54"/>
                  <a:pt x="66" y="54"/>
                  <a:pt x="66" y="54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29" y="41"/>
                  <a:pt x="129" y="41"/>
                  <a:pt x="129" y="41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5" y="7"/>
                  <a:pt x="125" y="7"/>
                  <a:pt x="12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27"/>
                  <a:pt x="10" y="27"/>
                  <a:pt x="10" y="27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40"/>
                  <a:pt x="25" y="39"/>
                  <a:pt x="25" y="38"/>
                </a:cubicBezTo>
                <a:cubicBezTo>
                  <a:pt x="25" y="28"/>
                  <a:pt x="25" y="28"/>
                  <a:pt x="25" y="28"/>
                </a:cubicBezTo>
                <a:cubicBezTo>
                  <a:pt x="94" y="34"/>
                  <a:pt x="94" y="34"/>
                  <a:pt x="94" y="34"/>
                </a:cubicBezTo>
                <a:cubicBezTo>
                  <a:pt x="0" y="44"/>
                  <a:pt x="0" y="44"/>
                  <a:pt x="0" y="44"/>
                </a:cubicBezTo>
                <a:cubicBezTo>
                  <a:pt x="2" y="59"/>
                  <a:pt x="2" y="59"/>
                  <a:pt x="2" y="59"/>
                </a:cubicBezTo>
                <a:cubicBezTo>
                  <a:pt x="54" y="66"/>
                  <a:pt x="54" y="66"/>
                  <a:pt x="54" y="66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92"/>
                  <a:pt x="26" y="92"/>
                  <a:pt x="26" y="92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6"/>
                  <a:pt x="74" y="118"/>
                  <a:pt x="77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9" y="118"/>
                  <a:pt x="81" y="116"/>
                  <a:pt x="81" y="114"/>
                </a:cubicBezTo>
                <a:cubicBezTo>
                  <a:pt x="81" y="90"/>
                  <a:pt x="81" y="90"/>
                  <a:pt x="81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4"/>
                  <a:pt x="86" y="105"/>
                  <a:pt x="87" y="105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5"/>
                  <a:pt x="90" y="104"/>
                  <a:pt x="90" y="103"/>
                </a:cubicBezTo>
                <a:cubicBezTo>
                  <a:pt x="90" y="89"/>
                  <a:pt x="90" y="89"/>
                  <a:pt x="90" y="89"/>
                </a:cubicBezTo>
                <a:cubicBezTo>
                  <a:pt x="112" y="89"/>
                  <a:pt x="112" y="89"/>
                  <a:pt x="112" y="89"/>
                </a:cubicBezTo>
                <a:close/>
                <a:moveTo>
                  <a:pt x="120" y="83"/>
                </a:moveTo>
                <a:cubicBezTo>
                  <a:pt x="122" y="83"/>
                  <a:pt x="123" y="85"/>
                  <a:pt x="123" y="87"/>
                </a:cubicBezTo>
                <a:cubicBezTo>
                  <a:pt x="123" y="89"/>
                  <a:pt x="122" y="90"/>
                  <a:pt x="120" y="90"/>
                </a:cubicBezTo>
                <a:cubicBezTo>
                  <a:pt x="118" y="90"/>
                  <a:pt x="116" y="89"/>
                  <a:pt x="116" y="87"/>
                </a:cubicBezTo>
                <a:cubicBezTo>
                  <a:pt x="116" y="85"/>
                  <a:pt x="118" y="83"/>
                  <a:pt x="120" y="83"/>
                </a:cubicBezTo>
                <a:close/>
                <a:moveTo>
                  <a:pt x="4" y="30"/>
                </a:moveTo>
                <a:cubicBezTo>
                  <a:pt x="5" y="30"/>
                  <a:pt x="6" y="31"/>
                  <a:pt x="6" y="32"/>
                </a:cubicBezTo>
                <a:cubicBezTo>
                  <a:pt x="6" y="34"/>
                  <a:pt x="5" y="35"/>
                  <a:pt x="4" y="35"/>
                </a:cubicBezTo>
                <a:cubicBezTo>
                  <a:pt x="2" y="35"/>
                  <a:pt x="1" y="34"/>
                  <a:pt x="1" y="32"/>
                </a:cubicBezTo>
                <a:cubicBezTo>
                  <a:pt x="1" y="31"/>
                  <a:pt x="2" y="30"/>
                  <a:pt x="4" y="30"/>
                </a:cubicBezTo>
                <a:close/>
                <a:moveTo>
                  <a:pt x="12" y="31"/>
                </a:moveTo>
                <a:cubicBezTo>
                  <a:pt x="13" y="31"/>
                  <a:pt x="15" y="32"/>
                  <a:pt x="15" y="34"/>
                </a:cubicBezTo>
                <a:cubicBezTo>
                  <a:pt x="15" y="36"/>
                  <a:pt x="13" y="38"/>
                  <a:pt x="12" y="38"/>
                </a:cubicBezTo>
                <a:cubicBezTo>
                  <a:pt x="10" y="38"/>
                  <a:pt x="8" y="36"/>
                  <a:pt x="8" y="34"/>
                </a:cubicBezTo>
                <a:cubicBezTo>
                  <a:pt x="8" y="32"/>
                  <a:pt x="10" y="31"/>
                  <a:pt x="12" y="31"/>
                </a:cubicBezTo>
                <a:close/>
                <a:moveTo>
                  <a:pt x="56" y="94"/>
                </a:moveTo>
                <a:cubicBezTo>
                  <a:pt x="57" y="94"/>
                  <a:pt x="59" y="95"/>
                  <a:pt x="59" y="96"/>
                </a:cubicBezTo>
                <a:cubicBezTo>
                  <a:pt x="59" y="97"/>
                  <a:pt x="57" y="99"/>
                  <a:pt x="56" y="99"/>
                </a:cubicBezTo>
                <a:cubicBezTo>
                  <a:pt x="55" y="99"/>
                  <a:pt x="54" y="97"/>
                  <a:pt x="54" y="96"/>
                </a:cubicBezTo>
                <a:cubicBezTo>
                  <a:pt x="54" y="95"/>
                  <a:pt x="55" y="94"/>
                  <a:pt x="56" y="94"/>
                </a:cubicBezTo>
                <a:close/>
                <a:moveTo>
                  <a:pt x="64" y="95"/>
                </a:moveTo>
                <a:cubicBezTo>
                  <a:pt x="66" y="95"/>
                  <a:pt x="68" y="96"/>
                  <a:pt x="68" y="98"/>
                </a:cubicBezTo>
                <a:cubicBezTo>
                  <a:pt x="68" y="100"/>
                  <a:pt x="66" y="102"/>
                  <a:pt x="64" y="102"/>
                </a:cubicBezTo>
                <a:cubicBezTo>
                  <a:pt x="62" y="102"/>
                  <a:pt x="61" y="100"/>
                  <a:pt x="61" y="98"/>
                </a:cubicBezTo>
                <a:cubicBezTo>
                  <a:pt x="61" y="96"/>
                  <a:pt x="62" y="95"/>
                  <a:pt x="64" y="95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" name="Freeform 194"/>
          <p:cNvSpPr>
            <a:spLocks noEditPoints="1"/>
          </p:cNvSpPr>
          <p:nvPr/>
        </p:nvSpPr>
        <p:spPr bwMode="auto">
          <a:xfrm>
            <a:off x="9498675" y="5565162"/>
            <a:ext cx="449262" cy="534988"/>
          </a:xfrm>
          <a:custGeom>
            <a:avLst/>
            <a:gdLst>
              <a:gd name="T0" fmla="*/ 6 w 106"/>
              <a:gd name="T1" fmla="*/ 110 h 126"/>
              <a:gd name="T2" fmla="*/ 10 w 106"/>
              <a:gd name="T3" fmla="*/ 124 h 126"/>
              <a:gd name="T4" fmla="*/ 22 w 106"/>
              <a:gd name="T5" fmla="*/ 122 h 126"/>
              <a:gd name="T6" fmla="*/ 6 w 106"/>
              <a:gd name="T7" fmla="*/ 110 h 126"/>
              <a:gd name="T8" fmla="*/ 33 w 106"/>
              <a:gd name="T9" fmla="*/ 116 h 126"/>
              <a:gd name="T10" fmla="*/ 34 w 106"/>
              <a:gd name="T11" fmla="*/ 123 h 126"/>
              <a:gd name="T12" fmla="*/ 34 w 106"/>
              <a:gd name="T13" fmla="*/ 123 h 126"/>
              <a:gd name="T14" fmla="*/ 29 w 106"/>
              <a:gd name="T15" fmla="*/ 124 h 126"/>
              <a:gd name="T16" fmla="*/ 3 w 106"/>
              <a:gd name="T17" fmla="*/ 104 h 126"/>
              <a:gd name="T18" fmla="*/ 2 w 106"/>
              <a:gd name="T19" fmla="*/ 98 h 126"/>
              <a:gd name="T20" fmla="*/ 2 w 106"/>
              <a:gd name="T21" fmla="*/ 98 h 126"/>
              <a:gd name="T22" fmla="*/ 7 w 106"/>
              <a:gd name="T23" fmla="*/ 97 h 126"/>
              <a:gd name="T24" fmla="*/ 33 w 106"/>
              <a:gd name="T25" fmla="*/ 116 h 126"/>
              <a:gd name="T26" fmla="*/ 90 w 106"/>
              <a:gd name="T27" fmla="*/ 62 h 126"/>
              <a:gd name="T28" fmla="*/ 106 w 106"/>
              <a:gd name="T29" fmla="*/ 62 h 126"/>
              <a:gd name="T30" fmla="*/ 106 w 106"/>
              <a:gd name="T31" fmla="*/ 54 h 126"/>
              <a:gd name="T32" fmla="*/ 90 w 106"/>
              <a:gd name="T33" fmla="*/ 54 h 126"/>
              <a:gd name="T34" fmla="*/ 90 w 106"/>
              <a:gd name="T35" fmla="*/ 62 h 126"/>
              <a:gd name="T36" fmla="*/ 31 w 106"/>
              <a:gd name="T37" fmla="*/ 19 h 126"/>
              <a:gd name="T38" fmla="*/ 23 w 106"/>
              <a:gd name="T39" fmla="*/ 5 h 126"/>
              <a:gd name="T40" fmla="*/ 16 w 106"/>
              <a:gd name="T41" fmla="*/ 9 h 126"/>
              <a:gd name="T42" fmla="*/ 24 w 106"/>
              <a:gd name="T43" fmla="*/ 23 h 126"/>
              <a:gd name="T44" fmla="*/ 31 w 106"/>
              <a:gd name="T45" fmla="*/ 19 h 126"/>
              <a:gd name="T46" fmla="*/ 52 w 106"/>
              <a:gd name="T47" fmla="*/ 16 h 126"/>
              <a:gd name="T48" fmla="*/ 52 w 106"/>
              <a:gd name="T49" fmla="*/ 0 h 126"/>
              <a:gd name="T50" fmla="*/ 45 w 106"/>
              <a:gd name="T51" fmla="*/ 0 h 126"/>
              <a:gd name="T52" fmla="*/ 45 w 106"/>
              <a:gd name="T53" fmla="*/ 16 h 126"/>
              <a:gd name="T54" fmla="*/ 52 w 106"/>
              <a:gd name="T55" fmla="*/ 16 h 126"/>
              <a:gd name="T56" fmla="*/ 86 w 106"/>
              <a:gd name="T57" fmla="*/ 40 h 126"/>
              <a:gd name="T58" fmla="*/ 100 w 106"/>
              <a:gd name="T59" fmla="*/ 32 h 126"/>
              <a:gd name="T60" fmla="*/ 96 w 106"/>
              <a:gd name="T61" fmla="*/ 26 h 126"/>
              <a:gd name="T62" fmla="*/ 83 w 106"/>
              <a:gd name="T63" fmla="*/ 34 h 126"/>
              <a:gd name="T64" fmla="*/ 86 w 106"/>
              <a:gd name="T65" fmla="*/ 40 h 126"/>
              <a:gd name="T66" fmla="*/ 72 w 106"/>
              <a:gd name="T67" fmla="*/ 24 h 126"/>
              <a:gd name="T68" fmla="*/ 81 w 106"/>
              <a:gd name="T69" fmla="*/ 10 h 126"/>
              <a:gd name="T70" fmla="*/ 74 w 106"/>
              <a:gd name="T71" fmla="*/ 6 h 126"/>
              <a:gd name="T72" fmla="*/ 66 w 106"/>
              <a:gd name="T73" fmla="*/ 20 h 126"/>
              <a:gd name="T74" fmla="*/ 72 w 106"/>
              <a:gd name="T75" fmla="*/ 24 h 126"/>
              <a:gd name="T76" fmla="*/ 39 w 106"/>
              <a:gd name="T77" fmla="*/ 105 h 126"/>
              <a:gd name="T78" fmla="*/ 41 w 106"/>
              <a:gd name="T79" fmla="*/ 112 h 126"/>
              <a:gd name="T80" fmla="*/ 41 w 106"/>
              <a:gd name="T81" fmla="*/ 112 h 126"/>
              <a:gd name="T82" fmla="*/ 35 w 106"/>
              <a:gd name="T83" fmla="*/ 113 h 126"/>
              <a:gd name="T84" fmla="*/ 9 w 106"/>
              <a:gd name="T85" fmla="*/ 93 h 126"/>
              <a:gd name="T86" fmla="*/ 8 w 106"/>
              <a:gd name="T87" fmla="*/ 87 h 126"/>
              <a:gd name="T88" fmla="*/ 8 w 106"/>
              <a:gd name="T89" fmla="*/ 87 h 126"/>
              <a:gd name="T90" fmla="*/ 14 w 106"/>
              <a:gd name="T91" fmla="*/ 86 h 126"/>
              <a:gd name="T92" fmla="*/ 39 w 106"/>
              <a:gd name="T93" fmla="*/ 105 h 126"/>
              <a:gd name="T94" fmla="*/ 65 w 106"/>
              <a:gd name="T95" fmla="*/ 29 h 126"/>
              <a:gd name="T96" fmla="*/ 23 w 106"/>
              <a:gd name="T97" fmla="*/ 38 h 126"/>
              <a:gd name="T98" fmla="*/ 18 w 106"/>
              <a:gd name="T99" fmla="*/ 83 h 126"/>
              <a:gd name="T100" fmla="*/ 42 w 106"/>
              <a:gd name="T101" fmla="*/ 96 h 126"/>
              <a:gd name="T102" fmla="*/ 78 w 106"/>
              <a:gd name="T103" fmla="*/ 70 h 126"/>
              <a:gd name="T104" fmla="*/ 65 w 106"/>
              <a:gd name="T105" fmla="*/ 29 h 126"/>
              <a:gd name="T106" fmla="*/ 29 w 106"/>
              <a:gd name="T107" fmla="*/ 68 h 126"/>
              <a:gd name="T108" fmla="*/ 58 w 106"/>
              <a:gd name="T109" fmla="*/ 34 h 126"/>
              <a:gd name="T110" fmla="*/ 29 w 106"/>
              <a:gd name="T111" fmla="*/ 6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" h="126">
                <a:moveTo>
                  <a:pt x="6" y="110"/>
                </a:moveTo>
                <a:cubicBezTo>
                  <a:pt x="3" y="115"/>
                  <a:pt x="5" y="121"/>
                  <a:pt x="10" y="124"/>
                </a:cubicBezTo>
                <a:cubicBezTo>
                  <a:pt x="14" y="126"/>
                  <a:pt x="19" y="125"/>
                  <a:pt x="22" y="122"/>
                </a:cubicBezTo>
                <a:cubicBezTo>
                  <a:pt x="6" y="110"/>
                  <a:pt x="6" y="110"/>
                  <a:pt x="6" y="110"/>
                </a:cubicBezTo>
                <a:close/>
                <a:moveTo>
                  <a:pt x="33" y="116"/>
                </a:moveTo>
                <a:cubicBezTo>
                  <a:pt x="35" y="118"/>
                  <a:pt x="36" y="120"/>
                  <a:pt x="34" y="123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3" y="125"/>
                  <a:pt x="31" y="125"/>
                  <a:pt x="29" y="124"/>
                </a:cubicBezTo>
                <a:cubicBezTo>
                  <a:pt x="3" y="104"/>
                  <a:pt x="3" y="104"/>
                  <a:pt x="3" y="104"/>
                </a:cubicBezTo>
                <a:cubicBezTo>
                  <a:pt x="1" y="103"/>
                  <a:pt x="0" y="100"/>
                  <a:pt x="2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3" y="96"/>
                  <a:pt x="5" y="95"/>
                  <a:pt x="7" y="97"/>
                </a:cubicBezTo>
                <a:cubicBezTo>
                  <a:pt x="33" y="116"/>
                  <a:pt x="33" y="116"/>
                  <a:pt x="33" y="116"/>
                </a:cubicBezTo>
                <a:close/>
                <a:moveTo>
                  <a:pt x="90" y="62"/>
                </a:moveTo>
                <a:cubicBezTo>
                  <a:pt x="106" y="62"/>
                  <a:pt x="106" y="62"/>
                  <a:pt x="106" y="62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62"/>
                  <a:pt x="90" y="62"/>
                  <a:pt x="90" y="62"/>
                </a:cubicBezTo>
                <a:close/>
                <a:moveTo>
                  <a:pt x="31" y="19"/>
                </a:moveTo>
                <a:cubicBezTo>
                  <a:pt x="23" y="5"/>
                  <a:pt x="23" y="5"/>
                  <a:pt x="23" y="5"/>
                </a:cubicBezTo>
                <a:cubicBezTo>
                  <a:pt x="16" y="9"/>
                  <a:pt x="16" y="9"/>
                  <a:pt x="16" y="9"/>
                </a:cubicBezTo>
                <a:cubicBezTo>
                  <a:pt x="24" y="23"/>
                  <a:pt x="24" y="23"/>
                  <a:pt x="24" y="23"/>
                </a:cubicBezTo>
                <a:cubicBezTo>
                  <a:pt x="31" y="19"/>
                  <a:pt x="31" y="19"/>
                  <a:pt x="31" y="19"/>
                </a:cubicBezTo>
                <a:close/>
                <a:moveTo>
                  <a:pt x="52" y="16"/>
                </a:moveTo>
                <a:cubicBezTo>
                  <a:pt x="52" y="0"/>
                  <a:pt x="52" y="0"/>
                  <a:pt x="5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6"/>
                  <a:pt x="45" y="16"/>
                  <a:pt x="45" y="16"/>
                </a:cubicBezTo>
                <a:cubicBezTo>
                  <a:pt x="52" y="16"/>
                  <a:pt x="52" y="16"/>
                  <a:pt x="52" y="16"/>
                </a:cubicBezTo>
                <a:close/>
                <a:moveTo>
                  <a:pt x="86" y="40"/>
                </a:moveTo>
                <a:cubicBezTo>
                  <a:pt x="100" y="32"/>
                  <a:pt x="100" y="32"/>
                  <a:pt x="100" y="32"/>
                </a:cubicBezTo>
                <a:cubicBezTo>
                  <a:pt x="96" y="26"/>
                  <a:pt x="96" y="26"/>
                  <a:pt x="96" y="26"/>
                </a:cubicBezTo>
                <a:cubicBezTo>
                  <a:pt x="83" y="34"/>
                  <a:pt x="83" y="34"/>
                  <a:pt x="83" y="34"/>
                </a:cubicBezTo>
                <a:cubicBezTo>
                  <a:pt x="86" y="40"/>
                  <a:pt x="86" y="40"/>
                  <a:pt x="86" y="40"/>
                </a:cubicBezTo>
                <a:close/>
                <a:moveTo>
                  <a:pt x="72" y="24"/>
                </a:moveTo>
                <a:cubicBezTo>
                  <a:pt x="81" y="10"/>
                  <a:pt x="81" y="10"/>
                  <a:pt x="81" y="10"/>
                </a:cubicBezTo>
                <a:cubicBezTo>
                  <a:pt x="74" y="6"/>
                  <a:pt x="74" y="6"/>
                  <a:pt x="74" y="6"/>
                </a:cubicBezTo>
                <a:cubicBezTo>
                  <a:pt x="66" y="20"/>
                  <a:pt x="66" y="20"/>
                  <a:pt x="66" y="20"/>
                </a:cubicBezTo>
                <a:cubicBezTo>
                  <a:pt x="72" y="24"/>
                  <a:pt x="72" y="24"/>
                  <a:pt x="72" y="24"/>
                </a:cubicBezTo>
                <a:close/>
                <a:moveTo>
                  <a:pt x="39" y="105"/>
                </a:moveTo>
                <a:cubicBezTo>
                  <a:pt x="41" y="107"/>
                  <a:pt x="42" y="109"/>
                  <a:pt x="41" y="112"/>
                </a:cubicBezTo>
                <a:cubicBezTo>
                  <a:pt x="41" y="112"/>
                  <a:pt x="41" y="112"/>
                  <a:pt x="41" y="112"/>
                </a:cubicBezTo>
                <a:cubicBezTo>
                  <a:pt x="39" y="114"/>
                  <a:pt x="37" y="114"/>
                  <a:pt x="35" y="113"/>
                </a:cubicBezTo>
                <a:cubicBezTo>
                  <a:pt x="9" y="93"/>
                  <a:pt x="9" y="93"/>
                  <a:pt x="9" y="93"/>
                </a:cubicBezTo>
                <a:cubicBezTo>
                  <a:pt x="7" y="92"/>
                  <a:pt x="7" y="89"/>
                  <a:pt x="8" y="87"/>
                </a:cubicBezTo>
                <a:cubicBezTo>
                  <a:pt x="8" y="87"/>
                  <a:pt x="8" y="87"/>
                  <a:pt x="8" y="87"/>
                </a:cubicBezTo>
                <a:cubicBezTo>
                  <a:pt x="9" y="85"/>
                  <a:pt x="12" y="84"/>
                  <a:pt x="14" y="86"/>
                </a:cubicBezTo>
                <a:cubicBezTo>
                  <a:pt x="39" y="105"/>
                  <a:pt x="39" y="105"/>
                  <a:pt x="39" y="105"/>
                </a:cubicBezTo>
                <a:close/>
                <a:moveTo>
                  <a:pt x="65" y="29"/>
                </a:moveTo>
                <a:cubicBezTo>
                  <a:pt x="50" y="20"/>
                  <a:pt x="31" y="25"/>
                  <a:pt x="23" y="38"/>
                </a:cubicBezTo>
                <a:cubicBezTo>
                  <a:pt x="15" y="52"/>
                  <a:pt x="26" y="68"/>
                  <a:pt x="18" y="83"/>
                </a:cubicBezTo>
                <a:cubicBezTo>
                  <a:pt x="42" y="96"/>
                  <a:pt x="42" y="96"/>
                  <a:pt x="42" y="96"/>
                </a:cubicBezTo>
                <a:cubicBezTo>
                  <a:pt x="51" y="83"/>
                  <a:pt x="70" y="84"/>
                  <a:pt x="78" y="70"/>
                </a:cubicBezTo>
                <a:cubicBezTo>
                  <a:pt x="86" y="56"/>
                  <a:pt x="80" y="38"/>
                  <a:pt x="65" y="29"/>
                </a:cubicBezTo>
                <a:close/>
                <a:moveTo>
                  <a:pt x="29" y="68"/>
                </a:moveTo>
                <a:cubicBezTo>
                  <a:pt x="27" y="43"/>
                  <a:pt x="31" y="27"/>
                  <a:pt x="58" y="34"/>
                </a:cubicBezTo>
                <a:cubicBezTo>
                  <a:pt x="39" y="45"/>
                  <a:pt x="35" y="46"/>
                  <a:pt x="29" y="6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" name="Freeform 195"/>
          <p:cNvSpPr>
            <a:spLocks noEditPoints="1"/>
          </p:cNvSpPr>
          <p:nvPr/>
        </p:nvSpPr>
        <p:spPr bwMode="auto">
          <a:xfrm>
            <a:off x="11148087" y="4776969"/>
            <a:ext cx="377825" cy="479425"/>
          </a:xfrm>
          <a:custGeom>
            <a:avLst/>
            <a:gdLst>
              <a:gd name="T0" fmla="*/ 77 w 89"/>
              <a:gd name="T1" fmla="*/ 23 h 113"/>
              <a:gd name="T2" fmla="*/ 72 w 89"/>
              <a:gd name="T3" fmla="*/ 57 h 113"/>
              <a:gd name="T4" fmla="*/ 72 w 89"/>
              <a:gd name="T5" fmla="*/ 57 h 113"/>
              <a:gd name="T6" fmla="*/ 78 w 89"/>
              <a:gd name="T7" fmla="*/ 72 h 113"/>
              <a:gd name="T8" fmla="*/ 74 w 89"/>
              <a:gd name="T9" fmla="*/ 85 h 113"/>
              <a:gd name="T10" fmla="*/ 82 w 89"/>
              <a:gd name="T11" fmla="*/ 87 h 113"/>
              <a:gd name="T12" fmla="*/ 79 w 89"/>
              <a:gd name="T13" fmla="*/ 99 h 113"/>
              <a:gd name="T14" fmla="*/ 0 w 89"/>
              <a:gd name="T15" fmla="*/ 78 h 113"/>
              <a:gd name="T16" fmla="*/ 4 w 89"/>
              <a:gd name="T17" fmla="*/ 66 h 113"/>
              <a:gd name="T18" fmla="*/ 11 w 89"/>
              <a:gd name="T19" fmla="*/ 68 h 113"/>
              <a:gd name="T20" fmla="*/ 14 w 89"/>
              <a:gd name="T21" fmla="*/ 55 h 113"/>
              <a:gd name="T22" fmla="*/ 27 w 89"/>
              <a:gd name="T23" fmla="*/ 45 h 113"/>
              <a:gd name="T24" fmla="*/ 39 w 89"/>
              <a:gd name="T25" fmla="*/ 13 h 113"/>
              <a:gd name="T26" fmla="*/ 31 w 89"/>
              <a:gd name="T27" fmla="*/ 11 h 113"/>
              <a:gd name="T28" fmla="*/ 34 w 89"/>
              <a:gd name="T29" fmla="*/ 0 h 113"/>
              <a:gd name="T30" fmla="*/ 89 w 89"/>
              <a:gd name="T31" fmla="*/ 14 h 113"/>
              <a:gd name="T32" fmla="*/ 86 w 89"/>
              <a:gd name="T33" fmla="*/ 26 h 113"/>
              <a:gd name="T34" fmla="*/ 77 w 89"/>
              <a:gd name="T35" fmla="*/ 23 h 113"/>
              <a:gd name="T36" fmla="*/ 32 w 89"/>
              <a:gd name="T37" fmla="*/ 90 h 113"/>
              <a:gd name="T38" fmla="*/ 28 w 89"/>
              <a:gd name="T39" fmla="*/ 113 h 113"/>
              <a:gd name="T40" fmla="*/ 39 w 89"/>
              <a:gd name="T41" fmla="*/ 113 h 113"/>
              <a:gd name="T42" fmla="*/ 47 w 89"/>
              <a:gd name="T43" fmla="*/ 94 h 113"/>
              <a:gd name="T44" fmla="*/ 32 w 89"/>
              <a:gd name="T45" fmla="*/ 90 h 113"/>
              <a:gd name="T46" fmla="*/ 25 w 89"/>
              <a:gd name="T47" fmla="*/ 57 h 113"/>
              <a:gd name="T48" fmla="*/ 22 w 89"/>
              <a:gd name="T49" fmla="*/ 71 h 113"/>
              <a:gd name="T50" fmla="*/ 37 w 89"/>
              <a:gd name="T51" fmla="*/ 75 h 113"/>
              <a:gd name="T52" fmla="*/ 41 w 89"/>
              <a:gd name="T53" fmla="*/ 62 h 113"/>
              <a:gd name="T54" fmla="*/ 25 w 89"/>
              <a:gd name="T55" fmla="*/ 57 h 113"/>
              <a:gd name="T56" fmla="*/ 47 w 89"/>
              <a:gd name="T57" fmla="*/ 16 h 113"/>
              <a:gd name="T58" fmla="*/ 36 w 89"/>
              <a:gd name="T59" fmla="*/ 47 h 113"/>
              <a:gd name="T60" fmla="*/ 46 w 89"/>
              <a:gd name="T61" fmla="*/ 50 h 113"/>
              <a:gd name="T62" fmla="*/ 57 w 89"/>
              <a:gd name="T63" fmla="*/ 19 h 113"/>
              <a:gd name="T64" fmla="*/ 47 w 89"/>
              <a:gd name="T65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113">
                <a:moveTo>
                  <a:pt x="77" y="23"/>
                </a:move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7" y="61"/>
                  <a:pt x="79" y="66"/>
                  <a:pt x="78" y="72"/>
                </a:cubicBezTo>
                <a:cubicBezTo>
                  <a:pt x="74" y="85"/>
                  <a:pt x="74" y="85"/>
                  <a:pt x="74" y="85"/>
                </a:cubicBezTo>
                <a:cubicBezTo>
                  <a:pt x="82" y="87"/>
                  <a:pt x="82" y="87"/>
                  <a:pt x="82" y="87"/>
                </a:cubicBezTo>
                <a:cubicBezTo>
                  <a:pt x="79" y="99"/>
                  <a:pt x="79" y="99"/>
                  <a:pt x="79" y="99"/>
                </a:cubicBezTo>
                <a:cubicBezTo>
                  <a:pt x="0" y="78"/>
                  <a:pt x="0" y="78"/>
                  <a:pt x="0" y="78"/>
                </a:cubicBezTo>
                <a:cubicBezTo>
                  <a:pt x="4" y="66"/>
                  <a:pt x="4" y="66"/>
                  <a:pt x="4" y="66"/>
                </a:cubicBezTo>
                <a:cubicBezTo>
                  <a:pt x="11" y="68"/>
                  <a:pt x="11" y="68"/>
                  <a:pt x="11" y="68"/>
                </a:cubicBezTo>
                <a:cubicBezTo>
                  <a:pt x="14" y="55"/>
                  <a:pt x="14" y="55"/>
                  <a:pt x="14" y="55"/>
                </a:cubicBezTo>
                <a:cubicBezTo>
                  <a:pt x="16" y="49"/>
                  <a:pt x="20" y="45"/>
                  <a:pt x="27" y="45"/>
                </a:cubicBezTo>
                <a:cubicBezTo>
                  <a:pt x="39" y="13"/>
                  <a:pt x="39" y="13"/>
                  <a:pt x="39" y="13"/>
                </a:cubicBezTo>
                <a:cubicBezTo>
                  <a:pt x="31" y="11"/>
                  <a:pt x="31" y="11"/>
                  <a:pt x="31" y="11"/>
                </a:cubicBezTo>
                <a:cubicBezTo>
                  <a:pt x="34" y="0"/>
                  <a:pt x="34" y="0"/>
                  <a:pt x="34" y="0"/>
                </a:cubicBezTo>
                <a:cubicBezTo>
                  <a:pt x="89" y="14"/>
                  <a:pt x="89" y="14"/>
                  <a:pt x="89" y="14"/>
                </a:cubicBezTo>
                <a:cubicBezTo>
                  <a:pt x="86" y="26"/>
                  <a:pt x="86" y="26"/>
                  <a:pt x="86" y="26"/>
                </a:cubicBezTo>
                <a:cubicBezTo>
                  <a:pt x="77" y="23"/>
                  <a:pt x="77" y="23"/>
                  <a:pt x="77" y="23"/>
                </a:cubicBezTo>
                <a:close/>
                <a:moveTo>
                  <a:pt x="32" y="90"/>
                </a:moveTo>
                <a:cubicBezTo>
                  <a:pt x="28" y="113"/>
                  <a:pt x="28" y="113"/>
                  <a:pt x="28" y="113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47" y="94"/>
                  <a:pt x="47" y="94"/>
                  <a:pt x="47" y="94"/>
                </a:cubicBezTo>
                <a:cubicBezTo>
                  <a:pt x="32" y="90"/>
                  <a:pt x="32" y="90"/>
                  <a:pt x="32" y="90"/>
                </a:cubicBezTo>
                <a:close/>
                <a:moveTo>
                  <a:pt x="25" y="57"/>
                </a:moveTo>
                <a:cubicBezTo>
                  <a:pt x="22" y="71"/>
                  <a:pt x="22" y="71"/>
                  <a:pt x="22" y="71"/>
                </a:cubicBezTo>
                <a:cubicBezTo>
                  <a:pt x="37" y="75"/>
                  <a:pt x="37" y="75"/>
                  <a:pt x="37" y="75"/>
                </a:cubicBezTo>
                <a:cubicBezTo>
                  <a:pt x="41" y="62"/>
                  <a:pt x="41" y="62"/>
                  <a:pt x="41" y="62"/>
                </a:cubicBezTo>
                <a:cubicBezTo>
                  <a:pt x="25" y="57"/>
                  <a:pt x="25" y="57"/>
                  <a:pt x="25" y="57"/>
                </a:cubicBezTo>
                <a:close/>
                <a:moveTo>
                  <a:pt x="47" y="16"/>
                </a:moveTo>
                <a:cubicBezTo>
                  <a:pt x="36" y="47"/>
                  <a:pt x="36" y="47"/>
                  <a:pt x="36" y="47"/>
                </a:cubicBezTo>
                <a:cubicBezTo>
                  <a:pt x="46" y="50"/>
                  <a:pt x="46" y="50"/>
                  <a:pt x="46" y="50"/>
                </a:cubicBezTo>
                <a:cubicBezTo>
                  <a:pt x="57" y="19"/>
                  <a:pt x="57" y="19"/>
                  <a:pt x="57" y="19"/>
                </a:cubicBezTo>
                <a:lnTo>
                  <a:pt x="47" y="1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" name="Freeform 196"/>
          <p:cNvSpPr>
            <a:spLocks noEditPoints="1"/>
          </p:cNvSpPr>
          <p:nvPr/>
        </p:nvSpPr>
        <p:spPr bwMode="auto">
          <a:xfrm>
            <a:off x="10328607" y="5596912"/>
            <a:ext cx="419100" cy="471488"/>
          </a:xfrm>
          <a:custGeom>
            <a:avLst/>
            <a:gdLst>
              <a:gd name="T0" fmla="*/ 5 w 99"/>
              <a:gd name="T1" fmla="*/ 73 h 111"/>
              <a:gd name="T2" fmla="*/ 30 w 99"/>
              <a:gd name="T3" fmla="*/ 63 h 111"/>
              <a:gd name="T4" fmla="*/ 30 w 99"/>
              <a:gd name="T5" fmla="*/ 64 h 111"/>
              <a:gd name="T6" fmla="*/ 50 w 99"/>
              <a:gd name="T7" fmla="*/ 83 h 111"/>
              <a:gd name="T8" fmla="*/ 69 w 99"/>
              <a:gd name="T9" fmla="*/ 64 h 111"/>
              <a:gd name="T10" fmla="*/ 69 w 99"/>
              <a:gd name="T11" fmla="*/ 63 h 111"/>
              <a:gd name="T12" fmla="*/ 94 w 99"/>
              <a:gd name="T13" fmla="*/ 73 h 111"/>
              <a:gd name="T14" fmla="*/ 99 w 99"/>
              <a:gd name="T15" fmla="*/ 111 h 111"/>
              <a:gd name="T16" fmla="*/ 1 w 99"/>
              <a:gd name="T17" fmla="*/ 111 h 111"/>
              <a:gd name="T18" fmla="*/ 5 w 99"/>
              <a:gd name="T19" fmla="*/ 73 h 111"/>
              <a:gd name="T20" fmla="*/ 59 w 99"/>
              <a:gd name="T21" fmla="*/ 52 h 111"/>
              <a:gd name="T22" fmla="*/ 56 w 99"/>
              <a:gd name="T23" fmla="*/ 47 h 111"/>
              <a:gd name="T24" fmla="*/ 50 w 99"/>
              <a:gd name="T25" fmla="*/ 47 h 111"/>
              <a:gd name="T26" fmla="*/ 44 w 99"/>
              <a:gd name="T27" fmla="*/ 47 h 111"/>
              <a:gd name="T28" fmla="*/ 40 w 99"/>
              <a:gd name="T29" fmla="*/ 52 h 111"/>
              <a:gd name="T30" fmla="*/ 34 w 99"/>
              <a:gd name="T31" fmla="*/ 44 h 111"/>
              <a:gd name="T32" fmla="*/ 32 w 99"/>
              <a:gd name="T33" fmla="*/ 46 h 111"/>
              <a:gd name="T34" fmla="*/ 40 w 99"/>
              <a:gd name="T35" fmla="*/ 63 h 111"/>
              <a:gd name="T36" fmla="*/ 60 w 99"/>
              <a:gd name="T37" fmla="*/ 63 h 111"/>
              <a:gd name="T38" fmla="*/ 66 w 99"/>
              <a:gd name="T39" fmla="*/ 46 h 111"/>
              <a:gd name="T40" fmla="*/ 65 w 99"/>
              <a:gd name="T41" fmla="*/ 44 h 111"/>
              <a:gd name="T42" fmla="*/ 59 w 99"/>
              <a:gd name="T43" fmla="*/ 52 h 111"/>
              <a:gd name="T44" fmla="*/ 50 w 99"/>
              <a:gd name="T45" fmla="*/ 50 h 111"/>
              <a:gd name="T46" fmla="*/ 56 w 99"/>
              <a:gd name="T47" fmla="*/ 51 h 111"/>
              <a:gd name="T48" fmla="*/ 58 w 99"/>
              <a:gd name="T49" fmla="*/ 54 h 111"/>
              <a:gd name="T50" fmla="*/ 42 w 99"/>
              <a:gd name="T51" fmla="*/ 54 h 111"/>
              <a:gd name="T52" fmla="*/ 44 w 99"/>
              <a:gd name="T53" fmla="*/ 51 h 111"/>
              <a:gd name="T54" fmla="*/ 50 w 99"/>
              <a:gd name="T55" fmla="*/ 50 h 111"/>
              <a:gd name="T56" fmla="*/ 50 w 99"/>
              <a:gd name="T57" fmla="*/ 50 h 111"/>
              <a:gd name="T58" fmla="*/ 31 w 99"/>
              <a:gd name="T59" fmla="*/ 35 h 111"/>
              <a:gd name="T60" fmla="*/ 32 w 99"/>
              <a:gd name="T61" fmla="*/ 18 h 111"/>
              <a:gd name="T62" fmla="*/ 66 w 99"/>
              <a:gd name="T63" fmla="*/ 18 h 111"/>
              <a:gd name="T64" fmla="*/ 68 w 99"/>
              <a:gd name="T65" fmla="*/ 35 h 111"/>
              <a:gd name="T66" fmla="*/ 74 w 99"/>
              <a:gd name="T67" fmla="*/ 27 h 111"/>
              <a:gd name="T68" fmla="*/ 71 w 99"/>
              <a:gd name="T69" fmla="*/ 12 h 111"/>
              <a:gd name="T70" fmla="*/ 28 w 99"/>
              <a:gd name="T71" fmla="*/ 10 h 111"/>
              <a:gd name="T72" fmla="*/ 26 w 99"/>
              <a:gd name="T73" fmla="*/ 30 h 111"/>
              <a:gd name="T74" fmla="*/ 31 w 99"/>
              <a:gd name="T75" fmla="*/ 3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9" h="111">
                <a:moveTo>
                  <a:pt x="5" y="73"/>
                </a:moveTo>
                <a:cubicBezTo>
                  <a:pt x="30" y="63"/>
                  <a:pt x="30" y="63"/>
                  <a:pt x="30" y="63"/>
                </a:cubicBezTo>
                <a:cubicBezTo>
                  <a:pt x="30" y="63"/>
                  <a:pt x="30" y="64"/>
                  <a:pt x="30" y="64"/>
                </a:cubicBezTo>
                <a:cubicBezTo>
                  <a:pt x="30" y="74"/>
                  <a:pt x="39" y="83"/>
                  <a:pt x="50" y="83"/>
                </a:cubicBezTo>
                <a:cubicBezTo>
                  <a:pt x="60" y="83"/>
                  <a:pt x="69" y="74"/>
                  <a:pt x="69" y="64"/>
                </a:cubicBezTo>
                <a:cubicBezTo>
                  <a:pt x="69" y="64"/>
                  <a:pt x="69" y="64"/>
                  <a:pt x="69" y="63"/>
                </a:cubicBezTo>
                <a:cubicBezTo>
                  <a:pt x="94" y="73"/>
                  <a:pt x="94" y="73"/>
                  <a:pt x="94" y="73"/>
                </a:cubicBezTo>
                <a:cubicBezTo>
                  <a:pt x="99" y="83"/>
                  <a:pt x="99" y="97"/>
                  <a:pt x="99" y="111"/>
                </a:cubicBezTo>
                <a:cubicBezTo>
                  <a:pt x="66" y="111"/>
                  <a:pt x="33" y="111"/>
                  <a:pt x="1" y="111"/>
                </a:cubicBezTo>
                <a:cubicBezTo>
                  <a:pt x="0" y="93"/>
                  <a:pt x="1" y="80"/>
                  <a:pt x="5" y="73"/>
                </a:cubicBezTo>
                <a:close/>
                <a:moveTo>
                  <a:pt x="59" y="52"/>
                </a:moveTo>
                <a:cubicBezTo>
                  <a:pt x="59" y="50"/>
                  <a:pt x="57" y="47"/>
                  <a:pt x="56" y="47"/>
                </a:cubicBezTo>
                <a:cubicBezTo>
                  <a:pt x="55" y="47"/>
                  <a:pt x="51" y="47"/>
                  <a:pt x="50" y="47"/>
                </a:cubicBezTo>
                <a:cubicBezTo>
                  <a:pt x="49" y="47"/>
                  <a:pt x="45" y="47"/>
                  <a:pt x="44" y="47"/>
                </a:cubicBezTo>
                <a:cubicBezTo>
                  <a:pt x="43" y="47"/>
                  <a:pt x="41" y="50"/>
                  <a:pt x="40" y="52"/>
                </a:cubicBezTo>
                <a:cubicBezTo>
                  <a:pt x="38" y="50"/>
                  <a:pt x="35" y="48"/>
                  <a:pt x="34" y="44"/>
                </a:cubicBezTo>
                <a:cubicBezTo>
                  <a:pt x="33" y="45"/>
                  <a:pt x="33" y="46"/>
                  <a:pt x="32" y="46"/>
                </a:cubicBezTo>
                <a:cubicBezTo>
                  <a:pt x="34" y="53"/>
                  <a:pt x="36" y="59"/>
                  <a:pt x="40" y="63"/>
                </a:cubicBezTo>
                <a:cubicBezTo>
                  <a:pt x="46" y="63"/>
                  <a:pt x="54" y="63"/>
                  <a:pt x="60" y="63"/>
                </a:cubicBezTo>
                <a:cubicBezTo>
                  <a:pt x="64" y="59"/>
                  <a:pt x="65" y="53"/>
                  <a:pt x="66" y="46"/>
                </a:cubicBezTo>
                <a:cubicBezTo>
                  <a:pt x="66" y="46"/>
                  <a:pt x="66" y="45"/>
                  <a:pt x="65" y="44"/>
                </a:cubicBezTo>
                <a:cubicBezTo>
                  <a:pt x="64" y="47"/>
                  <a:pt x="61" y="50"/>
                  <a:pt x="59" y="52"/>
                </a:cubicBezTo>
                <a:close/>
                <a:moveTo>
                  <a:pt x="50" y="50"/>
                </a:moveTo>
                <a:cubicBezTo>
                  <a:pt x="52" y="50"/>
                  <a:pt x="56" y="51"/>
                  <a:pt x="56" y="51"/>
                </a:cubicBezTo>
                <a:cubicBezTo>
                  <a:pt x="56" y="51"/>
                  <a:pt x="57" y="52"/>
                  <a:pt x="58" y="54"/>
                </a:cubicBezTo>
                <a:cubicBezTo>
                  <a:pt x="54" y="57"/>
                  <a:pt x="46" y="57"/>
                  <a:pt x="42" y="54"/>
                </a:cubicBezTo>
                <a:cubicBezTo>
                  <a:pt x="43" y="53"/>
                  <a:pt x="44" y="51"/>
                  <a:pt x="44" y="51"/>
                </a:cubicBezTo>
                <a:cubicBezTo>
                  <a:pt x="44" y="51"/>
                  <a:pt x="49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lose/>
                <a:moveTo>
                  <a:pt x="31" y="35"/>
                </a:moveTo>
                <a:cubicBezTo>
                  <a:pt x="30" y="27"/>
                  <a:pt x="30" y="24"/>
                  <a:pt x="32" y="18"/>
                </a:cubicBezTo>
                <a:cubicBezTo>
                  <a:pt x="42" y="12"/>
                  <a:pt x="60" y="13"/>
                  <a:pt x="66" y="18"/>
                </a:cubicBezTo>
                <a:cubicBezTo>
                  <a:pt x="68" y="25"/>
                  <a:pt x="68" y="26"/>
                  <a:pt x="68" y="35"/>
                </a:cubicBezTo>
                <a:cubicBezTo>
                  <a:pt x="68" y="35"/>
                  <a:pt x="73" y="31"/>
                  <a:pt x="74" y="27"/>
                </a:cubicBezTo>
                <a:cubicBezTo>
                  <a:pt x="75" y="23"/>
                  <a:pt x="73" y="14"/>
                  <a:pt x="71" y="12"/>
                </a:cubicBezTo>
                <a:cubicBezTo>
                  <a:pt x="64" y="0"/>
                  <a:pt x="36" y="0"/>
                  <a:pt x="28" y="10"/>
                </a:cubicBezTo>
                <a:cubicBezTo>
                  <a:pt x="26" y="12"/>
                  <a:pt x="23" y="27"/>
                  <a:pt x="26" y="30"/>
                </a:cubicBezTo>
                <a:cubicBezTo>
                  <a:pt x="28" y="33"/>
                  <a:pt x="31" y="35"/>
                  <a:pt x="31" y="35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" name="Freeform 198"/>
          <p:cNvSpPr>
            <a:spLocks noEditPoints="1"/>
          </p:cNvSpPr>
          <p:nvPr/>
        </p:nvSpPr>
        <p:spPr bwMode="auto">
          <a:xfrm>
            <a:off x="11178250" y="5565162"/>
            <a:ext cx="369887" cy="534988"/>
          </a:xfrm>
          <a:custGeom>
            <a:avLst/>
            <a:gdLst>
              <a:gd name="T0" fmla="*/ 20 w 87"/>
              <a:gd name="T1" fmla="*/ 91 h 126"/>
              <a:gd name="T2" fmla="*/ 69 w 87"/>
              <a:gd name="T3" fmla="*/ 91 h 126"/>
              <a:gd name="T4" fmla="*/ 62 w 87"/>
              <a:gd name="T5" fmla="*/ 119 h 126"/>
              <a:gd name="T6" fmla="*/ 54 w 87"/>
              <a:gd name="T7" fmla="*/ 119 h 126"/>
              <a:gd name="T8" fmla="*/ 45 w 87"/>
              <a:gd name="T9" fmla="*/ 126 h 126"/>
              <a:gd name="T10" fmla="*/ 35 w 87"/>
              <a:gd name="T11" fmla="*/ 119 h 126"/>
              <a:gd name="T12" fmla="*/ 26 w 87"/>
              <a:gd name="T13" fmla="*/ 119 h 126"/>
              <a:gd name="T14" fmla="*/ 20 w 87"/>
              <a:gd name="T15" fmla="*/ 91 h 126"/>
              <a:gd name="T16" fmla="*/ 62 w 87"/>
              <a:gd name="T17" fmla="*/ 34 h 126"/>
              <a:gd name="T18" fmla="*/ 63 w 87"/>
              <a:gd name="T19" fmla="*/ 41 h 126"/>
              <a:gd name="T20" fmla="*/ 61 w 87"/>
              <a:gd name="T21" fmla="*/ 43 h 126"/>
              <a:gd name="T22" fmla="*/ 63 w 87"/>
              <a:gd name="T23" fmla="*/ 45 h 126"/>
              <a:gd name="T24" fmla="*/ 62 w 87"/>
              <a:gd name="T25" fmla="*/ 49 h 126"/>
              <a:gd name="T26" fmla="*/ 61 w 87"/>
              <a:gd name="T27" fmla="*/ 50 h 126"/>
              <a:gd name="T28" fmla="*/ 62 w 87"/>
              <a:gd name="T29" fmla="*/ 51 h 126"/>
              <a:gd name="T30" fmla="*/ 61 w 87"/>
              <a:gd name="T31" fmla="*/ 55 h 126"/>
              <a:gd name="T32" fmla="*/ 59 w 87"/>
              <a:gd name="T33" fmla="*/ 56 h 126"/>
              <a:gd name="T34" fmla="*/ 61 w 87"/>
              <a:gd name="T35" fmla="*/ 58 h 126"/>
              <a:gd name="T36" fmla="*/ 60 w 87"/>
              <a:gd name="T37" fmla="*/ 62 h 126"/>
              <a:gd name="T38" fmla="*/ 57 w 87"/>
              <a:gd name="T39" fmla="*/ 64 h 126"/>
              <a:gd name="T40" fmla="*/ 35 w 87"/>
              <a:gd name="T41" fmla="*/ 58 h 126"/>
              <a:gd name="T42" fmla="*/ 26 w 87"/>
              <a:gd name="T43" fmla="*/ 58 h 126"/>
              <a:gd name="T44" fmla="*/ 26 w 87"/>
              <a:gd name="T45" fmla="*/ 37 h 126"/>
              <a:gd name="T46" fmla="*/ 34 w 87"/>
              <a:gd name="T47" fmla="*/ 37 h 126"/>
              <a:gd name="T48" fmla="*/ 51 w 87"/>
              <a:gd name="T49" fmla="*/ 18 h 126"/>
              <a:gd name="T50" fmla="*/ 46 w 87"/>
              <a:gd name="T51" fmla="*/ 35 h 126"/>
              <a:gd name="T52" fmla="*/ 62 w 87"/>
              <a:gd name="T53" fmla="*/ 34 h 126"/>
              <a:gd name="T54" fmla="*/ 18 w 87"/>
              <a:gd name="T55" fmla="*/ 84 h 126"/>
              <a:gd name="T56" fmla="*/ 30 w 87"/>
              <a:gd name="T57" fmla="*/ 84 h 126"/>
              <a:gd name="T58" fmla="*/ 21 w 87"/>
              <a:gd name="T59" fmla="*/ 57 h 126"/>
              <a:gd name="T60" fmla="*/ 14 w 87"/>
              <a:gd name="T61" fmla="*/ 34 h 126"/>
              <a:gd name="T62" fmla="*/ 28 w 87"/>
              <a:gd name="T63" fmla="*/ 15 h 126"/>
              <a:gd name="T64" fmla="*/ 44 w 87"/>
              <a:gd name="T65" fmla="*/ 12 h 126"/>
              <a:gd name="T66" fmla="*/ 60 w 87"/>
              <a:gd name="T67" fmla="*/ 16 h 126"/>
              <a:gd name="T68" fmla="*/ 74 w 87"/>
              <a:gd name="T69" fmla="*/ 33 h 126"/>
              <a:gd name="T70" fmla="*/ 67 w 87"/>
              <a:gd name="T71" fmla="*/ 56 h 126"/>
              <a:gd name="T72" fmla="*/ 58 w 87"/>
              <a:gd name="T73" fmla="*/ 84 h 126"/>
              <a:gd name="T74" fmla="*/ 70 w 87"/>
              <a:gd name="T75" fmla="*/ 84 h 126"/>
              <a:gd name="T76" fmla="*/ 78 w 87"/>
              <a:gd name="T77" fmla="*/ 61 h 126"/>
              <a:gd name="T78" fmla="*/ 85 w 87"/>
              <a:gd name="T79" fmla="*/ 31 h 126"/>
              <a:gd name="T80" fmla="*/ 66 w 87"/>
              <a:gd name="T81" fmla="*/ 5 h 126"/>
              <a:gd name="T82" fmla="*/ 45 w 87"/>
              <a:gd name="T83" fmla="*/ 0 h 126"/>
              <a:gd name="T84" fmla="*/ 23 w 87"/>
              <a:gd name="T85" fmla="*/ 5 h 126"/>
              <a:gd name="T86" fmla="*/ 3 w 87"/>
              <a:gd name="T87" fmla="*/ 31 h 126"/>
              <a:gd name="T88" fmla="*/ 10 w 87"/>
              <a:gd name="T89" fmla="*/ 62 h 126"/>
              <a:gd name="T90" fmla="*/ 18 w 87"/>
              <a:gd name="T91" fmla="*/ 8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7" h="126">
                <a:moveTo>
                  <a:pt x="20" y="91"/>
                </a:moveTo>
                <a:cubicBezTo>
                  <a:pt x="69" y="91"/>
                  <a:pt x="69" y="91"/>
                  <a:pt x="69" y="91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23"/>
                  <a:pt x="49" y="126"/>
                  <a:pt x="45" y="126"/>
                </a:cubicBezTo>
                <a:cubicBezTo>
                  <a:pt x="40" y="126"/>
                  <a:pt x="36" y="123"/>
                  <a:pt x="35" y="119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0" y="91"/>
                  <a:pt x="20" y="91"/>
                  <a:pt x="20" y="91"/>
                </a:cubicBezTo>
                <a:close/>
                <a:moveTo>
                  <a:pt x="62" y="34"/>
                </a:moveTo>
                <a:cubicBezTo>
                  <a:pt x="63" y="41"/>
                  <a:pt x="63" y="41"/>
                  <a:pt x="63" y="41"/>
                </a:cubicBezTo>
                <a:cubicBezTo>
                  <a:pt x="61" y="43"/>
                  <a:pt x="61" y="43"/>
                  <a:pt x="61" y="43"/>
                </a:cubicBezTo>
                <a:cubicBezTo>
                  <a:pt x="63" y="45"/>
                  <a:pt x="63" y="45"/>
                  <a:pt x="63" y="45"/>
                </a:cubicBezTo>
                <a:cubicBezTo>
                  <a:pt x="62" y="49"/>
                  <a:pt x="62" y="49"/>
                  <a:pt x="62" y="49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5"/>
                  <a:pt x="61" y="55"/>
                  <a:pt x="61" y="55"/>
                </a:cubicBezTo>
                <a:cubicBezTo>
                  <a:pt x="59" y="56"/>
                  <a:pt x="59" y="56"/>
                  <a:pt x="59" y="56"/>
                </a:cubicBezTo>
                <a:cubicBezTo>
                  <a:pt x="61" y="58"/>
                  <a:pt x="61" y="58"/>
                  <a:pt x="61" y="58"/>
                </a:cubicBezTo>
                <a:cubicBezTo>
                  <a:pt x="60" y="62"/>
                  <a:pt x="60" y="62"/>
                  <a:pt x="60" y="62"/>
                </a:cubicBezTo>
                <a:cubicBezTo>
                  <a:pt x="57" y="64"/>
                  <a:pt x="57" y="64"/>
                  <a:pt x="57" y="64"/>
                </a:cubicBezTo>
                <a:cubicBezTo>
                  <a:pt x="35" y="58"/>
                  <a:pt x="35" y="58"/>
                  <a:pt x="35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37"/>
                  <a:pt x="26" y="37"/>
                  <a:pt x="26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51" y="18"/>
                  <a:pt x="51" y="18"/>
                  <a:pt x="51" y="18"/>
                </a:cubicBezTo>
                <a:cubicBezTo>
                  <a:pt x="60" y="25"/>
                  <a:pt x="52" y="31"/>
                  <a:pt x="46" y="35"/>
                </a:cubicBezTo>
                <a:cubicBezTo>
                  <a:pt x="62" y="34"/>
                  <a:pt x="62" y="34"/>
                  <a:pt x="62" y="34"/>
                </a:cubicBezTo>
                <a:close/>
                <a:moveTo>
                  <a:pt x="18" y="84"/>
                </a:moveTo>
                <a:cubicBezTo>
                  <a:pt x="30" y="84"/>
                  <a:pt x="30" y="84"/>
                  <a:pt x="30" y="84"/>
                </a:cubicBezTo>
                <a:cubicBezTo>
                  <a:pt x="29" y="73"/>
                  <a:pt x="25" y="65"/>
                  <a:pt x="21" y="57"/>
                </a:cubicBezTo>
                <a:cubicBezTo>
                  <a:pt x="17" y="48"/>
                  <a:pt x="13" y="40"/>
                  <a:pt x="14" y="34"/>
                </a:cubicBezTo>
                <a:cubicBezTo>
                  <a:pt x="16" y="25"/>
                  <a:pt x="21" y="19"/>
                  <a:pt x="28" y="15"/>
                </a:cubicBezTo>
                <a:cubicBezTo>
                  <a:pt x="33" y="13"/>
                  <a:pt x="39" y="12"/>
                  <a:pt x="44" y="12"/>
                </a:cubicBezTo>
                <a:cubicBezTo>
                  <a:pt x="50" y="12"/>
                  <a:pt x="56" y="13"/>
                  <a:pt x="60" y="16"/>
                </a:cubicBezTo>
                <a:cubicBezTo>
                  <a:pt x="67" y="19"/>
                  <a:pt x="72" y="25"/>
                  <a:pt x="74" y="33"/>
                </a:cubicBezTo>
                <a:cubicBezTo>
                  <a:pt x="75" y="40"/>
                  <a:pt x="71" y="48"/>
                  <a:pt x="67" y="56"/>
                </a:cubicBezTo>
                <a:cubicBezTo>
                  <a:pt x="63" y="65"/>
                  <a:pt x="59" y="73"/>
                  <a:pt x="58" y="84"/>
                </a:cubicBezTo>
                <a:cubicBezTo>
                  <a:pt x="70" y="84"/>
                  <a:pt x="70" y="84"/>
                  <a:pt x="70" y="84"/>
                </a:cubicBezTo>
                <a:cubicBezTo>
                  <a:pt x="71" y="76"/>
                  <a:pt x="75" y="68"/>
                  <a:pt x="78" y="61"/>
                </a:cubicBezTo>
                <a:cubicBezTo>
                  <a:pt x="83" y="51"/>
                  <a:pt x="87" y="42"/>
                  <a:pt x="85" y="31"/>
                </a:cubicBezTo>
                <a:cubicBezTo>
                  <a:pt x="83" y="19"/>
                  <a:pt x="76" y="11"/>
                  <a:pt x="66" y="5"/>
                </a:cubicBezTo>
                <a:cubicBezTo>
                  <a:pt x="59" y="2"/>
                  <a:pt x="52" y="0"/>
                  <a:pt x="45" y="0"/>
                </a:cubicBezTo>
                <a:cubicBezTo>
                  <a:pt x="37" y="0"/>
                  <a:pt x="30" y="2"/>
                  <a:pt x="23" y="5"/>
                </a:cubicBezTo>
                <a:cubicBezTo>
                  <a:pt x="13" y="10"/>
                  <a:pt x="5" y="18"/>
                  <a:pt x="3" y="31"/>
                </a:cubicBezTo>
                <a:cubicBezTo>
                  <a:pt x="0" y="42"/>
                  <a:pt x="5" y="51"/>
                  <a:pt x="10" y="62"/>
                </a:cubicBezTo>
                <a:cubicBezTo>
                  <a:pt x="13" y="69"/>
                  <a:pt x="17" y="76"/>
                  <a:pt x="18" y="8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8" name="Freeform 148"/>
          <p:cNvSpPr>
            <a:spLocks noEditPoints="1"/>
          </p:cNvSpPr>
          <p:nvPr/>
        </p:nvSpPr>
        <p:spPr bwMode="auto">
          <a:xfrm>
            <a:off x="8676020" y="4783319"/>
            <a:ext cx="512762" cy="466725"/>
          </a:xfrm>
          <a:custGeom>
            <a:avLst/>
            <a:gdLst>
              <a:gd name="T0" fmla="*/ 121 w 121"/>
              <a:gd name="T1" fmla="*/ 43 h 110"/>
              <a:gd name="T2" fmla="*/ 118 w 121"/>
              <a:gd name="T3" fmla="*/ 47 h 110"/>
              <a:gd name="T4" fmla="*/ 118 w 121"/>
              <a:gd name="T5" fmla="*/ 103 h 110"/>
              <a:gd name="T6" fmla="*/ 121 w 121"/>
              <a:gd name="T7" fmla="*/ 106 h 110"/>
              <a:gd name="T8" fmla="*/ 83 w 121"/>
              <a:gd name="T9" fmla="*/ 110 h 110"/>
              <a:gd name="T10" fmla="*/ 80 w 121"/>
              <a:gd name="T11" fmla="*/ 106 h 110"/>
              <a:gd name="T12" fmla="*/ 84 w 121"/>
              <a:gd name="T13" fmla="*/ 103 h 110"/>
              <a:gd name="T14" fmla="*/ 83 w 121"/>
              <a:gd name="T15" fmla="*/ 47 h 110"/>
              <a:gd name="T16" fmla="*/ 80 w 121"/>
              <a:gd name="T17" fmla="*/ 43 h 110"/>
              <a:gd name="T18" fmla="*/ 94 w 121"/>
              <a:gd name="T19" fmla="*/ 25 h 110"/>
              <a:gd name="T20" fmla="*/ 109 w 121"/>
              <a:gd name="T21" fmla="*/ 22 h 110"/>
              <a:gd name="T22" fmla="*/ 118 w 121"/>
              <a:gd name="T23" fmla="*/ 40 h 110"/>
              <a:gd name="T24" fmla="*/ 52 w 121"/>
              <a:gd name="T25" fmla="*/ 32 h 110"/>
              <a:gd name="T26" fmla="*/ 53 w 121"/>
              <a:gd name="T27" fmla="*/ 36 h 110"/>
              <a:gd name="T28" fmla="*/ 56 w 121"/>
              <a:gd name="T29" fmla="*/ 72 h 110"/>
              <a:gd name="T30" fmla="*/ 54 w 121"/>
              <a:gd name="T31" fmla="*/ 83 h 110"/>
              <a:gd name="T32" fmla="*/ 51 w 121"/>
              <a:gd name="T33" fmla="*/ 80 h 110"/>
              <a:gd name="T34" fmla="*/ 48 w 121"/>
              <a:gd name="T35" fmla="*/ 71 h 110"/>
              <a:gd name="T36" fmla="*/ 45 w 121"/>
              <a:gd name="T37" fmla="*/ 88 h 110"/>
              <a:gd name="T38" fmla="*/ 43 w 121"/>
              <a:gd name="T39" fmla="*/ 85 h 110"/>
              <a:gd name="T40" fmla="*/ 39 w 121"/>
              <a:gd name="T41" fmla="*/ 66 h 110"/>
              <a:gd name="T42" fmla="*/ 30 w 121"/>
              <a:gd name="T43" fmla="*/ 89 h 110"/>
              <a:gd name="T44" fmla="*/ 28 w 121"/>
              <a:gd name="T45" fmla="*/ 92 h 110"/>
              <a:gd name="T46" fmla="*/ 25 w 121"/>
              <a:gd name="T47" fmla="*/ 73 h 110"/>
              <a:gd name="T48" fmla="*/ 21 w 121"/>
              <a:gd name="T49" fmla="*/ 74 h 110"/>
              <a:gd name="T50" fmla="*/ 18 w 121"/>
              <a:gd name="T51" fmla="*/ 103 h 110"/>
              <a:gd name="T52" fmla="*/ 14 w 121"/>
              <a:gd name="T53" fmla="*/ 99 h 110"/>
              <a:gd name="T54" fmla="*/ 11 w 121"/>
              <a:gd name="T55" fmla="*/ 71 h 110"/>
              <a:gd name="T56" fmla="*/ 8 w 121"/>
              <a:gd name="T57" fmla="*/ 80 h 110"/>
              <a:gd name="T58" fmla="*/ 6 w 121"/>
              <a:gd name="T59" fmla="*/ 77 h 110"/>
              <a:gd name="T60" fmla="*/ 0 w 121"/>
              <a:gd name="T61" fmla="*/ 51 h 110"/>
              <a:gd name="T62" fmla="*/ 35 w 121"/>
              <a:gd name="T63" fmla="*/ 15 h 110"/>
              <a:gd name="T64" fmla="*/ 29 w 121"/>
              <a:gd name="T65" fmla="*/ 12 h 110"/>
              <a:gd name="T66" fmla="*/ 24 w 121"/>
              <a:gd name="T67" fmla="*/ 12 h 110"/>
              <a:gd name="T68" fmla="*/ 17 w 121"/>
              <a:gd name="T69" fmla="*/ 9 h 110"/>
              <a:gd name="T70" fmla="*/ 17 w 121"/>
              <a:gd name="T71" fmla="*/ 18 h 110"/>
              <a:gd name="T72" fmla="*/ 17 w 121"/>
              <a:gd name="T73" fmla="*/ 9 h 110"/>
              <a:gd name="T74" fmla="*/ 10 w 121"/>
              <a:gd name="T75" fmla="*/ 24 h 110"/>
              <a:gd name="T76" fmla="*/ 14 w 121"/>
              <a:gd name="T77" fmla="*/ 24 h 110"/>
              <a:gd name="T78" fmla="*/ 84 w 121"/>
              <a:gd name="T79" fmla="*/ 7 h 110"/>
              <a:gd name="T80" fmla="*/ 83 w 121"/>
              <a:gd name="T81" fmla="*/ 10 h 110"/>
              <a:gd name="T82" fmla="*/ 57 w 121"/>
              <a:gd name="T83" fmla="*/ 1 h 110"/>
              <a:gd name="T84" fmla="*/ 84 w 121"/>
              <a:gd name="T85" fmla="*/ 7 h 110"/>
              <a:gd name="T86" fmla="*/ 58 w 121"/>
              <a:gd name="T87" fmla="*/ 23 h 110"/>
              <a:gd name="T88" fmla="*/ 59 w 121"/>
              <a:gd name="T89" fmla="*/ 26 h 110"/>
              <a:gd name="T90" fmla="*/ 85 w 121"/>
              <a:gd name="T91" fmla="*/ 17 h 110"/>
              <a:gd name="T92" fmla="*/ 83 w 121"/>
              <a:gd name="T93" fmla="*/ 12 h 110"/>
              <a:gd name="T94" fmla="*/ 55 w 121"/>
              <a:gd name="T95" fmla="*/ 13 h 110"/>
              <a:gd name="T96" fmla="*/ 83 w 121"/>
              <a:gd name="T97" fmla="*/ 15 h 110"/>
              <a:gd name="T98" fmla="*/ 83 w 121"/>
              <a:gd name="T99" fmla="*/ 12 h 110"/>
              <a:gd name="T100" fmla="*/ 101 w 121"/>
              <a:gd name="T101" fmla="*/ 13 h 110"/>
              <a:gd name="T102" fmla="*/ 97 w 121"/>
              <a:gd name="T103" fmla="*/ 13 h 110"/>
              <a:gd name="T104" fmla="*/ 96 w 121"/>
              <a:gd name="T105" fmla="*/ 6 h 110"/>
              <a:gd name="T106" fmla="*/ 106 w 121"/>
              <a:gd name="T107" fmla="*/ 20 h 110"/>
              <a:gd name="T108" fmla="*/ 96 w 121"/>
              <a:gd name="T109" fmla="*/ 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" h="110">
                <a:moveTo>
                  <a:pt x="118" y="40"/>
                </a:moveTo>
                <a:cubicBezTo>
                  <a:pt x="120" y="40"/>
                  <a:pt x="121" y="42"/>
                  <a:pt x="121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6"/>
                  <a:pt x="120" y="47"/>
                  <a:pt x="118" y="47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20" y="103"/>
                  <a:pt x="121" y="105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1" y="109"/>
                  <a:pt x="120" y="110"/>
                  <a:pt x="118" y="110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1" y="110"/>
                  <a:pt x="80" y="109"/>
                  <a:pt x="80" y="106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0" y="104"/>
                  <a:pt x="81" y="103"/>
                  <a:pt x="83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47"/>
                  <a:pt x="84" y="47"/>
                  <a:pt x="84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0" y="46"/>
                  <a:pt x="80" y="43"/>
                </a:cubicBezTo>
                <a:cubicBezTo>
                  <a:pt x="80" y="43"/>
                  <a:pt x="80" y="43"/>
                  <a:pt x="80" y="43"/>
                </a:cubicBezTo>
                <a:cubicBezTo>
                  <a:pt x="80" y="41"/>
                  <a:pt x="81" y="40"/>
                  <a:pt x="83" y="40"/>
                </a:cubicBezTo>
                <a:cubicBezTo>
                  <a:pt x="84" y="33"/>
                  <a:pt x="88" y="28"/>
                  <a:pt x="94" y="25"/>
                </a:cubicBezTo>
                <a:cubicBezTo>
                  <a:pt x="94" y="22"/>
                  <a:pt x="94" y="22"/>
                  <a:pt x="94" y="22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4" y="28"/>
                  <a:pt x="118" y="34"/>
                  <a:pt x="118" y="40"/>
                </a:cubicBezTo>
                <a:close/>
                <a:moveTo>
                  <a:pt x="35" y="15"/>
                </a:moveTo>
                <a:cubicBezTo>
                  <a:pt x="45" y="15"/>
                  <a:pt x="52" y="23"/>
                  <a:pt x="52" y="32"/>
                </a:cubicBezTo>
                <a:cubicBezTo>
                  <a:pt x="52" y="33"/>
                  <a:pt x="52" y="35"/>
                  <a:pt x="52" y="36"/>
                </a:cubicBezTo>
                <a:cubicBezTo>
                  <a:pt x="52" y="36"/>
                  <a:pt x="53" y="36"/>
                  <a:pt x="53" y="36"/>
                </a:cubicBezTo>
                <a:cubicBezTo>
                  <a:pt x="63" y="36"/>
                  <a:pt x="71" y="44"/>
                  <a:pt x="71" y="54"/>
                </a:cubicBezTo>
                <a:cubicBezTo>
                  <a:pt x="71" y="63"/>
                  <a:pt x="65" y="70"/>
                  <a:pt x="56" y="72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1"/>
                  <a:pt x="55" y="83"/>
                  <a:pt x="54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2" y="83"/>
                  <a:pt x="51" y="81"/>
                  <a:pt x="51" y="80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2"/>
                  <a:pt x="49" y="72"/>
                  <a:pt x="48" y="71"/>
                </a:cubicBezTo>
                <a:cubicBezTo>
                  <a:pt x="48" y="85"/>
                  <a:pt x="48" y="85"/>
                  <a:pt x="48" y="85"/>
                </a:cubicBezTo>
                <a:cubicBezTo>
                  <a:pt x="48" y="87"/>
                  <a:pt x="47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88"/>
                  <a:pt x="43" y="87"/>
                  <a:pt x="43" y="85"/>
                </a:cubicBezTo>
                <a:cubicBezTo>
                  <a:pt x="43" y="69"/>
                  <a:pt x="43" y="69"/>
                  <a:pt x="43" y="69"/>
                </a:cubicBezTo>
                <a:cubicBezTo>
                  <a:pt x="41" y="68"/>
                  <a:pt x="40" y="67"/>
                  <a:pt x="39" y="66"/>
                </a:cubicBezTo>
                <a:cubicBezTo>
                  <a:pt x="37" y="69"/>
                  <a:pt x="34" y="71"/>
                  <a:pt x="30" y="72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90"/>
                  <a:pt x="29" y="92"/>
                  <a:pt x="28" y="92"/>
                </a:cubicBezTo>
                <a:cubicBezTo>
                  <a:pt x="28" y="92"/>
                  <a:pt x="28" y="92"/>
                  <a:pt x="28" y="92"/>
                </a:cubicBezTo>
                <a:cubicBezTo>
                  <a:pt x="26" y="92"/>
                  <a:pt x="25" y="90"/>
                  <a:pt x="25" y="89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4"/>
                  <a:pt x="23" y="74"/>
                  <a:pt x="22" y="74"/>
                </a:cubicBezTo>
                <a:cubicBezTo>
                  <a:pt x="22" y="74"/>
                  <a:pt x="22" y="74"/>
                  <a:pt x="21" y="74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1"/>
                  <a:pt x="20" y="103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6" y="103"/>
                  <a:pt x="14" y="101"/>
                  <a:pt x="14" y="99"/>
                </a:cubicBezTo>
                <a:cubicBezTo>
                  <a:pt x="14" y="72"/>
                  <a:pt x="14" y="72"/>
                  <a:pt x="14" y="72"/>
                </a:cubicBezTo>
                <a:cubicBezTo>
                  <a:pt x="13" y="72"/>
                  <a:pt x="12" y="71"/>
                  <a:pt x="11" y="71"/>
                </a:cubicBezTo>
                <a:cubicBezTo>
                  <a:pt x="11" y="77"/>
                  <a:pt x="11" y="77"/>
                  <a:pt x="11" y="77"/>
                </a:cubicBezTo>
                <a:cubicBezTo>
                  <a:pt x="11" y="79"/>
                  <a:pt x="10" y="80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7" y="80"/>
                  <a:pt x="6" y="79"/>
                  <a:pt x="6" y="77"/>
                </a:cubicBezTo>
                <a:cubicBezTo>
                  <a:pt x="6" y="67"/>
                  <a:pt x="6" y="67"/>
                  <a:pt x="6" y="67"/>
                </a:cubicBezTo>
                <a:cubicBezTo>
                  <a:pt x="2" y="63"/>
                  <a:pt x="0" y="57"/>
                  <a:pt x="0" y="51"/>
                </a:cubicBezTo>
                <a:cubicBezTo>
                  <a:pt x="0" y="40"/>
                  <a:pt x="8" y="31"/>
                  <a:pt x="18" y="29"/>
                </a:cubicBezTo>
                <a:cubicBezTo>
                  <a:pt x="19" y="21"/>
                  <a:pt x="27" y="15"/>
                  <a:pt x="35" y="15"/>
                </a:cubicBezTo>
                <a:close/>
                <a:moveTo>
                  <a:pt x="27" y="9"/>
                </a:moveTo>
                <a:cubicBezTo>
                  <a:pt x="28" y="9"/>
                  <a:pt x="29" y="10"/>
                  <a:pt x="29" y="12"/>
                </a:cubicBezTo>
                <a:cubicBezTo>
                  <a:pt x="29" y="13"/>
                  <a:pt x="28" y="14"/>
                  <a:pt x="27" y="14"/>
                </a:cubicBezTo>
                <a:cubicBezTo>
                  <a:pt x="25" y="14"/>
                  <a:pt x="24" y="13"/>
                  <a:pt x="24" y="12"/>
                </a:cubicBezTo>
                <a:cubicBezTo>
                  <a:pt x="24" y="10"/>
                  <a:pt x="25" y="9"/>
                  <a:pt x="27" y="9"/>
                </a:cubicBezTo>
                <a:close/>
                <a:moveTo>
                  <a:pt x="17" y="9"/>
                </a:moveTo>
                <a:cubicBezTo>
                  <a:pt x="14" y="9"/>
                  <a:pt x="12" y="11"/>
                  <a:pt x="12" y="14"/>
                </a:cubicBezTo>
                <a:cubicBezTo>
                  <a:pt x="12" y="16"/>
                  <a:pt x="14" y="18"/>
                  <a:pt x="17" y="18"/>
                </a:cubicBezTo>
                <a:cubicBezTo>
                  <a:pt x="19" y="18"/>
                  <a:pt x="22" y="16"/>
                  <a:pt x="22" y="14"/>
                </a:cubicBezTo>
                <a:cubicBezTo>
                  <a:pt x="22" y="11"/>
                  <a:pt x="19" y="9"/>
                  <a:pt x="17" y="9"/>
                </a:cubicBezTo>
                <a:close/>
                <a:moveTo>
                  <a:pt x="12" y="22"/>
                </a:moveTo>
                <a:cubicBezTo>
                  <a:pt x="11" y="22"/>
                  <a:pt x="10" y="23"/>
                  <a:pt x="10" y="24"/>
                </a:cubicBezTo>
                <a:cubicBezTo>
                  <a:pt x="10" y="25"/>
                  <a:pt x="11" y="26"/>
                  <a:pt x="12" y="26"/>
                </a:cubicBezTo>
                <a:cubicBezTo>
                  <a:pt x="14" y="26"/>
                  <a:pt x="14" y="25"/>
                  <a:pt x="14" y="24"/>
                </a:cubicBezTo>
                <a:cubicBezTo>
                  <a:pt x="14" y="23"/>
                  <a:pt x="14" y="22"/>
                  <a:pt x="12" y="22"/>
                </a:cubicBezTo>
                <a:close/>
                <a:moveTo>
                  <a:pt x="84" y="7"/>
                </a:moveTo>
                <a:cubicBezTo>
                  <a:pt x="85" y="7"/>
                  <a:pt x="85" y="8"/>
                  <a:pt x="85" y="9"/>
                </a:cubicBezTo>
                <a:cubicBezTo>
                  <a:pt x="85" y="10"/>
                  <a:pt x="84" y="11"/>
                  <a:pt x="83" y="10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3"/>
                  <a:pt x="56" y="2"/>
                  <a:pt x="57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84" y="7"/>
                  <a:pt x="84" y="7"/>
                  <a:pt x="84" y="7"/>
                </a:cubicBezTo>
                <a:close/>
                <a:moveTo>
                  <a:pt x="83" y="16"/>
                </a:moveTo>
                <a:cubicBezTo>
                  <a:pt x="58" y="23"/>
                  <a:pt x="58" y="23"/>
                  <a:pt x="58" y="23"/>
                </a:cubicBezTo>
                <a:cubicBezTo>
                  <a:pt x="57" y="23"/>
                  <a:pt x="56" y="24"/>
                  <a:pt x="57" y="25"/>
                </a:cubicBezTo>
                <a:cubicBezTo>
                  <a:pt x="57" y="26"/>
                  <a:pt x="58" y="27"/>
                  <a:pt x="59" y="26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19"/>
                  <a:pt x="86" y="18"/>
                  <a:pt x="85" y="17"/>
                </a:cubicBezTo>
                <a:cubicBezTo>
                  <a:pt x="85" y="17"/>
                  <a:pt x="84" y="16"/>
                  <a:pt x="83" y="16"/>
                </a:cubicBezTo>
                <a:close/>
                <a:moveTo>
                  <a:pt x="83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6" y="12"/>
                  <a:pt x="55" y="12"/>
                  <a:pt x="55" y="13"/>
                </a:cubicBezTo>
                <a:cubicBezTo>
                  <a:pt x="55" y="14"/>
                  <a:pt x="56" y="15"/>
                  <a:pt x="57" y="15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5"/>
                  <a:pt x="85" y="14"/>
                  <a:pt x="85" y="13"/>
                </a:cubicBezTo>
                <a:cubicBezTo>
                  <a:pt x="85" y="12"/>
                  <a:pt x="84" y="12"/>
                  <a:pt x="83" y="12"/>
                </a:cubicBezTo>
                <a:close/>
                <a:moveTo>
                  <a:pt x="99" y="11"/>
                </a:moveTo>
                <a:cubicBezTo>
                  <a:pt x="100" y="11"/>
                  <a:pt x="101" y="12"/>
                  <a:pt x="101" y="13"/>
                </a:cubicBezTo>
                <a:cubicBezTo>
                  <a:pt x="101" y="14"/>
                  <a:pt x="100" y="15"/>
                  <a:pt x="99" y="15"/>
                </a:cubicBezTo>
                <a:cubicBezTo>
                  <a:pt x="98" y="15"/>
                  <a:pt x="97" y="14"/>
                  <a:pt x="97" y="13"/>
                </a:cubicBezTo>
                <a:cubicBezTo>
                  <a:pt x="97" y="12"/>
                  <a:pt x="98" y="11"/>
                  <a:pt x="99" y="11"/>
                </a:cubicBezTo>
                <a:close/>
                <a:moveTo>
                  <a:pt x="96" y="6"/>
                </a:moveTo>
                <a:cubicBezTo>
                  <a:pt x="96" y="20"/>
                  <a:pt x="96" y="20"/>
                  <a:pt x="9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6"/>
                  <a:pt x="106" y="6"/>
                  <a:pt x="106" y="6"/>
                </a:cubicBezTo>
                <a:lnTo>
                  <a:pt x="96" y="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0" name="Freeform 152"/>
          <p:cNvSpPr>
            <a:spLocks noEditPoints="1"/>
          </p:cNvSpPr>
          <p:nvPr/>
        </p:nvSpPr>
        <p:spPr bwMode="auto">
          <a:xfrm>
            <a:off x="8706182" y="5583419"/>
            <a:ext cx="496887" cy="498475"/>
          </a:xfrm>
          <a:custGeom>
            <a:avLst/>
            <a:gdLst>
              <a:gd name="T0" fmla="*/ 38 w 117"/>
              <a:gd name="T1" fmla="*/ 0 h 117"/>
              <a:gd name="T2" fmla="*/ 64 w 117"/>
              <a:gd name="T3" fmla="*/ 2 h 117"/>
              <a:gd name="T4" fmla="*/ 76 w 117"/>
              <a:gd name="T5" fmla="*/ 11 h 117"/>
              <a:gd name="T6" fmla="*/ 64 w 117"/>
              <a:gd name="T7" fmla="*/ 20 h 117"/>
              <a:gd name="T8" fmla="*/ 38 w 117"/>
              <a:gd name="T9" fmla="*/ 23 h 117"/>
              <a:gd name="T10" fmla="*/ 12 w 117"/>
              <a:gd name="T11" fmla="*/ 20 h 117"/>
              <a:gd name="T12" fmla="*/ 0 w 117"/>
              <a:gd name="T13" fmla="*/ 11 h 117"/>
              <a:gd name="T14" fmla="*/ 12 w 117"/>
              <a:gd name="T15" fmla="*/ 2 h 117"/>
              <a:gd name="T16" fmla="*/ 38 w 117"/>
              <a:gd name="T17" fmla="*/ 0 h 117"/>
              <a:gd name="T18" fmla="*/ 79 w 117"/>
              <a:gd name="T19" fmla="*/ 26 h 117"/>
              <a:gd name="T20" fmla="*/ 105 w 117"/>
              <a:gd name="T21" fmla="*/ 29 h 117"/>
              <a:gd name="T22" fmla="*/ 117 w 117"/>
              <a:gd name="T23" fmla="*/ 37 h 117"/>
              <a:gd name="T24" fmla="*/ 105 w 117"/>
              <a:gd name="T25" fmla="*/ 46 h 117"/>
              <a:gd name="T26" fmla="*/ 79 w 117"/>
              <a:gd name="T27" fmla="*/ 49 h 117"/>
              <a:gd name="T28" fmla="*/ 53 w 117"/>
              <a:gd name="T29" fmla="*/ 46 h 117"/>
              <a:gd name="T30" fmla="*/ 41 w 117"/>
              <a:gd name="T31" fmla="*/ 37 h 117"/>
              <a:gd name="T32" fmla="*/ 53 w 117"/>
              <a:gd name="T33" fmla="*/ 29 h 117"/>
              <a:gd name="T34" fmla="*/ 79 w 117"/>
              <a:gd name="T35" fmla="*/ 26 h 117"/>
              <a:gd name="T36" fmla="*/ 112 w 117"/>
              <a:gd name="T37" fmla="*/ 47 h 117"/>
              <a:gd name="T38" fmla="*/ 108 w 117"/>
              <a:gd name="T39" fmla="*/ 49 h 117"/>
              <a:gd name="T40" fmla="*/ 99 w 117"/>
              <a:gd name="T41" fmla="*/ 84 h 117"/>
              <a:gd name="T42" fmla="*/ 86 w 117"/>
              <a:gd name="T43" fmla="*/ 65 h 117"/>
              <a:gd name="T44" fmla="*/ 65 w 117"/>
              <a:gd name="T45" fmla="*/ 72 h 117"/>
              <a:gd name="T46" fmla="*/ 59 w 117"/>
              <a:gd name="T47" fmla="*/ 51 h 117"/>
              <a:gd name="T48" fmla="*/ 53 w 117"/>
              <a:gd name="T49" fmla="*/ 50 h 117"/>
              <a:gd name="T50" fmla="*/ 47 w 117"/>
              <a:gd name="T51" fmla="*/ 47 h 117"/>
              <a:gd name="T52" fmla="*/ 47 w 117"/>
              <a:gd name="T53" fmla="*/ 107 h 117"/>
              <a:gd name="T54" fmla="*/ 79 w 117"/>
              <a:gd name="T55" fmla="*/ 117 h 117"/>
              <a:gd name="T56" fmla="*/ 112 w 117"/>
              <a:gd name="T57" fmla="*/ 107 h 117"/>
              <a:gd name="T58" fmla="*/ 112 w 117"/>
              <a:gd name="T59" fmla="*/ 47 h 117"/>
              <a:gd name="T60" fmla="*/ 104 w 117"/>
              <a:gd name="T61" fmla="*/ 33 h 117"/>
              <a:gd name="T62" fmla="*/ 79 w 117"/>
              <a:gd name="T63" fmla="*/ 30 h 117"/>
              <a:gd name="T64" fmla="*/ 54 w 117"/>
              <a:gd name="T65" fmla="*/ 33 h 117"/>
              <a:gd name="T66" fmla="*/ 45 w 117"/>
              <a:gd name="T67" fmla="*/ 37 h 117"/>
              <a:gd name="T68" fmla="*/ 54 w 117"/>
              <a:gd name="T69" fmla="*/ 42 h 117"/>
              <a:gd name="T70" fmla="*/ 79 w 117"/>
              <a:gd name="T71" fmla="*/ 45 h 117"/>
              <a:gd name="T72" fmla="*/ 104 w 117"/>
              <a:gd name="T73" fmla="*/ 42 h 117"/>
              <a:gd name="T74" fmla="*/ 113 w 117"/>
              <a:gd name="T75" fmla="*/ 37 h 117"/>
              <a:gd name="T76" fmla="*/ 104 w 117"/>
              <a:gd name="T77" fmla="*/ 33 h 117"/>
              <a:gd name="T78" fmla="*/ 41 w 117"/>
              <a:gd name="T79" fmla="*/ 91 h 117"/>
              <a:gd name="T80" fmla="*/ 41 w 117"/>
              <a:gd name="T81" fmla="*/ 47 h 117"/>
              <a:gd name="T82" fmla="*/ 35 w 117"/>
              <a:gd name="T83" fmla="*/ 37 h 117"/>
              <a:gd name="T84" fmla="*/ 43 w 117"/>
              <a:gd name="T85" fmla="*/ 26 h 117"/>
              <a:gd name="T86" fmla="*/ 38 w 117"/>
              <a:gd name="T87" fmla="*/ 26 h 117"/>
              <a:gd name="T88" fmla="*/ 12 w 117"/>
              <a:gd name="T89" fmla="*/ 24 h 117"/>
              <a:gd name="T90" fmla="*/ 5 w 117"/>
              <a:gd name="T91" fmla="*/ 21 h 117"/>
              <a:gd name="T92" fmla="*/ 5 w 117"/>
              <a:gd name="T93" fmla="*/ 81 h 117"/>
              <a:gd name="T94" fmla="*/ 38 w 117"/>
              <a:gd name="T95" fmla="*/ 91 h 117"/>
              <a:gd name="T96" fmla="*/ 41 w 117"/>
              <a:gd name="T97" fmla="*/ 91 h 117"/>
              <a:gd name="T98" fmla="*/ 63 w 117"/>
              <a:gd name="T99" fmla="*/ 7 h 117"/>
              <a:gd name="T100" fmla="*/ 38 w 117"/>
              <a:gd name="T101" fmla="*/ 4 h 117"/>
              <a:gd name="T102" fmla="*/ 13 w 117"/>
              <a:gd name="T103" fmla="*/ 7 h 117"/>
              <a:gd name="T104" fmla="*/ 4 w 117"/>
              <a:gd name="T105" fmla="*/ 11 h 117"/>
              <a:gd name="T106" fmla="*/ 13 w 117"/>
              <a:gd name="T107" fmla="*/ 16 h 117"/>
              <a:gd name="T108" fmla="*/ 38 w 117"/>
              <a:gd name="T109" fmla="*/ 19 h 117"/>
              <a:gd name="T110" fmla="*/ 63 w 117"/>
              <a:gd name="T111" fmla="*/ 16 h 117"/>
              <a:gd name="T112" fmla="*/ 71 w 117"/>
              <a:gd name="T113" fmla="*/ 11 h 117"/>
              <a:gd name="T114" fmla="*/ 63 w 117"/>
              <a:gd name="T115" fmla="*/ 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7" h="117">
                <a:moveTo>
                  <a:pt x="38" y="0"/>
                </a:moveTo>
                <a:cubicBezTo>
                  <a:pt x="48" y="0"/>
                  <a:pt x="57" y="1"/>
                  <a:pt x="64" y="2"/>
                </a:cubicBezTo>
                <a:cubicBezTo>
                  <a:pt x="71" y="4"/>
                  <a:pt x="76" y="8"/>
                  <a:pt x="76" y="11"/>
                </a:cubicBezTo>
                <a:cubicBezTo>
                  <a:pt x="76" y="15"/>
                  <a:pt x="71" y="18"/>
                  <a:pt x="64" y="20"/>
                </a:cubicBezTo>
                <a:cubicBezTo>
                  <a:pt x="57" y="22"/>
                  <a:pt x="48" y="23"/>
                  <a:pt x="38" y="23"/>
                </a:cubicBezTo>
                <a:cubicBezTo>
                  <a:pt x="28" y="23"/>
                  <a:pt x="18" y="22"/>
                  <a:pt x="12" y="20"/>
                </a:cubicBezTo>
                <a:cubicBezTo>
                  <a:pt x="4" y="18"/>
                  <a:pt x="0" y="15"/>
                  <a:pt x="0" y="11"/>
                </a:cubicBezTo>
                <a:cubicBezTo>
                  <a:pt x="0" y="8"/>
                  <a:pt x="4" y="4"/>
                  <a:pt x="12" y="2"/>
                </a:cubicBezTo>
                <a:cubicBezTo>
                  <a:pt x="18" y="1"/>
                  <a:pt x="28" y="0"/>
                  <a:pt x="38" y="0"/>
                </a:cubicBezTo>
                <a:close/>
                <a:moveTo>
                  <a:pt x="79" y="26"/>
                </a:moveTo>
                <a:cubicBezTo>
                  <a:pt x="89" y="26"/>
                  <a:pt x="98" y="27"/>
                  <a:pt x="105" y="29"/>
                </a:cubicBezTo>
                <a:cubicBezTo>
                  <a:pt x="112" y="31"/>
                  <a:pt x="117" y="34"/>
                  <a:pt x="117" y="37"/>
                </a:cubicBezTo>
                <a:cubicBezTo>
                  <a:pt x="117" y="41"/>
                  <a:pt x="112" y="44"/>
                  <a:pt x="105" y="46"/>
                </a:cubicBezTo>
                <a:cubicBezTo>
                  <a:pt x="98" y="48"/>
                  <a:pt x="89" y="49"/>
                  <a:pt x="79" y="49"/>
                </a:cubicBezTo>
                <a:cubicBezTo>
                  <a:pt x="69" y="49"/>
                  <a:pt x="60" y="48"/>
                  <a:pt x="53" y="46"/>
                </a:cubicBezTo>
                <a:cubicBezTo>
                  <a:pt x="45" y="44"/>
                  <a:pt x="41" y="41"/>
                  <a:pt x="41" y="37"/>
                </a:cubicBezTo>
                <a:cubicBezTo>
                  <a:pt x="41" y="34"/>
                  <a:pt x="45" y="31"/>
                  <a:pt x="53" y="29"/>
                </a:cubicBezTo>
                <a:cubicBezTo>
                  <a:pt x="60" y="27"/>
                  <a:pt x="69" y="26"/>
                  <a:pt x="79" y="26"/>
                </a:cubicBezTo>
                <a:close/>
                <a:moveTo>
                  <a:pt x="112" y="47"/>
                </a:moveTo>
                <a:cubicBezTo>
                  <a:pt x="111" y="47"/>
                  <a:pt x="110" y="48"/>
                  <a:pt x="108" y="49"/>
                </a:cubicBezTo>
                <a:cubicBezTo>
                  <a:pt x="108" y="58"/>
                  <a:pt x="107" y="85"/>
                  <a:pt x="99" y="84"/>
                </a:cubicBezTo>
                <a:cubicBezTo>
                  <a:pt x="91" y="82"/>
                  <a:pt x="91" y="58"/>
                  <a:pt x="86" y="65"/>
                </a:cubicBezTo>
                <a:cubicBezTo>
                  <a:pt x="80" y="71"/>
                  <a:pt x="70" y="77"/>
                  <a:pt x="65" y="72"/>
                </a:cubicBezTo>
                <a:cubicBezTo>
                  <a:pt x="60" y="67"/>
                  <a:pt x="59" y="53"/>
                  <a:pt x="59" y="51"/>
                </a:cubicBezTo>
                <a:cubicBezTo>
                  <a:pt x="57" y="51"/>
                  <a:pt x="55" y="50"/>
                  <a:pt x="53" y="50"/>
                </a:cubicBezTo>
                <a:cubicBezTo>
                  <a:pt x="50" y="49"/>
                  <a:pt x="48" y="48"/>
                  <a:pt x="47" y="4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7" y="112"/>
                  <a:pt x="61" y="117"/>
                  <a:pt x="79" y="117"/>
                </a:cubicBezTo>
                <a:cubicBezTo>
                  <a:pt x="98" y="117"/>
                  <a:pt x="112" y="112"/>
                  <a:pt x="112" y="107"/>
                </a:cubicBezTo>
                <a:cubicBezTo>
                  <a:pt x="112" y="47"/>
                  <a:pt x="112" y="47"/>
                  <a:pt x="112" y="47"/>
                </a:cubicBezTo>
                <a:close/>
                <a:moveTo>
                  <a:pt x="104" y="33"/>
                </a:moveTo>
                <a:cubicBezTo>
                  <a:pt x="97" y="31"/>
                  <a:pt x="89" y="30"/>
                  <a:pt x="79" y="30"/>
                </a:cubicBezTo>
                <a:cubicBezTo>
                  <a:pt x="69" y="30"/>
                  <a:pt x="60" y="31"/>
                  <a:pt x="54" y="33"/>
                </a:cubicBezTo>
                <a:cubicBezTo>
                  <a:pt x="48" y="34"/>
                  <a:pt x="45" y="36"/>
                  <a:pt x="45" y="37"/>
                </a:cubicBezTo>
                <a:cubicBezTo>
                  <a:pt x="45" y="39"/>
                  <a:pt x="48" y="41"/>
                  <a:pt x="54" y="42"/>
                </a:cubicBezTo>
                <a:cubicBezTo>
                  <a:pt x="60" y="44"/>
                  <a:pt x="69" y="45"/>
                  <a:pt x="79" y="45"/>
                </a:cubicBezTo>
                <a:cubicBezTo>
                  <a:pt x="89" y="45"/>
                  <a:pt x="97" y="44"/>
                  <a:pt x="104" y="42"/>
                </a:cubicBezTo>
                <a:cubicBezTo>
                  <a:pt x="109" y="41"/>
                  <a:pt x="113" y="39"/>
                  <a:pt x="113" y="37"/>
                </a:cubicBezTo>
                <a:cubicBezTo>
                  <a:pt x="113" y="36"/>
                  <a:pt x="109" y="34"/>
                  <a:pt x="104" y="33"/>
                </a:cubicBezTo>
                <a:close/>
                <a:moveTo>
                  <a:pt x="41" y="91"/>
                </a:moveTo>
                <a:cubicBezTo>
                  <a:pt x="41" y="47"/>
                  <a:pt x="41" y="47"/>
                  <a:pt x="41" y="47"/>
                </a:cubicBezTo>
                <a:cubicBezTo>
                  <a:pt x="38" y="45"/>
                  <a:pt x="35" y="42"/>
                  <a:pt x="35" y="37"/>
                </a:cubicBezTo>
                <a:cubicBezTo>
                  <a:pt x="35" y="32"/>
                  <a:pt x="39" y="29"/>
                  <a:pt x="43" y="26"/>
                </a:cubicBezTo>
                <a:cubicBezTo>
                  <a:pt x="41" y="26"/>
                  <a:pt x="39" y="26"/>
                  <a:pt x="38" y="26"/>
                </a:cubicBezTo>
                <a:cubicBezTo>
                  <a:pt x="28" y="26"/>
                  <a:pt x="18" y="25"/>
                  <a:pt x="12" y="24"/>
                </a:cubicBezTo>
                <a:cubicBezTo>
                  <a:pt x="9" y="23"/>
                  <a:pt x="7" y="22"/>
                  <a:pt x="5" y="21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6"/>
                  <a:pt x="20" y="91"/>
                  <a:pt x="38" y="91"/>
                </a:cubicBezTo>
                <a:cubicBezTo>
                  <a:pt x="39" y="91"/>
                  <a:pt x="40" y="91"/>
                  <a:pt x="41" y="91"/>
                </a:cubicBezTo>
                <a:close/>
                <a:moveTo>
                  <a:pt x="63" y="7"/>
                </a:moveTo>
                <a:cubicBezTo>
                  <a:pt x="56" y="5"/>
                  <a:pt x="47" y="4"/>
                  <a:pt x="38" y="4"/>
                </a:cubicBezTo>
                <a:cubicBezTo>
                  <a:pt x="28" y="4"/>
                  <a:pt x="19" y="5"/>
                  <a:pt x="13" y="7"/>
                </a:cubicBezTo>
                <a:cubicBezTo>
                  <a:pt x="7" y="8"/>
                  <a:pt x="4" y="10"/>
                  <a:pt x="4" y="11"/>
                </a:cubicBezTo>
                <a:cubicBezTo>
                  <a:pt x="4" y="13"/>
                  <a:pt x="7" y="15"/>
                  <a:pt x="13" y="16"/>
                </a:cubicBezTo>
                <a:cubicBezTo>
                  <a:pt x="19" y="18"/>
                  <a:pt x="28" y="19"/>
                  <a:pt x="38" y="19"/>
                </a:cubicBezTo>
                <a:cubicBezTo>
                  <a:pt x="47" y="19"/>
                  <a:pt x="56" y="18"/>
                  <a:pt x="63" y="16"/>
                </a:cubicBezTo>
                <a:cubicBezTo>
                  <a:pt x="68" y="15"/>
                  <a:pt x="71" y="13"/>
                  <a:pt x="71" y="11"/>
                </a:cubicBezTo>
                <a:cubicBezTo>
                  <a:pt x="71" y="10"/>
                  <a:pt x="68" y="8"/>
                  <a:pt x="63" y="7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1" name="Freeform 169"/>
          <p:cNvSpPr>
            <a:spLocks noEditPoints="1"/>
          </p:cNvSpPr>
          <p:nvPr/>
        </p:nvSpPr>
        <p:spPr bwMode="auto">
          <a:xfrm>
            <a:off x="9552319" y="1573600"/>
            <a:ext cx="461962" cy="474663"/>
          </a:xfrm>
          <a:custGeom>
            <a:avLst/>
            <a:gdLst>
              <a:gd name="T0" fmla="*/ 88 w 109"/>
              <a:gd name="T1" fmla="*/ 75 h 112"/>
              <a:gd name="T2" fmla="*/ 63 w 109"/>
              <a:gd name="T3" fmla="*/ 84 h 112"/>
              <a:gd name="T4" fmla="*/ 74 w 109"/>
              <a:gd name="T5" fmla="*/ 71 h 112"/>
              <a:gd name="T6" fmla="*/ 76 w 109"/>
              <a:gd name="T7" fmla="*/ 21 h 112"/>
              <a:gd name="T8" fmla="*/ 62 w 109"/>
              <a:gd name="T9" fmla="*/ 72 h 112"/>
              <a:gd name="T10" fmla="*/ 68 w 109"/>
              <a:gd name="T11" fmla="*/ 13 h 112"/>
              <a:gd name="T12" fmla="*/ 62 w 109"/>
              <a:gd name="T13" fmla="*/ 22 h 112"/>
              <a:gd name="T14" fmla="*/ 62 w 109"/>
              <a:gd name="T15" fmla="*/ 33 h 112"/>
              <a:gd name="T16" fmla="*/ 53 w 109"/>
              <a:gd name="T17" fmla="*/ 27 h 112"/>
              <a:gd name="T18" fmla="*/ 6 w 109"/>
              <a:gd name="T19" fmla="*/ 28 h 112"/>
              <a:gd name="T20" fmla="*/ 4 w 109"/>
              <a:gd name="T21" fmla="*/ 31 h 112"/>
              <a:gd name="T22" fmla="*/ 0 w 109"/>
              <a:gd name="T23" fmla="*/ 42 h 112"/>
              <a:gd name="T24" fmla="*/ 5 w 109"/>
              <a:gd name="T25" fmla="*/ 109 h 112"/>
              <a:gd name="T26" fmla="*/ 44 w 109"/>
              <a:gd name="T27" fmla="*/ 112 h 112"/>
              <a:gd name="T28" fmla="*/ 68 w 109"/>
              <a:gd name="T29" fmla="*/ 109 h 112"/>
              <a:gd name="T30" fmla="*/ 109 w 109"/>
              <a:gd name="T31" fmla="*/ 104 h 112"/>
              <a:gd name="T32" fmla="*/ 105 w 109"/>
              <a:gd name="T33" fmla="*/ 37 h 112"/>
              <a:gd name="T34" fmla="*/ 103 w 109"/>
              <a:gd name="T35" fmla="*/ 28 h 112"/>
              <a:gd name="T36" fmla="*/ 96 w 109"/>
              <a:gd name="T37" fmla="*/ 15 h 112"/>
              <a:gd name="T38" fmla="*/ 96 w 109"/>
              <a:gd name="T39" fmla="*/ 15 h 112"/>
              <a:gd name="T40" fmla="*/ 76 w 109"/>
              <a:gd name="T41" fmla="*/ 13 h 112"/>
              <a:gd name="T42" fmla="*/ 76 w 109"/>
              <a:gd name="T43" fmla="*/ 5 h 112"/>
              <a:gd name="T44" fmla="*/ 70 w 109"/>
              <a:gd name="T45" fmla="*/ 1 h 112"/>
              <a:gd name="T46" fmla="*/ 53 w 109"/>
              <a:gd name="T47" fmla="*/ 27 h 112"/>
              <a:gd name="T48" fmla="*/ 48 w 109"/>
              <a:gd name="T49" fmla="*/ 106 h 112"/>
              <a:gd name="T50" fmla="*/ 51 w 109"/>
              <a:gd name="T51" fmla="*/ 98 h 112"/>
              <a:gd name="T52" fmla="*/ 61 w 109"/>
              <a:gd name="T53" fmla="*/ 98 h 112"/>
              <a:gd name="T54" fmla="*/ 64 w 109"/>
              <a:gd name="T55" fmla="*/ 105 h 112"/>
              <a:gd name="T56" fmla="*/ 59 w 109"/>
              <a:gd name="T57" fmla="*/ 101 h 112"/>
              <a:gd name="T58" fmla="*/ 53 w 109"/>
              <a:gd name="T59" fmla="*/ 101 h 112"/>
              <a:gd name="T60" fmla="*/ 45 w 109"/>
              <a:gd name="T61" fmla="*/ 69 h 112"/>
              <a:gd name="T62" fmla="*/ 17 w 109"/>
              <a:gd name="T63" fmla="*/ 69 h 112"/>
              <a:gd name="T64" fmla="*/ 15 w 109"/>
              <a:gd name="T65" fmla="*/ 65 h 112"/>
              <a:gd name="T66" fmla="*/ 46 w 109"/>
              <a:gd name="T67" fmla="*/ 65 h 112"/>
              <a:gd name="T68" fmla="*/ 45 w 109"/>
              <a:gd name="T69" fmla="*/ 69 h 112"/>
              <a:gd name="T70" fmla="*/ 31 w 109"/>
              <a:gd name="T71" fmla="*/ 57 h 112"/>
              <a:gd name="T72" fmla="*/ 14 w 109"/>
              <a:gd name="T73" fmla="*/ 58 h 112"/>
              <a:gd name="T74" fmla="*/ 31 w 109"/>
              <a:gd name="T75" fmla="*/ 53 h 112"/>
              <a:gd name="T76" fmla="*/ 47 w 109"/>
              <a:gd name="T77" fmla="*/ 58 h 112"/>
              <a:gd name="T78" fmla="*/ 45 w 109"/>
              <a:gd name="T79" fmla="*/ 50 h 112"/>
              <a:gd name="T80" fmla="*/ 17 w 109"/>
              <a:gd name="T81" fmla="*/ 50 h 112"/>
              <a:gd name="T82" fmla="*/ 15 w 109"/>
              <a:gd name="T83" fmla="*/ 46 h 112"/>
              <a:gd name="T84" fmla="*/ 46 w 109"/>
              <a:gd name="T85" fmla="*/ 46 h 112"/>
              <a:gd name="T86" fmla="*/ 45 w 109"/>
              <a:gd name="T87" fmla="*/ 50 h 112"/>
              <a:gd name="T88" fmla="*/ 31 w 109"/>
              <a:gd name="T89" fmla="*/ 37 h 112"/>
              <a:gd name="T90" fmla="*/ 14 w 109"/>
              <a:gd name="T91" fmla="*/ 39 h 112"/>
              <a:gd name="T92" fmla="*/ 31 w 109"/>
              <a:gd name="T93" fmla="*/ 34 h 112"/>
              <a:gd name="T94" fmla="*/ 47 w 109"/>
              <a:gd name="T95" fmla="*/ 39 h 112"/>
              <a:gd name="T96" fmla="*/ 96 w 109"/>
              <a:gd name="T97" fmla="*/ 32 h 112"/>
              <a:gd name="T98" fmla="*/ 92 w 109"/>
              <a:gd name="T99" fmla="*/ 83 h 112"/>
              <a:gd name="T100" fmla="*/ 74 w 109"/>
              <a:gd name="T101" fmla="*/ 87 h 112"/>
              <a:gd name="T102" fmla="*/ 78 w 109"/>
              <a:gd name="T103" fmla="*/ 89 h 112"/>
              <a:gd name="T104" fmla="*/ 99 w 109"/>
              <a:gd name="T105" fmla="*/ 33 h 112"/>
              <a:gd name="T106" fmla="*/ 31 w 109"/>
              <a:gd name="T107" fmla="*/ 28 h 112"/>
              <a:gd name="T108" fmla="*/ 51 w 109"/>
              <a:gd name="T109" fmla="*/ 93 h 112"/>
              <a:gd name="T110" fmla="*/ 11 w 109"/>
              <a:gd name="T111" fmla="*/ 93 h 112"/>
              <a:gd name="T112" fmla="*/ 31 w 109"/>
              <a:gd name="T113" fmla="*/ 2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9" h="112">
                <a:moveTo>
                  <a:pt x="88" y="20"/>
                </a:moveTo>
                <a:cubicBezTo>
                  <a:pt x="88" y="75"/>
                  <a:pt x="88" y="75"/>
                  <a:pt x="88" y="75"/>
                </a:cubicBezTo>
                <a:cubicBezTo>
                  <a:pt x="81" y="76"/>
                  <a:pt x="75" y="78"/>
                  <a:pt x="70" y="80"/>
                </a:cubicBezTo>
                <a:cubicBezTo>
                  <a:pt x="68" y="81"/>
                  <a:pt x="66" y="82"/>
                  <a:pt x="63" y="84"/>
                </a:cubicBezTo>
                <a:cubicBezTo>
                  <a:pt x="64" y="82"/>
                  <a:pt x="65" y="81"/>
                  <a:pt x="66" y="80"/>
                </a:cubicBezTo>
                <a:cubicBezTo>
                  <a:pt x="68" y="76"/>
                  <a:pt x="71" y="74"/>
                  <a:pt x="74" y="71"/>
                </a:cubicBezTo>
                <a:cubicBezTo>
                  <a:pt x="75" y="71"/>
                  <a:pt x="76" y="70"/>
                  <a:pt x="76" y="68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20"/>
                  <a:pt x="84" y="20"/>
                  <a:pt x="88" y="20"/>
                </a:cubicBezTo>
                <a:close/>
                <a:moveTo>
                  <a:pt x="62" y="72"/>
                </a:moveTo>
                <a:cubicBezTo>
                  <a:pt x="64" y="70"/>
                  <a:pt x="66" y="68"/>
                  <a:pt x="68" y="66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4"/>
                  <a:pt x="66" y="15"/>
                  <a:pt x="65" y="17"/>
                </a:cubicBezTo>
                <a:cubicBezTo>
                  <a:pt x="64" y="19"/>
                  <a:pt x="63" y="20"/>
                  <a:pt x="62" y="22"/>
                </a:cubicBezTo>
                <a:cubicBezTo>
                  <a:pt x="62" y="32"/>
                  <a:pt x="62" y="32"/>
                  <a:pt x="62" y="32"/>
                </a:cubicBezTo>
                <a:cubicBezTo>
                  <a:pt x="62" y="33"/>
                  <a:pt x="62" y="33"/>
                  <a:pt x="62" y="33"/>
                </a:cubicBezTo>
                <a:cubicBezTo>
                  <a:pt x="62" y="72"/>
                  <a:pt x="62" y="72"/>
                  <a:pt x="62" y="72"/>
                </a:cubicBezTo>
                <a:close/>
                <a:moveTo>
                  <a:pt x="53" y="27"/>
                </a:moveTo>
                <a:cubicBezTo>
                  <a:pt x="45" y="23"/>
                  <a:pt x="38" y="22"/>
                  <a:pt x="31" y="22"/>
                </a:cubicBezTo>
                <a:cubicBezTo>
                  <a:pt x="22" y="22"/>
                  <a:pt x="14" y="24"/>
                  <a:pt x="6" y="28"/>
                </a:cubicBezTo>
                <a:cubicBezTo>
                  <a:pt x="5" y="29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6"/>
                  <a:pt x="2" y="109"/>
                  <a:pt x="5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7" y="109"/>
                  <a:pt x="109" y="106"/>
                  <a:pt x="109" y="104"/>
                </a:cubicBezTo>
                <a:cubicBezTo>
                  <a:pt x="109" y="42"/>
                  <a:pt x="109" y="42"/>
                  <a:pt x="109" y="42"/>
                </a:cubicBezTo>
                <a:cubicBezTo>
                  <a:pt x="109" y="39"/>
                  <a:pt x="107" y="37"/>
                  <a:pt x="105" y="37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0"/>
                  <a:pt x="104" y="29"/>
                  <a:pt x="103" y="28"/>
                </a:cubicBezTo>
                <a:cubicBezTo>
                  <a:pt x="101" y="27"/>
                  <a:pt x="98" y="26"/>
                  <a:pt x="96" y="2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13"/>
                  <a:pt x="94" y="11"/>
                  <a:pt x="92" y="11"/>
                </a:cubicBezTo>
                <a:cubicBezTo>
                  <a:pt x="86" y="12"/>
                  <a:pt x="81" y="12"/>
                  <a:pt x="76" y="13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4"/>
                  <a:pt x="76" y="3"/>
                  <a:pt x="75" y="3"/>
                </a:cubicBezTo>
                <a:cubicBezTo>
                  <a:pt x="74" y="1"/>
                  <a:pt x="72" y="0"/>
                  <a:pt x="70" y="1"/>
                </a:cubicBezTo>
                <a:cubicBezTo>
                  <a:pt x="65" y="4"/>
                  <a:pt x="61" y="8"/>
                  <a:pt x="58" y="13"/>
                </a:cubicBezTo>
                <a:cubicBezTo>
                  <a:pt x="56" y="17"/>
                  <a:pt x="54" y="21"/>
                  <a:pt x="53" y="27"/>
                </a:cubicBezTo>
                <a:close/>
                <a:moveTo>
                  <a:pt x="50" y="105"/>
                </a:moveTo>
                <a:cubicBezTo>
                  <a:pt x="50" y="106"/>
                  <a:pt x="49" y="106"/>
                  <a:pt x="48" y="106"/>
                </a:cubicBezTo>
                <a:cubicBezTo>
                  <a:pt x="47" y="105"/>
                  <a:pt x="46" y="104"/>
                  <a:pt x="47" y="103"/>
                </a:cubicBezTo>
                <a:cubicBezTo>
                  <a:pt x="48" y="100"/>
                  <a:pt x="49" y="99"/>
                  <a:pt x="51" y="98"/>
                </a:cubicBezTo>
                <a:cubicBezTo>
                  <a:pt x="53" y="96"/>
                  <a:pt x="55" y="96"/>
                  <a:pt x="56" y="96"/>
                </a:cubicBezTo>
                <a:cubicBezTo>
                  <a:pt x="58" y="96"/>
                  <a:pt x="60" y="97"/>
                  <a:pt x="61" y="98"/>
                </a:cubicBezTo>
                <a:cubicBezTo>
                  <a:pt x="63" y="99"/>
                  <a:pt x="64" y="101"/>
                  <a:pt x="65" y="103"/>
                </a:cubicBezTo>
                <a:cubicBezTo>
                  <a:pt x="65" y="104"/>
                  <a:pt x="65" y="105"/>
                  <a:pt x="64" y="105"/>
                </a:cubicBezTo>
                <a:cubicBezTo>
                  <a:pt x="63" y="106"/>
                  <a:pt x="61" y="105"/>
                  <a:pt x="61" y="104"/>
                </a:cubicBezTo>
                <a:cubicBezTo>
                  <a:pt x="61" y="103"/>
                  <a:pt x="60" y="102"/>
                  <a:pt x="59" y="101"/>
                </a:cubicBezTo>
                <a:cubicBezTo>
                  <a:pt x="58" y="100"/>
                  <a:pt x="57" y="100"/>
                  <a:pt x="56" y="100"/>
                </a:cubicBezTo>
                <a:cubicBezTo>
                  <a:pt x="55" y="100"/>
                  <a:pt x="54" y="100"/>
                  <a:pt x="53" y="101"/>
                </a:cubicBezTo>
                <a:cubicBezTo>
                  <a:pt x="52" y="101"/>
                  <a:pt x="51" y="103"/>
                  <a:pt x="50" y="105"/>
                </a:cubicBezTo>
                <a:close/>
                <a:moveTo>
                  <a:pt x="45" y="69"/>
                </a:moveTo>
                <a:cubicBezTo>
                  <a:pt x="40" y="67"/>
                  <a:pt x="35" y="67"/>
                  <a:pt x="31" y="67"/>
                </a:cubicBezTo>
                <a:cubicBezTo>
                  <a:pt x="26" y="67"/>
                  <a:pt x="21" y="67"/>
                  <a:pt x="17" y="69"/>
                </a:cubicBezTo>
                <a:cubicBezTo>
                  <a:pt x="16" y="70"/>
                  <a:pt x="15" y="69"/>
                  <a:pt x="14" y="68"/>
                </a:cubicBezTo>
                <a:cubicBezTo>
                  <a:pt x="14" y="67"/>
                  <a:pt x="14" y="66"/>
                  <a:pt x="15" y="65"/>
                </a:cubicBezTo>
                <a:cubicBezTo>
                  <a:pt x="20" y="64"/>
                  <a:pt x="26" y="63"/>
                  <a:pt x="31" y="63"/>
                </a:cubicBezTo>
                <a:cubicBezTo>
                  <a:pt x="36" y="63"/>
                  <a:pt x="41" y="63"/>
                  <a:pt x="46" y="65"/>
                </a:cubicBezTo>
                <a:cubicBezTo>
                  <a:pt x="47" y="66"/>
                  <a:pt x="48" y="67"/>
                  <a:pt x="47" y="68"/>
                </a:cubicBezTo>
                <a:cubicBezTo>
                  <a:pt x="47" y="69"/>
                  <a:pt x="46" y="70"/>
                  <a:pt x="45" y="69"/>
                </a:cubicBezTo>
                <a:close/>
                <a:moveTo>
                  <a:pt x="45" y="59"/>
                </a:moveTo>
                <a:cubicBezTo>
                  <a:pt x="40" y="58"/>
                  <a:pt x="35" y="57"/>
                  <a:pt x="31" y="57"/>
                </a:cubicBezTo>
                <a:cubicBezTo>
                  <a:pt x="26" y="57"/>
                  <a:pt x="21" y="58"/>
                  <a:pt x="17" y="59"/>
                </a:cubicBezTo>
                <a:cubicBezTo>
                  <a:pt x="16" y="60"/>
                  <a:pt x="15" y="59"/>
                  <a:pt x="14" y="58"/>
                </a:cubicBezTo>
                <a:cubicBezTo>
                  <a:pt x="14" y="57"/>
                  <a:pt x="14" y="56"/>
                  <a:pt x="15" y="56"/>
                </a:cubicBezTo>
                <a:cubicBezTo>
                  <a:pt x="20" y="54"/>
                  <a:pt x="26" y="53"/>
                  <a:pt x="31" y="53"/>
                </a:cubicBezTo>
                <a:cubicBezTo>
                  <a:pt x="36" y="53"/>
                  <a:pt x="41" y="54"/>
                  <a:pt x="46" y="56"/>
                </a:cubicBezTo>
                <a:cubicBezTo>
                  <a:pt x="47" y="56"/>
                  <a:pt x="48" y="57"/>
                  <a:pt x="47" y="58"/>
                </a:cubicBezTo>
                <a:cubicBezTo>
                  <a:pt x="47" y="59"/>
                  <a:pt x="46" y="60"/>
                  <a:pt x="45" y="59"/>
                </a:cubicBezTo>
                <a:close/>
                <a:moveTo>
                  <a:pt x="45" y="50"/>
                </a:moveTo>
                <a:cubicBezTo>
                  <a:pt x="40" y="48"/>
                  <a:pt x="35" y="47"/>
                  <a:pt x="31" y="47"/>
                </a:cubicBezTo>
                <a:cubicBezTo>
                  <a:pt x="26" y="47"/>
                  <a:pt x="21" y="48"/>
                  <a:pt x="17" y="50"/>
                </a:cubicBezTo>
                <a:cubicBezTo>
                  <a:pt x="16" y="50"/>
                  <a:pt x="15" y="50"/>
                  <a:pt x="14" y="49"/>
                </a:cubicBezTo>
                <a:cubicBezTo>
                  <a:pt x="14" y="48"/>
                  <a:pt x="14" y="47"/>
                  <a:pt x="15" y="46"/>
                </a:cubicBezTo>
                <a:cubicBezTo>
                  <a:pt x="20" y="44"/>
                  <a:pt x="26" y="43"/>
                  <a:pt x="31" y="43"/>
                </a:cubicBezTo>
                <a:cubicBezTo>
                  <a:pt x="36" y="43"/>
                  <a:pt x="41" y="44"/>
                  <a:pt x="46" y="46"/>
                </a:cubicBezTo>
                <a:cubicBezTo>
                  <a:pt x="47" y="47"/>
                  <a:pt x="48" y="48"/>
                  <a:pt x="47" y="49"/>
                </a:cubicBezTo>
                <a:cubicBezTo>
                  <a:pt x="47" y="50"/>
                  <a:pt x="46" y="50"/>
                  <a:pt x="45" y="50"/>
                </a:cubicBezTo>
                <a:close/>
                <a:moveTo>
                  <a:pt x="45" y="40"/>
                </a:moveTo>
                <a:cubicBezTo>
                  <a:pt x="40" y="38"/>
                  <a:pt x="35" y="37"/>
                  <a:pt x="31" y="37"/>
                </a:cubicBezTo>
                <a:cubicBezTo>
                  <a:pt x="26" y="38"/>
                  <a:pt x="21" y="38"/>
                  <a:pt x="17" y="40"/>
                </a:cubicBezTo>
                <a:cubicBezTo>
                  <a:pt x="16" y="40"/>
                  <a:pt x="15" y="40"/>
                  <a:pt x="14" y="39"/>
                </a:cubicBezTo>
                <a:cubicBezTo>
                  <a:pt x="14" y="38"/>
                  <a:pt x="14" y="37"/>
                  <a:pt x="15" y="36"/>
                </a:cubicBezTo>
                <a:cubicBezTo>
                  <a:pt x="20" y="35"/>
                  <a:pt x="26" y="34"/>
                  <a:pt x="31" y="34"/>
                </a:cubicBezTo>
                <a:cubicBezTo>
                  <a:pt x="36" y="34"/>
                  <a:pt x="41" y="34"/>
                  <a:pt x="46" y="36"/>
                </a:cubicBezTo>
                <a:cubicBezTo>
                  <a:pt x="47" y="37"/>
                  <a:pt x="48" y="38"/>
                  <a:pt x="47" y="39"/>
                </a:cubicBezTo>
                <a:cubicBezTo>
                  <a:pt x="47" y="40"/>
                  <a:pt x="46" y="40"/>
                  <a:pt x="45" y="40"/>
                </a:cubicBezTo>
                <a:close/>
                <a:moveTo>
                  <a:pt x="96" y="32"/>
                </a:moveTo>
                <a:cubicBezTo>
                  <a:pt x="96" y="79"/>
                  <a:pt x="96" y="79"/>
                  <a:pt x="96" y="79"/>
                </a:cubicBezTo>
                <a:cubicBezTo>
                  <a:pt x="96" y="81"/>
                  <a:pt x="94" y="83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84" y="83"/>
                  <a:pt x="79" y="85"/>
                  <a:pt x="74" y="87"/>
                </a:cubicBezTo>
                <a:cubicBezTo>
                  <a:pt x="72" y="88"/>
                  <a:pt x="70" y="89"/>
                  <a:pt x="68" y="90"/>
                </a:cubicBezTo>
                <a:cubicBezTo>
                  <a:pt x="71" y="89"/>
                  <a:pt x="75" y="89"/>
                  <a:pt x="78" y="89"/>
                </a:cubicBezTo>
                <a:cubicBezTo>
                  <a:pt x="85" y="89"/>
                  <a:pt x="92" y="90"/>
                  <a:pt x="99" y="93"/>
                </a:cubicBezTo>
                <a:cubicBezTo>
                  <a:pt x="99" y="33"/>
                  <a:pt x="99" y="33"/>
                  <a:pt x="99" y="33"/>
                </a:cubicBezTo>
                <a:cubicBezTo>
                  <a:pt x="98" y="33"/>
                  <a:pt x="97" y="32"/>
                  <a:pt x="96" y="32"/>
                </a:cubicBezTo>
                <a:close/>
                <a:moveTo>
                  <a:pt x="31" y="28"/>
                </a:moveTo>
                <a:cubicBezTo>
                  <a:pt x="37" y="28"/>
                  <a:pt x="44" y="30"/>
                  <a:pt x="51" y="33"/>
                </a:cubicBezTo>
                <a:cubicBezTo>
                  <a:pt x="51" y="93"/>
                  <a:pt x="51" y="93"/>
                  <a:pt x="51" y="93"/>
                </a:cubicBezTo>
                <a:cubicBezTo>
                  <a:pt x="44" y="90"/>
                  <a:pt x="37" y="89"/>
                  <a:pt x="31" y="89"/>
                </a:cubicBezTo>
                <a:cubicBezTo>
                  <a:pt x="24" y="89"/>
                  <a:pt x="17" y="90"/>
                  <a:pt x="11" y="93"/>
                </a:cubicBezTo>
                <a:cubicBezTo>
                  <a:pt x="11" y="33"/>
                  <a:pt x="11" y="33"/>
                  <a:pt x="11" y="33"/>
                </a:cubicBezTo>
                <a:cubicBezTo>
                  <a:pt x="17" y="30"/>
                  <a:pt x="24" y="28"/>
                  <a:pt x="31" y="28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2" name="Freeform 170"/>
          <p:cNvSpPr>
            <a:spLocks noEditPoints="1"/>
          </p:cNvSpPr>
          <p:nvPr/>
        </p:nvSpPr>
        <p:spPr bwMode="auto">
          <a:xfrm>
            <a:off x="8729994" y="1549787"/>
            <a:ext cx="428625" cy="522288"/>
          </a:xfrm>
          <a:custGeom>
            <a:avLst/>
            <a:gdLst>
              <a:gd name="T0" fmla="*/ 17 w 101"/>
              <a:gd name="T1" fmla="*/ 16 h 123"/>
              <a:gd name="T2" fmla="*/ 66 w 101"/>
              <a:gd name="T3" fmla="*/ 10 h 123"/>
              <a:gd name="T4" fmla="*/ 73 w 101"/>
              <a:gd name="T5" fmla="*/ 16 h 123"/>
              <a:gd name="T6" fmla="*/ 73 w 101"/>
              <a:gd name="T7" fmla="*/ 18 h 123"/>
              <a:gd name="T8" fmla="*/ 28 w 101"/>
              <a:gd name="T9" fmla="*/ 24 h 123"/>
              <a:gd name="T10" fmla="*/ 23 w 101"/>
              <a:gd name="T11" fmla="*/ 31 h 123"/>
              <a:gd name="T12" fmla="*/ 23 w 101"/>
              <a:gd name="T13" fmla="*/ 99 h 123"/>
              <a:gd name="T14" fmla="*/ 17 w 101"/>
              <a:gd name="T15" fmla="*/ 99 h 123"/>
              <a:gd name="T16" fmla="*/ 17 w 101"/>
              <a:gd name="T17" fmla="*/ 16 h 123"/>
              <a:gd name="T18" fmla="*/ 54 w 101"/>
              <a:gd name="T19" fmla="*/ 49 h 123"/>
              <a:gd name="T20" fmla="*/ 54 w 101"/>
              <a:gd name="T21" fmla="*/ 66 h 123"/>
              <a:gd name="T22" fmla="*/ 92 w 101"/>
              <a:gd name="T23" fmla="*/ 61 h 123"/>
              <a:gd name="T24" fmla="*/ 92 w 101"/>
              <a:gd name="T25" fmla="*/ 44 h 123"/>
              <a:gd name="T26" fmla="*/ 54 w 101"/>
              <a:gd name="T27" fmla="*/ 49 h 123"/>
              <a:gd name="T28" fmla="*/ 45 w 101"/>
              <a:gd name="T29" fmla="*/ 38 h 123"/>
              <a:gd name="T30" fmla="*/ 45 w 101"/>
              <a:gd name="T31" fmla="*/ 121 h 123"/>
              <a:gd name="T32" fmla="*/ 93 w 101"/>
              <a:gd name="T33" fmla="*/ 115 h 123"/>
              <a:gd name="T34" fmla="*/ 101 w 101"/>
              <a:gd name="T35" fmla="*/ 107 h 123"/>
              <a:gd name="T36" fmla="*/ 101 w 101"/>
              <a:gd name="T37" fmla="*/ 38 h 123"/>
              <a:gd name="T38" fmla="*/ 93 w 101"/>
              <a:gd name="T39" fmla="*/ 32 h 123"/>
              <a:gd name="T40" fmla="*/ 45 w 101"/>
              <a:gd name="T41" fmla="*/ 38 h 123"/>
              <a:gd name="T42" fmla="*/ 30 w 101"/>
              <a:gd name="T43" fmla="*/ 29 h 123"/>
              <a:gd name="T44" fmla="*/ 27 w 101"/>
              <a:gd name="T45" fmla="*/ 31 h 123"/>
              <a:gd name="T46" fmla="*/ 27 w 101"/>
              <a:gd name="T47" fmla="*/ 111 h 123"/>
              <a:gd name="T48" fmla="*/ 30 w 101"/>
              <a:gd name="T49" fmla="*/ 116 h 123"/>
              <a:gd name="T50" fmla="*/ 38 w 101"/>
              <a:gd name="T51" fmla="*/ 122 h 123"/>
              <a:gd name="T52" fmla="*/ 41 w 101"/>
              <a:gd name="T53" fmla="*/ 119 h 123"/>
              <a:gd name="T54" fmla="*/ 41 w 101"/>
              <a:gd name="T55" fmla="*/ 39 h 123"/>
              <a:gd name="T56" fmla="*/ 38 w 101"/>
              <a:gd name="T57" fmla="*/ 34 h 123"/>
              <a:gd name="T58" fmla="*/ 30 w 101"/>
              <a:gd name="T59" fmla="*/ 29 h 123"/>
              <a:gd name="T60" fmla="*/ 36 w 101"/>
              <a:gd name="T61" fmla="*/ 27 h 123"/>
              <a:gd name="T62" fmla="*/ 41 w 101"/>
              <a:gd name="T63" fmla="*/ 31 h 123"/>
              <a:gd name="T64" fmla="*/ 42 w 101"/>
              <a:gd name="T65" fmla="*/ 31 h 123"/>
              <a:gd name="T66" fmla="*/ 88 w 101"/>
              <a:gd name="T67" fmla="*/ 25 h 123"/>
              <a:gd name="T68" fmla="*/ 81 w 101"/>
              <a:gd name="T69" fmla="*/ 22 h 123"/>
              <a:gd name="T70" fmla="*/ 36 w 101"/>
              <a:gd name="T71" fmla="*/ 27 h 123"/>
              <a:gd name="T72" fmla="*/ 2 w 101"/>
              <a:gd name="T73" fmla="*/ 7 h 123"/>
              <a:gd name="T74" fmla="*/ 11 w 101"/>
              <a:gd name="T75" fmla="*/ 13 h 123"/>
              <a:gd name="T76" fmla="*/ 13 w 101"/>
              <a:gd name="T77" fmla="*/ 18 h 123"/>
              <a:gd name="T78" fmla="*/ 13 w 101"/>
              <a:gd name="T79" fmla="*/ 98 h 123"/>
              <a:gd name="T80" fmla="*/ 11 w 101"/>
              <a:gd name="T81" fmla="*/ 100 h 123"/>
              <a:gd name="T82" fmla="*/ 2 w 101"/>
              <a:gd name="T83" fmla="*/ 95 h 123"/>
              <a:gd name="T84" fmla="*/ 0 w 101"/>
              <a:gd name="T85" fmla="*/ 89 h 123"/>
              <a:gd name="T86" fmla="*/ 0 w 101"/>
              <a:gd name="T87" fmla="*/ 9 h 123"/>
              <a:gd name="T88" fmla="*/ 2 w 101"/>
              <a:gd name="T89" fmla="*/ 7 h 123"/>
              <a:gd name="T90" fmla="*/ 8 w 101"/>
              <a:gd name="T91" fmla="*/ 6 h 123"/>
              <a:gd name="T92" fmla="*/ 13 w 101"/>
              <a:gd name="T93" fmla="*/ 9 h 123"/>
              <a:gd name="T94" fmla="*/ 14 w 101"/>
              <a:gd name="T95" fmla="*/ 10 h 123"/>
              <a:gd name="T96" fmla="*/ 60 w 101"/>
              <a:gd name="T97" fmla="*/ 4 h 123"/>
              <a:gd name="T98" fmla="*/ 53 w 101"/>
              <a:gd name="T99" fmla="*/ 0 h 123"/>
              <a:gd name="T100" fmla="*/ 8 w 101"/>
              <a:gd name="T101" fmla="*/ 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1" h="123">
                <a:moveTo>
                  <a:pt x="17" y="16"/>
                </a:moveTo>
                <a:cubicBezTo>
                  <a:pt x="66" y="10"/>
                  <a:pt x="66" y="10"/>
                  <a:pt x="66" y="10"/>
                </a:cubicBezTo>
                <a:cubicBezTo>
                  <a:pt x="70" y="10"/>
                  <a:pt x="73" y="12"/>
                  <a:pt x="73" y="16"/>
                </a:cubicBezTo>
                <a:cubicBezTo>
                  <a:pt x="73" y="18"/>
                  <a:pt x="73" y="18"/>
                  <a:pt x="73" y="18"/>
                </a:cubicBezTo>
                <a:cubicBezTo>
                  <a:pt x="28" y="24"/>
                  <a:pt x="28" y="24"/>
                  <a:pt x="28" y="24"/>
                </a:cubicBezTo>
                <a:cubicBezTo>
                  <a:pt x="24" y="25"/>
                  <a:pt x="23" y="27"/>
                  <a:pt x="23" y="31"/>
                </a:cubicBezTo>
                <a:cubicBezTo>
                  <a:pt x="23" y="99"/>
                  <a:pt x="23" y="99"/>
                  <a:pt x="23" y="99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6"/>
                  <a:pt x="17" y="16"/>
                  <a:pt x="17" y="16"/>
                </a:cubicBezTo>
                <a:close/>
                <a:moveTo>
                  <a:pt x="54" y="49"/>
                </a:moveTo>
                <a:cubicBezTo>
                  <a:pt x="54" y="66"/>
                  <a:pt x="54" y="66"/>
                  <a:pt x="54" y="66"/>
                </a:cubicBezTo>
                <a:cubicBezTo>
                  <a:pt x="92" y="61"/>
                  <a:pt x="92" y="61"/>
                  <a:pt x="92" y="61"/>
                </a:cubicBezTo>
                <a:cubicBezTo>
                  <a:pt x="92" y="44"/>
                  <a:pt x="92" y="44"/>
                  <a:pt x="92" y="44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45" y="38"/>
                </a:moveTo>
                <a:cubicBezTo>
                  <a:pt x="45" y="121"/>
                  <a:pt x="45" y="121"/>
                  <a:pt x="45" y="121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7" y="114"/>
                  <a:pt x="101" y="111"/>
                  <a:pt x="101" y="107"/>
                </a:cubicBezTo>
                <a:cubicBezTo>
                  <a:pt x="101" y="38"/>
                  <a:pt x="101" y="38"/>
                  <a:pt x="101" y="38"/>
                </a:cubicBezTo>
                <a:cubicBezTo>
                  <a:pt x="101" y="34"/>
                  <a:pt x="97" y="31"/>
                  <a:pt x="93" y="32"/>
                </a:cubicBezTo>
                <a:cubicBezTo>
                  <a:pt x="45" y="38"/>
                  <a:pt x="45" y="38"/>
                  <a:pt x="45" y="38"/>
                </a:cubicBezTo>
                <a:close/>
                <a:moveTo>
                  <a:pt x="30" y="29"/>
                </a:moveTo>
                <a:cubicBezTo>
                  <a:pt x="28" y="28"/>
                  <a:pt x="27" y="29"/>
                  <a:pt x="27" y="3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7" y="113"/>
                  <a:pt x="28" y="115"/>
                  <a:pt x="30" y="116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3"/>
                  <a:pt x="41" y="122"/>
                  <a:pt x="41" y="11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7"/>
                  <a:pt x="40" y="35"/>
                  <a:pt x="38" y="34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36" y="27"/>
                </a:move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88" y="25"/>
                  <a:pt x="88" y="25"/>
                  <a:pt x="88" y="25"/>
                </a:cubicBezTo>
                <a:cubicBezTo>
                  <a:pt x="87" y="23"/>
                  <a:pt x="84" y="21"/>
                  <a:pt x="81" y="22"/>
                </a:cubicBezTo>
                <a:cubicBezTo>
                  <a:pt x="36" y="27"/>
                  <a:pt x="36" y="27"/>
                  <a:pt x="36" y="27"/>
                </a:cubicBezTo>
                <a:close/>
                <a:moveTo>
                  <a:pt x="2" y="7"/>
                </a:moveTo>
                <a:cubicBezTo>
                  <a:pt x="11" y="13"/>
                  <a:pt x="11" y="13"/>
                  <a:pt x="11" y="13"/>
                </a:cubicBezTo>
                <a:cubicBezTo>
                  <a:pt x="12" y="14"/>
                  <a:pt x="13" y="16"/>
                  <a:pt x="13" y="1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00"/>
                  <a:pt x="12" y="101"/>
                  <a:pt x="11" y="100"/>
                </a:cubicBezTo>
                <a:cubicBezTo>
                  <a:pt x="2" y="95"/>
                  <a:pt x="2" y="95"/>
                  <a:pt x="2" y="95"/>
                </a:cubicBezTo>
                <a:cubicBezTo>
                  <a:pt x="1" y="94"/>
                  <a:pt x="0" y="92"/>
                  <a:pt x="0" y="89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6"/>
                  <a:pt x="2" y="7"/>
                </a:cubicBezTo>
                <a:close/>
                <a:moveTo>
                  <a:pt x="8" y="6"/>
                </a:moveTo>
                <a:cubicBezTo>
                  <a:pt x="13" y="9"/>
                  <a:pt x="13" y="9"/>
                  <a:pt x="13" y="9"/>
                </a:cubicBezTo>
                <a:cubicBezTo>
                  <a:pt x="14" y="9"/>
                  <a:pt x="14" y="9"/>
                  <a:pt x="14" y="10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1"/>
                  <a:pt x="56" y="0"/>
                  <a:pt x="53" y="0"/>
                </a:cubicBezTo>
                <a:lnTo>
                  <a:pt x="8" y="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3" name="Freeform 171"/>
          <p:cNvSpPr>
            <a:spLocks noEditPoints="1"/>
          </p:cNvSpPr>
          <p:nvPr/>
        </p:nvSpPr>
        <p:spPr bwMode="auto">
          <a:xfrm>
            <a:off x="8739519" y="2370457"/>
            <a:ext cx="487362" cy="498475"/>
          </a:xfrm>
          <a:custGeom>
            <a:avLst/>
            <a:gdLst>
              <a:gd name="T0" fmla="*/ 33 w 115"/>
              <a:gd name="T1" fmla="*/ 43 h 117"/>
              <a:gd name="T2" fmla="*/ 32 w 115"/>
              <a:gd name="T3" fmla="*/ 43 h 117"/>
              <a:gd name="T4" fmla="*/ 31 w 115"/>
              <a:gd name="T5" fmla="*/ 43 h 117"/>
              <a:gd name="T6" fmla="*/ 31 w 115"/>
              <a:gd name="T7" fmla="*/ 44 h 117"/>
              <a:gd name="T8" fmla="*/ 30 w 115"/>
              <a:gd name="T9" fmla="*/ 44 h 117"/>
              <a:gd name="T10" fmla="*/ 30 w 115"/>
              <a:gd name="T11" fmla="*/ 44 h 117"/>
              <a:gd name="T12" fmla="*/ 30 w 115"/>
              <a:gd name="T13" fmla="*/ 44 h 117"/>
              <a:gd name="T14" fmla="*/ 29 w 115"/>
              <a:gd name="T15" fmla="*/ 45 h 117"/>
              <a:gd name="T16" fmla="*/ 29 w 115"/>
              <a:gd name="T17" fmla="*/ 45 h 117"/>
              <a:gd name="T18" fmla="*/ 29 w 115"/>
              <a:gd name="T19" fmla="*/ 45 h 117"/>
              <a:gd name="T20" fmla="*/ 28 w 115"/>
              <a:gd name="T21" fmla="*/ 45 h 117"/>
              <a:gd name="T22" fmla="*/ 28 w 115"/>
              <a:gd name="T23" fmla="*/ 45 h 117"/>
              <a:gd name="T24" fmla="*/ 28 w 115"/>
              <a:gd name="T25" fmla="*/ 46 h 117"/>
              <a:gd name="T26" fmla="*/ 27 w 115"/>
              <a:gd name="T27" fmla="*/ 46 h 117"/>
              <a:gd name="T28" fmla="*/ 27 w 115"/>
              <a:gd name="T29" fmla="*/ 46 h 117"/>
              <a:gd name="T30" fmla="*/ 27 w 115"/>
              <a:gd name="T31" fmla="*/ 46 h 117"/>
              <a:gd name="T32" fmla="*/ 27 w 115"/>
              <a:gd name="T33" fmla="*/ 47 h 117"/>
              <a:gd name="T34" fmla="*/ 21 w 115"/>
              <a:gd name="T35" fmla="*/ 57 h 117"/>
              <a:gd name="T36" fmla="*/ 61 w 115"/>
              <a:gd name="T37" fmla="*/ 77 h 117"/>
              <a:gd name="T38" fmla="*/ 33 w 115"/>
              <a:gd name="T39" fmla="*/ 43 h 117"/>
              <a:gd name="T40" fmla="*/ 96 w 115"/>
              <a:gd name="T41" fmla="*/ 0 h 117"/>
              <a:gd name="T42" fmla="*/ 84 w 115"/>
              <a:gd name="T43" fmla="*/ 92 h 117"/>
              <a:gd name="T44" fmla="*/ 108 w 115"/>
              <a:gd name="T45" fmla="*/ 75 h 117"/>
              <a:gd name="T46" fmla="*/ 23 w 115"/>
              <a:gd name="T47" fmla="*/ 21 h 117"/>
              <a:gd name="T48" fmla="*/ 19 w 115"/>
              <a:gd name="T49" fmla="*/ 27 h 117"/>
              <a:gd name="T50" fmla="*/ 0 w 115"/>
              <a:gd name="T51" fmla="*/ 30 h 117"/>
              <a:gd name="T52" fmla="*/ 81 w 115"/>
              <a:gd name="T53" fmla="*/ 117 h 117"/>
              <a:gd name="T54" fmla="*/ 0 w 115"/>
              <a:gd name="T55" fmla="*/ 30 h 117"/>
              <a:gd name="T56" fmla="*/ 76 w 115"/>
              <a:gd name="T57" fmla="*/ 35 h 117"/>
              <a:gd name="T58" fmla="*/ 5 w 115"/>
              <a:gd name="T59" fmla="*/ 106 h 117"/>
              <a:gd name="T60" fmla="*/ 26 w 115"/>
              <a:gd name="T61" fmla="*/ 58 h 117"/>
              <a:gd name="T62" fmla="*/ 41 w 115"/>
              <a:gd name="T63" fmla="*/ 50 h 117"/>
              <a:gd name="T64" fmla="*/ 43 w 115"/>
              <a:gd name="T65" fmla="*/ 59 h 117"/>
              <a:gd name="T66" fmla="*/ 45 w 115"/>
              <a:gd name="T67" fmla="*/ 59 h 117"/>
              <a:gd name="T68" fmla="*/ 54 w 115"/>
              <a:gd name="T69" fmla="*/ 60 h 117"/>
              <a:gd name="T70" fmla="*/ 25 w 115"/>
              <a:gd name="T71" fmla="*/ 60 h 117"/>
              <a:gd name="T72" fmla="*/ 26 w 115"/>
              <a:gd name="T73" fmla="*/ 58 h 117"/>
              <a:gd name="T74" fmla="*/ 47 w 115"/>
              <a:gd name="T75" fmla="*/ 63 h 117"/>
              <a:gd name="T76" fmla="*/ 43 w 115"/>
              <a:gd name="T77" fmla="*/ 63 h 117"/>
              <a:gd name="T78" fmla="*/ 34 w 115"/>
              <a:gd name="T79" fmla="*/ 61 h 117"/>
              <a:gd name="T80" fmla="*/ 34 w 115"/>
              <a:gd name="T81" fmla="*/ 65 h 117"/>
              <a:gd name="T82" fmla="*/ 34 w 115"/>
              <a:gd name="T83" fmla="*/ 61 h 117"/>
              <a:gd name="T84" fmla="*/ 38 w 115"/>
              <a:gd name="T85" fmla="*/ 101 h 117"/>
              <a:gd name="T86" fmla="*/ 63 w 115"/>
              <a:gd name="T87" fmla="*/ 101 h 117"/>
              <a:gd name="T88" fmla="*/ 41 w 115"/>
              <a:gd name="T89" fmla="*/ 86 h 117"/>
              <a:gd name="T90" fmla="*/ 18 w 115"/>
              <a:gd name="T91" fmla="*/ 101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" h="117">
                <a:moveTo>
                  <a:pt x="33" y="43"/>
                </a:moveTo>
                <a:cubicBezTo>
                  <a:pt x="33" y="43"/>
                  <a:pt x="33" y="43"/>
                  <a:pt x="33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3"/>
                  <a:pt x="31" y="44"/>
                  <a:pt x="31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4"/>
                  <a:pt x="29" y="44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4" y="49"/>
                  <a:pt x="22" y="53"/>
                  <a:pt x="21" y="57"/>
                </a:cubicBezTo>
                <a:cubicBezTo>
                  <a:pt x="21" y="57"/>
                  <a:pt x="21" y="57"/>
                  <a:pt x="21" y="57"/>
                </a:cubicBezTo>
                <a:cubicBezTo>
                  <a:pt x="20" y="63"/>
                  <a:pt x="27" y="73"/>
                  <a:pt x="18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5" y="64"/>
                  <a:pt x="60" y="40"/>
                  <a:pt x="40" y="41"/>
                </a:cubicBezTo>
                <a:cubicBezTo>
                  <a:pt x="37" y="41"/>
                  <a:pt x="35" y="42"/>
                  <a:pt x="33" y="43"/>
                </a:cubicBezTo>
                <a:close/>
                <a:moveTo>
                  <a:pt x="17" y="17"/>
                </a:moveTo>
                <a:cubicBezTo>
                  <a:pt x="96" y="0"/>
                  <a:pt x="96" y="0"/>
                  <a:pt x="96" y="0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80"/>
                  <a:pt x="84" y="80"/>
                  <a:pt x="84" y="80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93" y="6"/>
                  <a:pt x="93" y="6"/>
                  <a:pt x="93" y="6"/>
                </a:cubicBezTo>
                <a:cubicBezTo>
                  <a:pt x="23" y="21"/>
                  <a:pt x="23" y="21"/>
                  <a:pt x="23" y="21"/>
                </a:cubicBezTo>
                <a:cubicBezTo>
                  <a:pt x="24" y="27"/>
                  <a:pt x="24" y="27"/>
                  <a:pt x="2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17"/>
                  <a:pt x="17" y="17"/>
                  <a:pt x="17" y="17"/>
                </a:cubicBezTo>
                <a:close/>
                <a:moveTo>
                  <a:pt x="0" y="30"/>
                </a:moveTo>
                <a:cubicBezTo>
                  <a:pt x="81" y="30"/>
                  <a:pt x="81" y="30"/>
                  <a:pt x="81" y="30"/>
                </a:cubicBezTo>
                <a:cubicBezTo>
                  <a:pt x="81" y="117"/>
                  <a:pt x="81" y="117"/>
                  <a:pt x="81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30"/>
                  <a:pt x="0" y="30"/>
                  <a:pt x="0" y="30"/>
                </a:cubicBezTo>
                <a:close/>
                <a:moveTo>
                  <a:pt x="5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5" y="106"/>
                  <a:pt x="5" y="106"/>
                  <a:pt x="5" y="106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26" y="58"/>
                </a:moveTo>
                <a:cubicBezTo>
                  <a:pt x="40" y="59"/>
                  <a:pt x="40" y="59"/>
                  <a:pt x="40" y="59"/>
                </a:cubicBezTo>
                <a:cubicBezTo>
                  <a:pt x="41" y="50"/>
                  <a:pt x="41" y="50"/>
                  <a:pt x="41" y="50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4"/>
                  <a:pt x="44" y="54"/>
                  <a:pt x="44" y="54"/>
                </a:cubicBezTo>
                <a:cubicBezTo>
                  <a:pt x="45" y="59"/>
                  <a:pt x="45" y="59"/>
                  <a:pt x="45" y="59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9"/>
                  <a:pt x="54" y="60"/>
                  <a:pt x="54" y="60"/>
                </a:cubicBezTo>
                <a:cubicBezTo>
                  <a:pt x="54" y="68"/>
                  <a:pt x="48" y="75"/>
                  <a:pt x="40" y="75"/>
                </a:cubicBezTo>
                <a:cubicBezTo>
                  <a:pt x="32" y="75"/>
                  <a:pt x="25" y="68"/>
                  <a:pt x="25" y="60"/>
                </a:cubicBezTo>
                <a:cubicBezTo>
                  <a:pt x="25" y="59"/>
                  <a:pt x="25" y="58"/>
                  <a:pt x="26" y="57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45" y="61"/>
                </a:moveTo>
                <a:cubicBezTo>
                  <a:pt x="46" y="61"/>
                  <a:pt x="47" y="62"/>
                  <a:pt x="47" y="63"/>
                </a:cubicBezTo>
                <a:cubicBezTo>
                  <a:pt x="47" y="65"/>
                  <a:pt x="46" y="65"/>
                  <a:pt x="45" y="65"/>
                </a:cubicBezTo>
                <a:cubicBezTo>
                  <a:pt x="44" y="65"/>
                  <a:pt x="43" y="65"/>
                  <a:pt x="43" y="63"/>
                </a:cubicBezTo>
                <a:cubicBezTo>
                  <a:pt x="43" y="62"/>
                  <a:pt x="44" y="61"/>
                  <a:pt x="45" y="61"/>
                </a:cubicBezTo>
                <a:close/>
                <a:moveTo>
                  <a:pt x="34" y="61"/>
                </a:moveTo>
                <a:cubicBezTo>
                  <a:pt x="35" y="61"/>
                  <a:pt x="36" y="62"/>
                  <a:pt x="36" y="63"/>
                </a:cubicBezTo>
                <a:cubicBezTo>
                  <a:pt x="36" y="65"/>
                  <a:pt x="35" y="65"/>
                  <a:pt x="34" y="65"/>
                </a:cubicBezTo>
                <a:cubicBezTo>
                  <a:pt x="33" y="65"/>
                  <a:pt x="32" y="65"/>
                  <a:pt x="32" y="63"/>
                </a:cubicBezTo>
                <a:cubicBezTo>
                  <a:pt x="32" y="62"/>
                  <a:pt x="33" y="61"/>
                  <a:pt x="34" y="61"/>
                </a:cubicBezTo>
                <a:close/>
                <a:moveTo>
                  <a:pt x="18" y="101"/>
                </a:moveTo>
                <a:cubicBezTo>
                  <a:pt x="38" y="101"/>
                  <a:pt x="38" y="101"/>
                  <a:pt x="38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2" y="90"/>
                  <a:pt x="56" y="81"/>
                  <a:pt x="46" y="78"/>
                </a:cubicBezTo>
                <a:cubicBezTo>
                  <a:pt x="41" y="86"/>
                  <a:pt x="41" y="86"/>
                  <a:pt x="41" y="86"/>
                </a:cubicBezTo>
                <a:cubicBezTo>
                  <a:pt x="35" y="78"/>
                  <a:pt x="35" y="78"/>
                  <a:pt x="35" y="78"/>
                </a:cubicBezTo>
                <a:cubicBezTo>
                  <a:pt x="26" y="81"/>
                  <a:pt x="19" y="90"/>
                  <a:pt x="18" y="101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4" name="Freeform 172"/>
          <p:cNvSpPr>
            <a:spLocks noEditPoints="1"/>
          </p:cNvSpPr>
          <p:nvPr/>
        </p:nvSpPr>
        <p:spPr bwMode="auto">
          <a:xfrm>
            <a:off x="9515806" y="2352200"/>
            <a:ext cx="538162" cy="534988"/>
          </a:xfrm>
          <a:custGeom>
            <a:avLst/>
            <a:gdLst>
              <a:gd name="T0" fmla="*/ 126 w 127"/>
              <a:gd name="T1" fmla="*/ 35 h 126"/>
              <a:gd name="T2" fmla="*/ 112 w 127"/>
              <a:gd name="T3" fmla="*/ 113 h 126"/>
              <a:gd name="T4" fmla="*/ 105 w 127"/>
              <a:gd name="T5" fmla="*/ 119 h 126"/>
              <a:gd name="T6" fmla="*/ 70 w 127"/>
              <a:gd name="T7" fmla="*/ 97 h 126"/>
              <a:gd name="T8" fmla="*/ 88 w 127"/>
              <a:gd name="T9" fmla="*/ 15 h 126"/>
              <a:gd name="T10" fmla="*/ 118 w 127"/>
              <a:gd name="T11" fmla="*/ 15 h 126"/>
              <a:gd name="T12" fmla="*/ 41 w 127"/>
              <a:gd name="T13" fmla="*/ 115 h 126"/>
              <a:gd name="T14" fmla="*/ 58 w 127"/>
              <a:gd name="T15" fmla="*/ 119 h 126"/>
              <a:gd name="T16" fmla="*/ 48 w 127"/>
              <a:gd name="T17" fmla="*/ 2 h 126"/>
              <a:gd name="T18" fmla="*/ 65 w 127"/>
              <a:gd name="T19" fmla="*/ 35 h 126"/>
              <a:gd name="T20" fmla="*/ 65 w 127"/>
              <a:gd name="T21" fmla="*/ 113 h 126"/>
              <a:gd name="T22" fmla="*/ 50 w 127"/>
              <a:gd name="T23" fmla="*/ 126 h 126"/>
              <a:gd name="T24" fmla="*/ 35 w 127"/>
              <a:gd name="T25" fmla="*/ 113 h 126"/>
              <a:gd name="T26" fmla="*/ 33 w 127"/>
              <a:gd name="T27" fmla="*/ 107 h 126"/>
              <a:gd name="T28" fmla="*/ 36 w 127"/>
              <a:gd name="T29" fmla="*/ 35 h 126"/>
              <a:gd name="T30" fmla="*/ 36 w 127"/>
              <a:gd name="T31" fmla="*/ 35 h 126"/>
              <a:gd name="T32" fmla="*/ 36 w 127"/>
              <a:gd name="T33" fmla="*/ 35 h 126"/>
              <a:gd name="T34" fmla="*/ 36 w 127"/>
              <a:gd name="T35" fmla="*/ 35 h 126"/>
              <a:gd name="T36" fmla="*/ 36 w 127"/>
              <a:gd name="T37" fmla="*/ 35 h 126"/>
              <a:gd name="T38" fmla="*/ 36 w 127"/>
              <a:gd name="T39" fmla="*/ 35 h 126"/>
              <a:gd name="T40" fmla="*/ 36 w 127"/>
              <a:gd name="T41" fmla="*/ 35 h 126"/>
              <a:gd name="T42" fmla="*/ 36 w 127"/>
              <a:gd name="T43" fmla="*/ 35 h 126"/>
              <a:gd name="T44" fmla="*/ 36 w 127"/>
              <a:gd name="T45" fmla="*/ 35 h 126"/>
              <a:gd name="T46" fmla="*/ 36 w 127"/>
              <a:gd name="T47" fmla="*/ 35 h 126"/>
              <a:gd name="T48" fmla="*/ 36 w 127"/>
              <a:gd name="T49" fmla="*/ 35 h 126"/>
              <a:gd name="T50" fmla="*/ 36 w 127"/>
              <a:gd name="T51" fmla="*/ 35 h 126"/>
              <a:gd name="T52" fmla="*/ 36 w 127"/>
              <a:gd name="T53" fmla="*/ 35 h 126"/>
              <a:gd name="T54" fmla="*/ 36 w 127"/>
              <a:gd name="T55" fmla="*/ 35 h 126"/>
              <a:gd name="T56" fmla="*/ 36 w 127"/>
              <a:gd name="T57" fmla="*/ 35 h 126"/>
              <a:gd name="T58" fmla="*/ 36 w 127"/>
              <a:gd name="T59" fmla="*/ 35 h 126"/>
              <a:gd name="T60" fmla="*/ 36 w 127"/>
              <a:gd name="T61" fmla="*/ 35 h 126"/>
              <a:gd name="T62" fmla="*/ 36 w 127"/>
              <a:gd name="T63" fmla="*/ 35 h 126"/>
              <a:gd name="T64" fmla="*/ 36 w 127"/>
              <a:gd name="T65" fmla="*/ 35 h 126"/>
              <a:gd name="T66" fmla="*/ 36 w 127"/>
              <a:gd name="T67" fmla="*/ 34 h 126"/>
              <a:gd name="T68" fmla="*/ 36 w 127"/>
              <a:gd name="T69" fmla="*/ 34 h 126"/>
              <a:gd name="T70" fmla="*/ 62 w 127"/>
              <a:gd name="T71" fmla="*/ 92 h 126"/>
              <a:gd name="T72" fmla="*/ 53 w 127"/>
              <a:gd name="T73" fmla="*/ 37 h 126"/>
              <a:gd name="T74" fmla="*/ 55 w 127"/>
              <a:gd name="T75" fmla="*/ 21 h 126"/>
              <a:gd name="T76" fmla="*/ 55 w 127"/>
              <a:gd name="T77" fmla="*/ 21 h 126"/>
              <a:gd name="T78" fmla="*/ 42 w 127"/>
              <a:gd name="T79" fmla="*/ 109 h 126"/>
              <a:gd name="T80" fmla="*/ 45 w 127"/>
              <a:gd name="T81" fmla="*/ 109 h 126"/>
              <a:gd name="T82" fmla="*/ 52 w 127"/>
              <a:gd name="T83" fmla="*/ 99 h 126"/>
              <a:gd name="T84" fmla="*/ 62 w 127"/>
              <a:gd name="T85" fmla="*/ 99 h 126"/>
              <a:gd name="T86" fmla="*/ 62 w 127"/>
              <a:gd name="T87" fmla="*/ 99 h 126"/>
              <a:gd name="T88" fmla="*/ 37 w 127"/>
              <a:gd name="T89" fmla="*/ 100 h 126"/>
              <a:gd name="T90" fmla="*/ 38 w 127"/>
              <a:gd name="T91" fmla="*/ 110 h 126"/>
              <a:gd name="T92" fmla="*/ 64 w 127"/>
              <a:gd name="T93" fmla="*/ 107 h 126"/>
              <a:gd name="T94" fmla="*/ 14 w 127"/>
              <a:gd name="T95" fmla="*/ 0 h 126"/>
              <a:gd name="T96" fmla="*/ 16 w 127"/>
              <a:gd name="T97" fmla="*/ 21 h 126"/>
              <a:gd name="T98" fmla="*/ 19 w 127"/>
              <a:gd name="T99" fmla="*/ 0 h 126"/>
              <a:gd name="T100" fmla="*/ 16 w 127"/>
              <a:gd name="T101" fmla="*/ 34 h 126"/>
              <a:gd name="T102" fmla="*/ 4 w 127"/>
              <a:gd name="T103" fmla="*/ 62 h 126"/>
              <a:gd name="T104" fmla="*/ 4 w 127"/>
              <a:gd name="T105" fmla="*/ 62 h 126"/>
              <a:gd name="T106" fmla="*/ 16 w 127"/>
              <a:gd name="T107" fmla="*/ 60 h 126"/>
              <a:gd name="T108" fmla="*/ 22 w 127"/>
              <a:gd name="T109" fmla="*/ 123 h 126"/>
              <a:gd name="T110" fmla="*/ 75 w 127"/>
              <a:gd name="T111" fmla="*/ 97 h 126"/>
              <a:gd name="T112" fmla="*/ 100 w 127"/>
              <a:gd name="T113" fmla="*/ 96 h 126"/>
              <a:gd name="T114" fmla="*/ 75 w 127"/>
              <a:gd name="T115" fmla="*/ 95 h 126"/>
              <a:gd name="T116" fmla="*/ 114 w 127"/>
              <a:gd name="T117" fmla="*/ 19 h 126"/>
              <a:gd name="T118" fmla="*/ 113 w 127"/>
              <a:gd name="T119" fmla="*/ 18 h 126"/>
              <a:gd name="T120" fmla="*/ 80 w 127"/>
              <a:gd name="T121" fmla="*/ 68 h 126"/>
              <a:gd name="T122" fmla="*/ 121 w 127"/>
              <a:gd name="T123" fmla="*/ 3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7" h="126">
                <a:moveTo>
                  <a:pt x="118" y="16"/>
                </a:moveTo>
                <a:cubicBezTo>
                  <a:pt x="118" y="16"/>
                  <a:pt x="118" y="16"/>
                  <a:pt x="118" y="16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21" y="23"/>
                  <a:pt x="124" y="29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7" y="37"/>
                  <a:pt x="127" y="39"/>
                  <a:pt x="127" y="42"/>
                </a:cubicBezTo>
                <a:cubicBezTo>
                  <a:pt x="122" y="65"/>
                  <a:pt x="117" y="89"/>
                  <a:pt x="112" y="113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1" y="116"/>
                  <a:pt x="109" y="118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98" y="119"/>
                  <a:pt x="91" y="119"/>
                  <a:pt x="84" y="119"/>
                </a:cubicBezTo>
                <a:cubicBezTo>
                  <a:pt x="82" y="119"/>
                  <a:pt x="80" y="118"/>
                  <a:pt x="79" y="116"/>
                </a:cubicBezTo>
                <a:cubicBezTo>
                  <a:pt x="76" y="110"/>
                  <a:pt x="73" y="103"/>
                  <a:pt x="70" y="97"/>
                </a:cubicBezTo>
                <a:cubicBezTo>
                  <a:pt x="70" y="96"/>
                  <a:pt x="70" y="95"/>
                  <a:pt x="70" y="94"/>
                </a:cubicBezTo>
                <a:cubicBezTo>
                  <a:pt x="70" y="94"/>
                  <a:pt x="70" y="93"/>
                  <a:pt x="70" y="93"/>
                </a:cubicBezTo>
                <a:cubicBezTo>
                  <a:pt x="85" y="20"/>
                  <a:pt x="85" y="20"/>
                  <a:pt x="85" y="20"/>
                </a:cubicBezTo>
                <a:cubicBezTo>
                  <a:pt x="85" y="18"/>
                  <a:pt x="86" y="17"/>
                  <a:pt x="88" y="15"/>
                </a:cubicBezTo>
                <a:cubicBezTo>
                  <a:pt x="89" y="14"/>
                  <a:pt x="91" y="13"/>
                  <a:pt x="93" y="13"/>
                </a:cubicBezTo>
                <a:cubicBezTo>
                  <a:pt x="113" y="13"/>
                  <a:pt x="113" y="13"/>
                  <a:pt x="113" y="13"/>
                </a:cubicBezTo>
                <a:cubicBezTo>
                  <a:pt x="113" y="13"/>
                  <a:pt x="114" y="13"/>
                  <a:pt x="114" y="13"/>
                </a:cubicBezTo>
                <a:cubicBezTo>
                  <a:pt x="115" y="13"/>
                  <a:pt x="117" y="14"/>
                  <a:pt x="118" y="15"/>
                </a:cubicBezTo>
                <a:cubicBezTo>
                  <a:pt x="118" y="15"/>
                  <a:pt x="118" y="15"/>
                  <a:pt x="118" y="16"/>
                </a:cubicBezTo>
                <a:close/>
                <a:moveTo>
                  <a:pt x="60" y="115"/>
                </a:moveTo>
                <a:cubicBezTo>
                  <a:pt x="41" y="115"/>
                  <a:pt x="41" y="115"/>
                  <a:pt x="41" y="115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0" y="115"/>
                  <a:pt x="40" y="115"/>
                  <a:pt x="39" y="115"/>
                </a:cubicBezTo>
                <a:cubicBezTo>
                  <a:pt x="40" y="117"/>
                  <a:pt x="41" y="118"/>
                  <a:pt x="42" y="119"/>
                </a:cubicBezTo>
                <a:cubicBezTo>
                  <a:pt x="44" y="121"/>
                  <a:pt x="47" y="122"/>
                  <a:pt x="50" y="122"/>
                </a:cubicBezTo>
                <a:cubicBezTo>
                  <a:pt x="54" y="122"/>
                  <a:pt x="56" y="121"/>
                  <a:pt x="58" y="119"/>
                </a:cubicBezTo>
                <a:cubicBezTo>
                  <a:pt x="60" y="118"/>
                  <a:pt x="61" y="117"/>
                  <a:pt x="61" y="115"/>
                </a:cubicBezTo>
                <a:cubicBezTo>
                  <a:pt x="61" y="115"/>
                  <a:pt x="60" y="115"/>
                  <a:pt x="60" y="115"/>
                </a:cubicBezTo>
                <a:close/>
                <a:moveTo>
                  <a:pt x="36" y="34"/>
                </a:move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50" y="0"/>
                  <a:pt x="50" y="1"/>
                </a:cubicBezTo>
                <a:cubicBezTo>
                  <a:pt x="51" y="1"/>
                  <a:pt x="51" y="1"/>
                  <a:pt x="52" y="2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5"/>
                  <a:pt x="65" y="35"/>
                  <a:pt x="65" y="35"/>
                </a:cubicBezTo>
                <a:cubicBezTo>
                  <a:pt x="65" y="94"/>
                  <a:pt x="65" y="94"/>
                  <a:pt x="65" y="94"/>
                </a:cubicBezTo>
                <a:cubicBezTo>
                  <a:pt x="67" y="96"/>
                  <a:pt x="67" y="98"/>
                  <a:pt x="67" y="100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0"/>
                  <a:pt x="67" y="111"/>
                  <a:pt x="65" y="113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7"/>
                  <a:pt x="63" y="120"/>
                  <a:pt x="61" y="122"/>
                </a:cubicBezTo>
                <a:cubicBezTo>
                  <a:pt x="58" y="124"/>
                  <a:pt x="54" y="126"/>
                  <a:pt x="50" y="126"/>
                </a:cubicBezTo>
                <a:cubicBezTo>
                  <a:pt x="46" y="126"/>
                  <a:pt x="43" y="124"/>
                  <a:pt x="40" y="122"/>
                </a:cubicBezTo>
                <a:cubicBezTo>
                  <a:pt x="37" y="120"/>
                  <a:pt x="36" y="117"/>
                  <a:pt x="36" y="114"/>
                </a:cubicBezTo>
                <a:cubicBezTo>
                  <a:pt x="36" y="113"/>
                  <a:pt x="36" y="113"/>
                  <a:pt x="36" y="113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34" y="111"/>
                  <a:pt x="33" y="110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3" y="98"/>
                  <a:pt x="34" y="96"/>
                  <a:pt x="35" y="94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lose/>
                <a:moveTo>
                  <a:pt x="57" y="37"/>
                </a:moveTo>
                <a:cubicBezTo>
                  <a:pt x="57" y="92"/>
                  <a:pt x="57" y="92"/>
                  <a:pt x="57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2"/>
                  <a:pt x="61" y="92"/>
                  <a:pt x="62" y="92"/>
                </a:cubicBezTo>
                <a:cubicBezTo>
                  <a:pt x="62" y="37"/>
                  <a:pt x="62" y="37"/>
                  <a:pt x="62" y="37"/>
                </a:cubicBezTo>
                <a:cubicBezTo>
                  <a:pt x="57" y="37"/>
                  <a:pt x="57" y="37"/>
                  <a:pt x="57" y="37"/>
                </a:cubicBezTo>
                <a:close/>
                <a:moveTo>
                  <a:pt x="53" y="92"/>
                </a:moveTo>
                <a:cubicBezTo>
                  <a:pt x="53" y="37"/>
                  <a:pt x="53" y="37"/>
                  <a:pt x="53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92"/>
                  <a:pt x="45" y="92"/>
                  <a:pt x="45" y="92"/>
                </a:cubicBezTo>
                <a:cubicBezTo>
                  <a:pt x="53" y="92"/>
                  <a:pt x="53" y="92"/>
                  <a:pt x="53" y="92"/>
                </a:cubicBezTo>
                <a:close/>
                <a:moveTo>
                  <a:pt x="55" y="21"/>
                </a:moveTo>
                <a:cubicBezTo>
                  <a:pt x="45" y="21"/>
                  <a:pt x="45" y="21"/>
                  <a:pt x="45" y="21"/>
                </a:cubicBezTo>
                <a:cubicBezTo>
                  <a:pt x="40" y="33"/>
                  <a:pt x="40" y="33"/>
                  <a:pt x="40" y="33"/>
                </a:cubicBezTo>
                <a:cubicBezTo>
                  <a:pt x="61" y="33"/>
                  <a:pt x="61" y="33"/>
                  <a:pt x="61" y="33"/>
                </a:cubicBezTo>
                <a:cubicBezTo>
                  <a:pt x="55" y="21"/>
                  <a:pt x="55" y="21"/>
                  <a:pt x="55" y="21"/>
                </a:cubicBezTo>
                <a:close/>
                <a:moveTo>
                  <a:pt x="42" y="99"/>
                </a:moveTo>
                <a:cubicBezTo>
                  <a:pt x="38" y="99"/>
                  <a:pt x="38" y="99"/>
                  <a:pt x="38" y="99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49" y="99"/>
                </a:moveTo>
                <a:cubicBezTo>
                  <a:pt x="45" y="99"/>
                  <a:pt x="45" y="99"/>
                  <a:pt x="45" y="99"/>
                </a:cubicBezTo>
                <a:cubicBezTo>
                  <a:pt x="45" y="109"/>
                  <a:pt x="45" y="109"/>
                  <a:pt x="45" y="109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49" y="99"/>
                  <a:pt x="49" y="99"/>
                  <a:pt x="49" y="99"/>
                </a:cubicBezTo>
                <a:close/>
                <a:moveTo>
                  <a:pt x="56" y="99"/>
                </a:moveTo>
                <a:cubicBezTo>
                  <a:pt x="52" y="99"/>
                  <a:pt x="52" y="99"/>
                  <a:pt x="52" y="99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6" y="99"/>
                  <a:pt x="56" y="99"/>
                  <a:pt x="56" y="99"/>
                </a:cubicBezTo>
                <a:close/>
                <a:moveTo>
                  <a:pt x="62" y="99"/>
                </a:moveTo>
                <a:cubicBezTo>
                  <a:pt x="59" y="99"/>
                  <a:pt x="59" y="99"/>
                  <a:pt x="59" y="9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99"/>
                  <a:pt x="62" y="99"/>
                  <a:pt x="62" y="99"/>
                </a:cubicBezTo>
                <a:close/>
                <a:moveTo>
                  <a:pt x="62" y="96"/>
                </a:moveTo>
                <a:cubicBezTo>
                  <a:pt x="39" y="96"/>
                  <a:pt x="39" y="96"/>
                  <a:pt x="39" y="96"/>
                </a:cubicBezTo>
                <a:cubicBezTo>
                  <a:pt x="38" y="97"/>
                  <a:pt x="38" y="97"/>
                  <a:pt x="38" y="97"/>
                </a:cubicBezTo>
                <a:cubicBezTo>
                  <a:pt x="37" y="98"/>
                  <a:pt x="37" y="99"/>
                  <a:pt x="37" y="100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108"/>
                  <a:pt x="37" y="109"/>
                  <a:pt x="38" y="110"/>
                </a:cubicBezTo>
                <a:cubicBezTo>
                  <a:pt x="38" y="110"/>
                  <a:pt x="39" y="111"/>
                  <a:pt x="39" y="111"/>
                </a:cubicBezTo>
                <a:cubicBezTo>
                  <a:pt x="62" y="111"/>
                  <a:pt x="62" y="111"/>
                  <a:pt x="62" y="111"/>
                </a:cubicBezTo>
                <a:cubicBezTo>
                  <a:pt x="62" y="111"/>
                  <a:pt x="62" y="110"/>
                  <a:pt x="63" y="110"/>
                </a:cubicBezTo>
                <a:cubicBezTo>
                  <a:pt x="63" y="109"/>
                  <a:pt x="64" y="108"/>
                  <a:pt x="64" y="107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99"/>
                  <a:pt x="63" y="98"/>
                  <a:pt x="63" y="97"/>
                </a:cubicBezTo>
                <a:cubicBezTo>
                  <a:pt x="62" y="97"/>
                  <a:pt x="62" y="97"/>
                  <a:pt x="62" y="96"/>
                </a:cubicBezTo>
                <a:close/>
                <a:moveTo>
                  <a:pt x="14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11"/>
                  <a:pt x="15" y="11"/>
                  <a:pt x="15" y="11"/>
                </a:cubicBezTo>
                <a:cubicBezTo>
                  <a:pt x="13" y="12"/>
                  <a:pt x="11" y="14"/>
                  <a:pt x="11" y="16"/>
                </a:cubicBezTo>
                <a:cubicBezTo>
                  <a:pt x="11" y="19"/>
                  <a:pt x="14" y="21"/>
                  <a:pt x="16" y="21"/>
                </a:cubicBezTo>
                <a:cubicBezTo>
                  <a:pt x="19" y="21"/>
                  <a:pt x="21" y="19"/>
                  <a:pt x="21" y="16"/>
                </a:cubicBezTo>
                <a:cubicBezTo>
                  <a:pt x="21" y="14"/>
                  <a:pt x="20" y="12"/>
                  <a:pt x="17" y="11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6"/>
                  <a:pt x="23" y="11"/>
                  <a:pt x="27" y="15"/>
                </a:cubicBezTo>
                <a:cubicBezTo>
                  <a:pt x="23" y="34"/>
                  <a:pt x="23" y="34"/>
                  <a:pt x="23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1"/>
                  <a:pt x="14" y="6"/>
                  <a:pt x="14" y="0"/>
                </a:cubicBezTo>
                <a:close/>
                <a:moveTo>
                  <a:pt x="4" y="62"/>
                </a:moveTo>
                <a:cubicBezTo>
                  <a:pt x="29" y="62"/>
                  <a:pt x="29" y="62"/>
                  <a:pt x="29" y="62"/>
                </a:cubicBezTo>
                <a:cubicBezTo>
                  <a:pt x="23" y="36"/>
                  <a:pt x="23" y="36"/>
                  <a:pt x="23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4" y="62"/>
                  <a:pt x="4" y="62"/>
                  <a:pt x="4" y="62"/>
                </a:cubicBezTo>
                <a:close/>
                <a:moveTo>
                  <a:pt x="8" y="60"/>
                </a:moveTo>
                <a:cubicBezTo>
                  <a:pt x="12" y="37"/>
                  <a:pt x="12" y="37"/>
                  <a:pt x="12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60"/>
                  <a:pt x="16" y="60"/>
                  <a:pt x="16" y="60"/>
                </a:cubicBezTo>
                <a:cubicBezTo>
                  <a:pt x="8" y="60"/>
                  <a:pt x="8" y="60"/>
                  <a:pt x="8" y="60"/>
                </a:cubicBezTo>
                <a:close/>
                <a:moveTo>
                  <a:pt x="3" y="63"/>
                </a:moveTo>
                <a:cubicBezTo>
                  <a:pt x="12" y="63"/>
                  <a:pt x="21" y="63"/>
                  <a:pt x="29" y="63"/>
                </a:cubicBezTo>
                <a:cubicBezTo>
                  <a:pt x="33" y="84"/>
                  <a:pt x="31" y="104"/>
                  <a:pt x="22" y="123"/>
                </a:cubicBezTo>
                <a:cubicBezTo>
                  <a:pt x="13" y="123"/>
                  <a:pt x="13" y="123"/>
                  <a:pt x="13" y="123"/>
                </a:cubicBezTo>
                <a:cubicBezTo>
                  <a:pt x="3" y="105"/>
                  <a:pt x="0" y="85"/>
                  <a:pt x="3" y="63"/>
                </a:cubicBezTo>
                <a:close/>
                <a:moveTo>
                  <a:pt x="75" y="95"/>
                </a:moveTo>
                <a:cubicBezTo>
                  <a:pt x="75" y="97"/>
                  <a:pt x="75" y="97"/>
                  <a:pt x="75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98" y="95"/>
                  <a:pt x="98" y="95"/>
                  <a:pt x="98" y="95"/>
                </a:cubicBezTo>
                <a:cubicBezTo>
                  <a:pt x="75" y="95"/>
                  <a:pt x="75" y="95"/>
                  <a:pt x="75" y="95"/>
                </a:cubicBezTo>
                <a:close/>
                <a:moveTo>
                  <a:pt x="80" y="68"/>
                </a:moveTo>
                <a:cubicBezTo>
                  <a:pt x="104" y="68"/>
                  <a:pt x="104" y="68"/>
                  <a:pt x="104" y="68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14" y="19"/>
                  <a:pt x="114" y="19"/>
                  <a:pt x="114" y="18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18"/>
                  <a:pt x="92" y="19"/>
                  <a:pt x="91" y="19"/>
                </a:cubicBezTo>
                <a:cubicBezTo>
                  <a:pt x="91" y="20"/>
                  <a:pt x="90" y="20"/>
                  <a:pt x="90" y="21"/>
                </a:cubicBezTo>
                <a:cubicBezTo>
                  <a:pt x="80" y="68"/>
                  <a:pt x="80" y="68"/>
                  <a:pt x="80" y="68"/>
                </a:cubicBezTo>
                <a:close/>
                <a:moveTo>
                  <a:pt x="108" y="71"/>
                </a:moveTo>
                <a:cubicBezTo>
                  <a:pt x="113" y="83"/>
                  <a:pt x="113" y="83"/>
                  <a:pt x="113" y="83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2" y="38"/>
                  <a:pt x="122" y="37"/>
                  <a:pt x="121" y="36"/>
                </a:cubicBezTo>
                <a:cubicBezTo>
                  <a:pt x="117" y="27"/>
                  <a:pt x="117" y="27"/>
                  <a:pt x="117" y="27"/>
                </a:cubicBezTo>
                <a:lnTo>
                  <a:pt x="108" y="71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5" name="Freeform 173"/>
          <p:cNvSpPr>
            <a:spLocks noEditPoints="1"/>
          </p:cNvSpPr>
          <p:nvPr/>
        </p:nvSpPr>
        <p:spPr bwMode="auto">
          <a:xfrm>
            <a:off x="10358769" y="2353788"/>
            <a:ext cx="522287" cy="531813"/>
          </a:xfrm>
          <a:custGeom>
            <a:avLst/>
            <a:gdLst>
              <a:gd name="T0" fmla="*/ 27 w 123"/>
              <a:gd name="T1" fmla="*/ 107 h 125"/>
              <a:gd name="T2" fmla="*/ 122 w 123"/>
              <a:gd name="T3" fmla="*/ 45 h 125"/>
              <a:gd name="T4" fmla="*/ 43 w 123"/>
              <a:gd name="T5" fmla="*/ 125 h 125"/>
              <a:gd name="T6" fmla="*/ 28 w 123"/>
              <a:gd name="T7" fmla="*/ 60 h 125"/>
              <a:gd name="T8" fmla="*/ 12 w 123"/>
              <a:gd name="T9" fmla="*/ 76 h 125"/>
              <a:gd name="T10" fmla="*/ 26 w 123"/>
              <a:gd name="T11" fmla="*/ 97 h 125"/>
              <a:gd name="T12" fmla="*/ 27 w 123"/>
              <a:gd name="T13" fmla="*/ 96 h 125"/>
              <a:gd name="T14" fmla="*/ 26 w 123"/>
              <a:gd name="T15" fmla="*/ 87 h 125"/>
              <a:gd name="T16" fmla="*/ 26 w 123"/>
              <a:gd name="T17" fmla="*/ 83 h 125"/>
              <a:gd name="T18" fmla="*/ 39 w 123"/>
              <a:gd name="T19" fmla="*/ 84 h 125"/>
              <a:gd name="T20" fmla="*/ 40 w 123"/>
              <a:gd name="T21" fmla="*/ 83 h 125"/>
              <a:gd name="T22" fmla="*/ 39 w 123"/>
              <a:gd name="T23" fmla="*/ 74 h 125"/>
              <a:gd name="T24" fmla="*/ 39 w 123"/>
              <a:gd name="T25" fmla="*/ 70 h 125"/>
              <a:gd name="T26" fmla="*/ 52 w 123"/>
              <a:gd name="T27" fmla="*/ 71 h 125"/>
              <a:gd name="T28" fmla="*/ 53 w 123"/>
              <a:gd name="T29" fmla="*/ 70 h 125"/>
              <a:gd name="T30" fmla="*/ 52 w 123"/>
              <a:gd name="T31" fmla="*/ 61 h 125"/>
              <a:gd name="T32" fmla="*/ 52 w 123"/>
              <a:gd name="T33" fmla="*/ 57 h 125"/>
              <a:gd name="T34" fmla="*/ 65 w 123"/>
              <a:gd name="T35" fmla="*/ 58 h 125"/>
              <a:gd name="T36" fmla="*/ 67 w 123"/>
              <a:gd name="T37" fmla="*/ 56 h 125"/>
              <a:gd name="T38" fmla="*/ 65 w 123"/>
              <a:gd name="T39" fmla="*/ 48 h 125"/>
              <a:gd name="T40" fmla="*/ 66 w 123"/>
              <a:gd name="T41" fmla="*/ 43 h 125"/>
              <a:gd name="T42" fmla="*/ 78 w 123"/>
              <a:gd name="T43" fmla="*/ 45 h 125"/>
              <a:gd name="T44" fmla="*/ 79 w 123"/>
              <a:gd name="T45" fmla="*/ 43 h 125"/>
              <a:gd name="T46" fmla="*/ 78 w 123"/>
              <a:gd name="T47" fmla="*/ 35 h 125"/>
              <a:gd name="T48" fmla="*/ 79 w 123"/>
              <a:gd name="T49" fmla="*/ 30 h 125"/>
              <a:gd name="T50" fmla="*/ 92 w 123"/>
              <a:gd name="T51" fmla="*/ 31 h 125"/>
              <a:gd name="T52" fmla="*/ 93 w 123"/>
              <a:gd name="T53" fmla="*/ 30 h 125"/>
              <a:gd name="T54" fmla="*/ 91 w 123"/>
              <a:gd name="T55" fmla="*/ 21 h 125"/>
              <a:gd name="T56" fmla="*/ 83 w 123"/>
              <a:gd name="T57" fmla="*/ 5 h 125"/>
              <a:gd name="T58" fmla="*/ 104 w 123"/>
              <a:gd name="T59" fmla="*/ 42 h 125"/>
              <a:gd name="T60" fmla="*/ 105 w 123"/>
              <a:gd name="T61" fmla="*/ 32 h 125"/>
              <a:gd name="T62" fmla="*/ 49 w 123"/>
              <a:gd name="T63" fmla="*/ 116 h 125"/>
              <a:gd name="T64" fmla="*/ 52 w 123"/>
              <a:gd name="T65" fmla="*/ 114 h 125"/>
              <a:gd name="T66" fmla="*/ 50 w 123"/>
              <a:gd name="T67" fmla="*/ 98 h 125"/>
              <a:gd name="T68" fmla="*/ 58 w 123"/>
              <a:gd name="T69" fmla="*/ 97 h 125"/>
              <a:gd name="T70" fmla="*/ 70 w 123"/>
              <a:gd name="T71" fmla="*/ 95 h 125"/>
              <a:gd name="T72" fmla="*/ 72 w 123"/>
              <a:gd name="T73" fmla="*/ 93 h 125"/>
              <a:gd name="T74" fmla="*/ 74 w 123"/>
              <a:gd name="T75" fmla="*/ 80 h 125"/>
              <a:gd name="T76" fmla="*/ 75 w 123"/>
              <a:gd name="T77" fmla="*/ 72 h 125"/>
              <a:gd name="T78" fmla="*/ 91 w 123"/>
              <a:gd name="T79" fmla="*/ 74 h 125"/>
              <a:gd name="T80" fmla="*/ 93 w 123"/>
              <a:gd name="T81" fmla="*/ 72 h 125"/>
              <a:gd name="T82" fmla="*/ 91 w 123"/>
              <a:gd name="T83" fmla="*/ 56 h 125"/>
              <a:gd name="T84" fmla="*/ 99 w 123"/>
              <a:gd name="T85" fmla="*/ 55 h 125"/>
              <a:gd name="T86" fmla="*/ 111 w 123"/>
              <a:gd name="T87" fmla="*/ 5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3" h="125">
                <a:moveTo>
                  <a:pt x="43" y="125"/>
                </a:moveTo>
                <a:cubicBezTo>
                  <a:pt x="27" y="109"/>
                  <a:pt x="27" y="109"/>
                  <a:pt x="27" y="109"/>
                </a:cubicBezTo>
                <a:cubicBezTo>
                  <a:pt x="27" y="108"/>
                  <a:pt x="27" y="107"/>
                  <a:pt x="27" y="107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5" y="28"/>
                  <a:pt x="106" y="28"/>
                  <a:pt x="106" y="29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23" y="45"/>
                  <a:pt x="123" y="46"/>
                  <a:pt x="122" y="47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45" y="125"/>
                  <a:pt x="44" y="125"/>
                  <a:pt x="43" y="125"/>
                </a:cubicBezTo>
                <a:close/>
                <a:moveTo>
                  <a:pt x="60" y="28"/>
                </a:moveTo>
                <a:cubicBezTo>
                  <a:pt x="51" y="24"/>
                  <a:pt x="40" y="26"/>
                  <a:pt x="33" y="33"/>
                </a:cubicBezTo>
                <a:cubicBezTo>
                  <a:pt x="26" y="40"/>
                  <a:pt x="24" y="51"/>
                  <a:pt x="28" y="60"/>
                </a:cubicBezTo>
                <a:cubicBezTo>
                  <a:pt x="60" y="28"/>
                  <a:pt x="60" y="28"/>
                  <a:pt x="60" y="28"/>
                </a:cubicBezTo>
                <a:close/>
                <a:moveTo>
                  <a:pt x="18" y="18"/>
                </a:moveTo>
                <a:cubicBezTo>
                  <a:pt x="2" y="34"/>
                  <a:pt x="0" y="58"/>
                  <a:pt x="12" y="76"/>
                </a:cubicBezTo>
                <a:cubicBezTo>
                  <a:pt x="4" y="84"/>
                  <a:pt x="4" y="84"/>
                  <a:pt x="4" y="84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6" y="97"/>
                  <a:pt x="26" y="97"/>
                  <a:pt x="26" y="97"/>
                </a:cubicBezTo>
                <a:cubicBezTo>
                  <a:pt x="21" y="92"/>
                  <a:pt x="21" y="92"/>
                  <a:pt x="21" y="92"/>
                </a:cubicBezTo>
                <a:cubicBezTo>
                  <a:pt x="22" y="91"/>
                  <a:pt x="22" y="91"/>
                  <a:pt x="22" y="91"/>
                </a:cubicBezTo>
                <a:cubicBezTo>
                  <a:pt x="27" y="96"/>
                  <a:pt x="27" y="96"/>
                  <a:pt x="27" y="96"/>
                </a:cubicBezTo>
                <a:cubicBezTo>
                  <a:pt x="29" y="94"/>
                  <a:pt x="29" y="94"/>
                  <a:pt x="29" y="94"/>
                </a:cubicBezTo>
                <a:cubicBezTo>
                  <a:pt x="24" y="89"/>
                  <a:pt x="24" y="89"/>
                  <a:pt x="24" y="89"/>
                </a:cubicBezTo>
                <a:cubicBezTo>
                  <a:pt x="26" y="87"/>
                  <a:pt x="26" y="87"/>
                  <a:pt x="26" y="87"/>
                </a:cubicBezTo>
                <a:cubicBezTo>
                  <a:pt x="31" y="92"/>
                  <a:pt x="31" y="92"/>
                  <a:pt x="31" y="92"/>
                </a:cubicBezTo>
                <a:cubicBezTo>
                  <a:pt x="33" y="90"/>
                  <a:pt x="33" y="90"/>
                  <a:pt x="33" y="90"/>
                </a:cubicBezTo>
                <a:cubicBezTo>
                  <a:pt x="26" y="83"/>
                  <a:pt x="26" y="83"/>
                  <a:pt x="26" y="83"/>
                </a:cubicBezTo>
                <a:cubicBezTo>
                  <a:pt x="29" y="81"/>
                  <a:pt x="29" y="81"/>
                  <a:pt x="29" y="81"/>
                </a:cubicBezTo>
                <a:cubicBezTo>
                  <a:pt x="36" y="87"/>
                  <a:pt x="36" y="87"/>
                  <a:pt x="36" y="87"/>
                </a:cubicBezTo>
                <a:cubicBezTo>
                  <a:pt x="39" y="84"/>
                  <a:pt x="39" y="84"/>
                  <a:pt x="39" y="84"/>
                </a:cubicBezTo>
                <a:cubicBezTo>
                  <a:pt x="34" y="79"/>
                  <a:pt x="34" y="79"/>
                  <a:pt x="34" y="79"/>
                </a:cubicBezTo>
                <a:cubicBezTo>
                  <a:pt x="35" y="78"/>
                  <a:pt x="35" y="78"/>
                  <a:pt x="35" y="78"/>
                </a:cubicBezTo>
                <a:cubicBezTo>
                  <a:pt x="40" y="83"/>
                  <a:pt x="40" y="83"/>
                  <a:pt x="40" y="83"/>
                </a:cubicBezTo>
                <a:cubicBezTo>
                  <a:pt x="43" y="80"/>
                  <a:pt x="43" y="80"/>
                  <a:pt x="43" y="80"/>
                </a:cubicBezTo>
                <a:cubicBezTo>
                  <a:pt x="38" y="75"/>
                  <a:pt x="38" y="75"/>
                  <a:pt x="38" y="75"/>
                </a:cubicBezTo>
                <a:cubicBezTo>
                  <a:pt x="39" y="74"/>
                  <a:pt x="39" y="74"/>
                  <a:pt x="39" y="74"/>
                </a:cubicBezTo>
                <a:cubicBezTo>
                  <a:pt x="44" y="79"/>
                  <a:pt x="44" y="79"/>
                  <a:pt x="44" y="79"/>
                </a:cubicBezTo>
                <a:cubicBezTo>
                  <a:pt x="46" y="77"/>
                  <a:pt x="46" y="77"/>
                  <a:pt x="46" y="77"/>
                </a:cubicBezTo>
                <a:cubicBezTo>
                  <a:pt x="39" y="70"/>
                  <a:pt x="39" y="70"/>
                  <a:pt x="39" y="70"/>
                </a:cubicBezTo>
                <a:cubicBezTo>
                  <a:pt x="42" y="67"/>
                  <a:pt x="42" y="67"/>
                  <a:pt x="42" y="67"/>
                </a:cubicBezTo>
                <a:cubicBezTo>
                  <a:pt x="49" y="74"/>
                  <a:pt x="49" y="74"/>
                  <a:pt x="49" y="74"/>
                </a:cubicBezTo>
                <a:cubicBezTo>
                  <a:pt x="52" y="71"/>
                  <a:pt x="52" y="71"/>
                  <a:pt x="52" y="71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5"/>
                  <a:pt x="48" y="65"/>
                  <a:pt x="48" y="65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67"/>
                  <a:pt x="55" y="67"/>
                  <a:pt x="55" y="67"/>
                </a:cubicBezTo>
                <a:cubicBezTo>
                  <a:pt x="50" y="62"/>
                  <a:pt x="50" y="62"/>
                  <a:pt x="50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6"/>
                  <a:pt x="57" y="66"/>
                  <a:pt x="57" y="66"/>
                </a:cubicBezTo>
                <a:cubicBezTo>
                  <a:pt x="59" y="64"/>
                  <a:pt x="59" y="64"/>
                  <a:pt x="59" y="64"/>
                </a:cubicBezTo>
                <a:cubicBezTo>
                  <a:pt x="52" y="57"/>
                  <a:pt x="52" y="57"/>
                  <a:pt x="52" y="57"/>
                </a:cubicBezTo>
                <a:cubicBezTo>
                  <a:pt x="55" y="54"/>
                  <a:pt x="55" y="54"/>
                  <a:pt x="55" y="54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58"/>
                  <a:pt x="65" y="58"/>
                  <a:pt x="65" y="58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1"/>
                  <a:pt x="61" y="51"/>
                  <a:pt x="61" y="51"/>
                </a:cubicBezTo>
                <a:cubicBezTo>
                  <a:pt x="67" y="56"/>
                  <a:pt x="67" y="56"/>
                  <a:pt x="67" y="56"/>
                </a:cubicBezTo>
                <a:cubicBezTo>
                  <a:pt x="69" y="54"/>
                  <a:pt x="69" y="54"/>
                  <a:pt x="69" y="54"/>
                </a:cubicBezTo>
                <a:cubicBezTo>
                  <a:pt x="64" y="49"/>
                  <a:pt x="64" y="49"/>
                  <a:pt x="64" y="49"/>
                </a:cubicBezTo>
                <a:cubicBezTo>
                  <a:pt x="65" y="48"/>
                  <a:pt x="65" y="48"/>
                  <a:pt x="65" y="48"/>
                </a:cubicBezTo>
                <a:cubicBezTo>
                  <a:pt x="70" y="53"/>
                  <a:pt x="70" y="53"/>
                  <a:pt x="70" y="53"/>
                </a:cubicBezTo>
                <a:cubicBezTo>
                  <a:pt x="73" y="50"/>
                  <a:pt x="73" y="50"/>
                  <a:pt x="73" y="50"/>
                </a:cubicBezTo>
                <a:cubicBezTo>
                  <a:pt x="66" y="43"/>
                  <a:pt x="66" y="43"/>
                  <a:pt x="66" y="43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48"/>
                  <a:pt x="75" y="48"/>
                  <a:pt x="75" y="48"/>
                </a:cubicBezTo>
                <a:cubicBezTo>
                  <a:pt x="78" y="45"/>
                  <a:pt x="78" y="45"/>
                  <a:pt x="78" y="45"/>
                </a:cubicBezTo>
                <a:cubicBezTo>
                  <a:pt x="73" y="40"/>
                  <a:pt x="73" y="40"/>
                  <a:pt x="73" y="40"/>
                </a:cubicBezTo>
                <a:cubicBezTo>
                  <a:pt x="74" y="38"/>
                  <a:pt x="74" y="38"/>
                  <a:pt x="74" y="38"/>
                </a:cubicBezTo>
                <a:cubicBezTo>
                  <a:pt x="79" y="43"/>
                  <a:pt x="79" y="43"/>
                  <a:pt x="79" y="43"/>
                </a:cubicBezTo>
                <a:cubicBezTo>
                  <a:pt x="82" y="41"/>
                  <a:pt x="82" y="41"/>
                  <a:pt x="82" y="41"/>
                </a:cubicBezTo>
                <a:cubicBezTo>
                  <a:pt x="77" y="36"/>
                  <a:pt x="77" y="36"/>
                  <a:pt x="77" y="36"/>
                </a:cubicBezTo>
                <a:cubicBezTo>
                  <a:pt x="78" y="35"/>
                  <a:pt x="78" y="35"/>
                  <a:pt x="78" y="35"/>
                </a:cubicBezTo>
                <a:cubicBezTo>
                  <a:pt x="83" y="40"/>
                  <a:pt x="83" y="40"/>
                  <a:pt x="83" y="40"/>
                </a:cubicBezTo>
                <a:cubicBezTo>
                  <a:pt x="86" y="37"/>
                  <a:pt x="86" y="37"/>
                  <a:pt x="86" y="37"/>
                </a:cubicBezTo>
                <a:cubicBezTo>
                  <a:pt x="79" y="30"/>
                  <a:pt x="79" y="30"/>
                  <a:pt x="79" y="30"/>
                </a:cubicBezTo>
                <a:cubicBezTo>
                  <a:pt x="81" y="28"/>
                  <a:pt x="81" y="28"/>
                  <a:pt x="81" y="28"/>
                </a:cubicBezTo>
                <a:cubicBezTo>
                  <a:pt x="88" y="35"/>
                  <a:pt x="88" y="35"/>
                  <a:pt x="88" y="35"/>
                </a:cubicBezTo>
                <a:cubicBezTo>
                  <a:pt x="92" y="31"/>
                  <a:pt x="92" y="31"/>
                  <a:pt x="92" y="31"/>
                </a:cubicBezTo>
                <a:cubicBezTo>
                  <a:pt x="87" y="26"/>
                  <a:pt x="87" y="26"/>
                  <a:pt x="87" y="26"/>
                </a:cubicBezTo>
                <a:cubicBezTo>
                  <a:pt x="88" y="25"/>
                  <a:pt x="88" y="25"/>
                  <a:pt x="88" y="25"/>
                </a:cubicBezTo>
                <a:cubicBezTo>
                  <a:pt x="93" y="30"/>
                  <a:pt x="93" y="30"/>
                  <a:pt x="93" y="30"/>
                </a:cubicBezTo>
                <a:cubicBezTo>
                  <a:pt x="95" y="27"/>
                  <a:pt x="95" y="27"/>
                  <a:pt x="95" y="27"/>
                </a:cubicBezTo>
                <a:cubicBezTo>
                  <a:pt x="90" y="22"/>
                  <a:pt x="90" y="22"/>
                  <a:pt x="90" y="22"/>
                </a:cubicBezTo>
                <a:cubicBezTo>
                  <a:pt x="91" y="21"/>
                  <a:pt x="91" y="21"/>
                  <a:pt x="91" y="21"/>
                </a:cubicBezTo>
                <a:cubicBezTo>
                  <a:pt x="97" y="26"/>
                  <a:pt x="97" y="26"/>
                  <a:pt x="97" y="26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83" y="5"/>
                  <a:pt x="83" y="5"/>
                  <a:pt x="83" y="5"/>
                </a:cubicBezTo>
                <a:cubicBezTo>
                  <a:pt x="76" y="12"/>
                  <a:pt x="76" y="12"/>
                  <a:pt x="76" y="12"/>
                </a:cubicBezTo>
                <a:cubicBezTo>
                  <a:pt x="58" y="0"/>
                  <a:pt x="34" y="2"/>
                  <a:pt x="18" y="18"/>
                </a:cubicBezTo>
                <a:close/>
                <a:moveTo>
                  <a:pt x="104" y="42"/>
                </a:moveTo>
                <a:cubicBezTo>
                  <a:pt x="113" y="51"/>
                  <a:pt x="113" y="51"/>
                  <a:pt x="113" y="51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47" y="100"/>
                  <a:pt x="47" y="100"/>
                  <a:pt x="47" y="100"/>
                </a:cubicBezTo>
                <a:cubicBezTo>
                  <a:pt x="50" y="98"/>
                  <a:pt x="50" y="98"/>
                  <a:pt x="50" y="98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58" y="97"/>
                  <a:pt x="58" y="97"/>
                  <a:pt x="58" y="97"/>
                </a:cubicBezTo>
                <a:cubicBezTo>
                  <a:pt x="60" y="94"/>
                  <a:pt x="60" y="94"/>
                  <a:pt x="60" y="94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70" y="95"/>
                  <a:pt x="70" y="95"/>
                  <a:pt x="70" y="95"/>
                </a:cubicBezTo>
                <a:cubicBezTo>
                  <a:pt x="61" y="86"/>
                  <a:pt x="61" y="86"/>
                  <a:pt x="61" y="86"/>
                </a:cubicBezTo>
                <a:cubicBezTo>
                  <a:pt x="63" y="84"/>
                  <a:pt x="63" y="84"/>
                  <a:pt x="63" y="84"/>
                </a:cubicBezTo>
                <a:cubicBezTo>
                  <a:pt x="72" y="93"/>
                  <a:pt x="72" y="93"/>
                  <a:pt x="72" y="93"/>
                </a:cubicBezTo>
                <a:cubicBezTo>
                  <a:pt x="77" y="88"/>
                  <a:pt x="77" y="88"/>
                  <a:pt x="77" y="88"/>
                </a:cubicBezTo>
                <a:cubicBezTo>
                  <a:pt x="71" y="83"/>
                  <a:pt x="71" y="83"/>
                  <a:pt x="71" y="83"/>
                </a:cubicBezTo>
                <a:cubicBezTo>
                  <a:pt x="74" y="80"/>
                  <a:pt x="74" y="80"/>
                  <a:pt x="74" y="80"/>
                </a:cubicBezTo>
                <a:cubicBezTo>
                  <a:pt x="79" y="86"/>
                  <a:pt x="79" y="86"/>
                  <a:pt x="79" y="86"/>
                </a:cubicBezTo>
                <a:cubicBezTo>
                  <a:pt x="84" y="81"/>
                  <a:pt x="84" y="81"/>
                  <a:pt x="84" y="81"/>
                </a:cubicBezTo>
                <a:cubicBezTo>
                  <a:pt x="75" y="72"/>
                  <a:pt x="75" y="72"/>
                  <a:pt x="75" y="72"/>
                </a:cubicBezTo>
                <a:cubicBezTo>
                  <a:pt x="77" y="70"/>
                  <a:pt x="77" y="70"/>
                  <a:pt x="77" y="70"/>
                </a:cubicBezTo>
                <a:cubicBezTo>
                  <a:pt x="86" y="79"/>
                  <a:pt x="86" y="79"/>
                  <a:pt x="86" y="79"/>
                </a:cubicBezTo>
                <a:cubicBezTo>
                  <a:pt x="91" y="74"/>
                  <a:pt x="91" y="74"/>
                  <a:pt x="91" y="74"/>
                </a:cubicBezTo>
                <a:cubicBezTo>
                  <a:pt x="85" y="69"/>
                  <a:pt x="85" y="69"/>
                  <a:pt x="85" y="69"/>
                </a:cubicBezTo>
                <a:cubicBezTo>
                  <a:pt x="87" y="67"/>
                  <a:pt x="87" y="67"/>
                  <a:pt x="87" y="67"/>
                </a:cubicBezTo>
                <a:cubicBezTo>
                  <a:pt x="93" y="72"/>
                  <a:pt x="93" y="72"/>
                  <a:pt x="93" y="72"/>
                </a:cubicBezTo>
                <a:cubicBezTo>
                  <a:pt x="97" y="67"/>
                  <a:pt x="97" y="67"/>
                  <a:pt x="97" y="67"/>
                </a:cubicBezTo>
                <a:cubicBezTo>
                  <a:pt x="88" y="58"/>
                  <a:pt x="88" y="58"/>
                  <a:pt x="88" y="58"/>
                </a:cubicBezTo>
                <a:cubicBezTo>
                  <a:pt x="91" y="56"/>
                  <a:pt x="91" y="56"/>
                  <a:pt x="91" y="56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99" y="55"/>
                  <a:pt x="99" y="55"/>
                  <a:pt x="99" y="55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02" y="45"/>
                  <a:pt x="102" y="45"/>
                  <a:pt x="102" y="45"/>
                </a:cubicBezTo>
                <a:lnTo>
                  <a:pt x="104" y="42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6" name="Freeform 180"/>
          <p:cNvSpPr>
            <a:spLocks noEditPoints="1"/>
          </p:cNvSpPr>
          <p:nvPr/>
        </p:nvSpPr>
        <p:spPr bwMode="auto">
          <a:xfrm>
            <a:off x="8722388" y="3174219"/>
            <a:ext cx="461962" cy="501650"/>
          </a:xfrm>
          <a:custGeom>
            <a:avLst/>
            <a:gdLst>
              <a:gd name="T0" fmla="*/ 0 w 109"/>
              <a:gd name="T1" fmla="*/ 25 h 118"/>
              <a:gd name="T2" fmla="*/ 28 w 109"/>
              <a:gd name="T3" fmla="*/ 25 h 118"/>
              <a:gd name="T4" fmla="*/ 18 w 109"/>
              <a:gd name="T5" fmla="*/ 13 h 118"/>
              <a:gd name="T6" fmla="*/ 12 w 109"/>
              <a:gd name="T7" fmla="*/ 6 h 118"/>
              <a:gd name="T8" fmla="*/ 18 w 109"/>
              <a:gd name="T9" fmla="*/ 0 h 118"/>
              <a:gd name="T10" fmla="*/ 25 w 109"/>
              <a:gd name="T11" fmla="*/ 6 h 118"/>
              <a:gd name="T12" fmla="*/ 25 w 109"/>
              <a:gd name="T13" fmla="*/ 8 h 118"/>
              <a:gd name="T14" fmla="*/ 35 w 109"/>
              <a:gd name="T15" fmla="*/ 22 h 118"/>
              <a:gd name="T16" fmla="*/ 47 w 109"/>
              <a:gd name="T17" fmla="*/ 9 h 118"/>
              <a:gd name="T18" fmla="*/ 47 w 109"/>
              <a:gd name="T19" fmla="*/ 6 h 118"/>
              <a:gd name="T20" fmla="*/ 53 w 109"/>
              <a:gd name="T21" fmla="*/ 0 h 118"/>
              <a:gd name="T22" fmla="*/ 60 w 109"/>
              <a:gd name="T23" fmla="*/ 6 h 118"/>
              <a:gd name="T24" fmla="*/ 54 w 109"/>
              <a:gd name="T25" fmla="*/ 13 h 118"/>
              <a:gd name="T26" fmla="*/ 43 w 109"/>
              <a:gd name="T27" fmla="*/ 25 h 118"/>
              <a:gd name="T28" fmla="*/ 109 w 109"/>
              <a:gd name="T29" fmla="*/ 25 h 118"/>
              <a:gd name="T30" fmla="*/ 109 w 109"/>
              <a:gd name="T31" fmla="*/ 107 h 118"/>
              <a:gd name="T32" fmla="*/ 101 w 109"/>
              <a:gd name="T33" fmla="*/ 107 h 118"/>
              <a:gd name="T34" fmla="*/ 101 w 109"/>
              <a:gd name="T35" fmla="*/ 118 h 118"/>
              <a:gd name="T36" fmla="*/ 91 w 109"/>
              <a:gd name="T37" fmla="*/ 118 h 118"/>
              <a:gd name="T38" fmla="*/ 91 w 109"/>
              <a:gd name="T39" fmla="*/ 107 h 118"/>
              <a:gd name="T40" fmla="*/ 16 w 109"/>
              <a:gd name="T41" fmla="*/ 107 h 118"/>
              <a:gd name="T42" fmla="*/ 16 w 109"/>
              <a:gd name="T43" fmla="*/ 118 h 118"/>
              <a:gd name="T44" fmla="*/ 5 w 109"/>
              <a:gd name="T45" fmla="*/ 118 h 118"/>
              <a:gd name="T46" fmla="*/ 5 w 109"/>
              <a:gd name="T47" fmla="*/ 107 h 118"/>
              <a:gd name="T48" fmla="*/ 0 w 109"/>
              <a:gd name="T49" fmla="*/ 107 h 118"/>
              <a:gd name="T50" fmla="*/ 0 w 109"/>
              <a:gd name="T51" fmla="*/ 25 h 118"/>
              <a:gd name="T52" fmla="*/ 92 w 109"/>
              <a:gd name="T53" fmla="*/ 80 h 118"/>
              <a:gd name="T54" fmla="*/ 86 w 109"/>
              <a:gd name="T55" fmla="*/ 86 h 118"/>
              <a:gd name="T56" fmla="*/ 92 w 109"/>
              <a:gd name="T57" fmla="*/ 92 h 118"/>
              <a:gd name="T58" fmla="*/ 98 w 109"/>
              <a:gd name="T59" fmla="*/ 86 h 118"/>
              <a:gd name="T60" fmla="*/ 92 w 109"/>
              <a:gd name="T61" fmla="*/ 80 h 118"/>
              <a:gd name="T62" fmla="*/ 12 w 109"/>
              <a:gd name="T63" fmla="*/ 38 h 118"/>
              <a:gd name="T64" fmla="*/ 12 w 109"/>
              <a:gd name="T65" fmla="*/ 93 h 118"/>
              <a:gd name="T66" fmla="*/ 78 w 109"/>
              <a:gd name="T67" fmla="*/ 93 h 118"/>
              <a:gd name="T68" fmla="*/ 78 w 109"/>
              <a:gd name="T69" fmla="*/ 38 h 118"/>
              <a:gd name="T70" fmla="*/ 12 w 109"/>
              <a:gd name="T71" fmla="*/ 38 h 118"/>
              <a:gd name="T72" fmla="*/ 92 w 109"/>
              <a:gd name="T73" fmla="*/ 64 h 118"/>
              <a:gd name="T74" fmla="*/ 86 w 109"/>
              <a:gd name="T75" fmla="*/ 70 h 118"/>
              <a:gd name="T76" fmla="*/ 92 w 109"/>
              <a:gd name="T77" fmla="*/ 76 h 118"/>
              <a:gd name="T78" fmla="*/ 98 w 109"/>
              <a:gd name="T79" fmla="*/ 70 h 118"/>
              <a:gd name="T80" fmla="*/ 92 w 109"/>
              <a:gd name="T81" fmla="*/ 6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9" h="118">
                <a:moveTo>
                  <a:pt x="0" y="25"/>
                </a:moveTo>
                <a:cubicBezTo>
                  <a:pt x="28" y="25"/>
                  <a:pt x="28" y="25"/>
                  <a:pt x="28" y="25"/>
                </a:cubicBezTo>
                <a:cubicBezTo>
                  <a:pt x="18" y="13"/>
                  <a:pt x="18" y="13"/>
                  <a:pt x="18" y="13"/>
                </a:cubicBezTo>
                <a:cubicBezTo>
                  <a:pt x="15" y="13"/>
                  <a:pt x="12" y="10"/>
                  <a:pt x="12" y="6"/>
                </a:cubicBezTo>
                <a:cubicBezTo>
                  <a:pt x="12" y="3"/>
                  <a:pt x="15" y="0"/>
                  <a:pt x="18" y="0"/>
                </a:cubicBezTo>
                <a:cubicBezTo>
                  <a:pt x="22" y="0"/>
                  <a:pt x="25" y="3"/>
                  <a:pt x="25" y="6"/>
                </a:cubicBezTo>
                <a:cubicBezTo>
                  <a:pt x="25" y="7"/>
                  <a:pt x="25" y="8"/>
                  <a:pt x="25" y="8"/>
                </a:cubicBezTo>
                <a:cubicBezTo>
                  <a:pt x="35" y="22"/>
                  <a:pt x="35" y="22"/>
                  <a:pt x="35" y="22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7" y="7"/>
                  <a:pt x="47" y="6"/>
                </a:cubicBezTo>
                <a:cubicBezTo>
                  <a:pt x="47" y="3"/>
                  <a:pt x="50" y="0"/>
                  <a:pt x="53" y="0"/>
                </a:cubicBezTo>
                <a:cubicBezTo>
                  <a:pt x="57" y="0"/>
                  <a:pt x="60" y="3"/>
                  <a:pt x="60" y="6"/>
                </a:cubicBezTo>
                <a:cubicBezTo>
                  <a:pt x="60" y="10"/>
                  <a:pt x="57" y="13"/>
                  <a:pt x="54" y="13"/>
                </a:cubicBezTo>
                <a:cubicBezTo>
                  <a:pt x="43" y="25"/>
                  <a:pt x="43" y="25"/>
                  <a:pt x="43" y="25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16" y="107"/>
                  <a:pt x="16" y="107"/>
                  <a:pt x="16" y="107"/>
                </a:cubicBezTo>
                <a:cubicBezTo>
                  <a:pt x="16" y="118"/>
                  <a:pt x="16" y="118"/>
                  <a:pt x="16" y="118"/>
                </a:cubicBezTo>
                <a:cubicBezTo>
                  <a:pt x="5" y="118"/>
                  <a:pt x="5" y="118"/>
                  <a:pt x="5" y="118"/>
                </a:cubicBezTo>
                <a:cubicBezTo>
                  <a:pt x="5" y="107"/>
                  <a:pt x="5" y="107"/>
                  <a:pt x="5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25"/>
                  <a:pt x="0" y="25"/>
                  <a:pt x="0" y="25"/>
                </a:cubicBezTo>
                <a:close/>
                <a:moveTo>
                  <a:pt x="92" y="80"/>
                </a:moveTo>
                <a:cubicBezTo>
                  <a:pt x="89" y="80"/>
                  <a:pt x="86" y="83"/>
                  <a:pt x="86" y="86"/>
                </a:cubicBezTo>
                <a:cubicBezTo>
                  <a:pt x="86" y="89"/>
                  <a:pt x="89" y="92"/>
                  <a:pt x="92" y="92"/>
                </a:cubicBezTo>
                <a:cubicBezTo>
                  <a:pt x="95" y="92"/>
                  <a:pt x="98" y="89"/>
                  <a:pt x="98" y="86"/>
                </a:cubicBezTo>
                <a:cubicBezTo>
                  <a:pt x="98" y="83"/>
                  <a:pt x="95" y="80"/>
                  <a:pt x="92" y="80"/>
                </a:cubicBezTo>
                <a:close/>
                <a:moveTo>
                  <a:pt x="12" y="38"/>
                </a:moveTo>
                <a:cubicBezTo>
                  <a:pt x="12" y="93"/>
                  <a:pt x="12" y="93"/>
                  <a:pt x="12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38"/>
                  <a:pt x="78" y="38"/>
                  <a:pt x="78" y="38"/>
                </a:cubicBezTo>
                <a:cubicBezTo>
                  <a:pt x="12" y="38"/>
                  <a:pt x="12" y="38"/>
                  <a:pt x="12" y="38"/>
                </a:cubicBezTo>
                <a:close/>
                <a:moveTo>
                  <a:pt x="92" y="64"/>
                </a:moveTo>
                <a:cubicBezTo>
                  <a:pt x="89" y="64"/>
                  <a:pt x="86" y="67"/>
                  <a:pt x="86" y="70"/>
                </a:cubicBezTo>
                <a:cubicBezTo>
                  <a:pt x="86" y="73"/>
                  <a:pt x="89" y="76"/>
                  <a:pt x="92" y="76"/>
                </a:cubicBezTo>
                <a:cubicBezTo>
                  <a:pt x="95" y="76"/>
                  <a:pt x="98" y="73"/>
                  <a:pt x="98" y="70"/>
                </a:cubicBezTo>
                <a:cubicBezTo>
                  <a:pt x="98" y="67"/>
                  <a:pt x="95" y="64"/>
                  <a:pt x="92" y="6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7" name="Freeform 181"/>
          <p:cNvSpPr>
            <a:spLocks noEditPoints="1"/>
          </p:cNvSpPr>
          <p:nvPr/>
        </p:nvSpPr>
        <p:spPr bwMode="auto">
          <a:xfrm>
            <a:off x="11168394" y="1549787"/>
            <a:ext cx="466725" cy="522288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8" name="Freeform 184"/>
          <p:cNvSpPr>
            <a:spLocks noEditPoints="1"/>
          </p:cNvSpPr>
          <p:nvPr/>
        </p:nvSpPr>
        <p:spPr bwMode="auto">
          <a:xfrm>
            <a:off x="10325763" y="3156757"/>
            <a:ext cx="487362" cy="536575"/>
          </a:xfrm>
          <a:custGeom>
            <a:avLst/>
            <a:gdLst>
              <a:gd name="T0" fmla="*/ 187 w 307"/>
              <a:gd name="T1" fmla="*/ 0 h 338"/>
              <a:gd name="T2" fmla="*/ 277 w 307"/>
              <a:gd name="T3" fmla="*/ 54 h 338"/>
              <a:gd name="T4" fmla="*/ 173 w 307"/>
              <a:gd name="T5" fmla="*/ 228 h 338"/>
              <a:gd name="T6" fmla="*/ 123 w 307"/>
              <a:gd name="T7" fmla="*/ 260 h 338"/>
              <a:gd name="T8" fmla="*/ 74 w 307"/>
              <a:gd name="T9" fmla="*/ 263 h 338"/>
              <a:gd name="T10" fmla="*/ 80 w 307"/>
              <a:gd name="T11" fmla="*/ 175 h 338"/>
              <a:gd name="T12" fmla="*/ 187 w 307"/>
              <a:gd name="T13" fmla="*/ 0 h 338"/>
              <a:gd name="T14" fmla="*/ 187 w 307"/>
              <a:gd name="T15" fmla="*/ 0 h 338"/>
              <a:gd name="T16" fmla="*/ 275 w 307"/>
              <a:gd name="T17" fmla="*/ 333 h 338"/>
              <a:gd name="T18" fmla="*/ 280 w 307"/>
              <a:gd name="T19" fmla="*/ 298 h 338"/>
              <a:gd name="T20" fmla="*/ 179 w 307"/>
              <a:gd name="T21" fmla="*/ 295 h 338"/>
              <a:gd name="T22" fmla="*/ 307 w 307"/>
              <a:gd name="T23" fmla="*/ 287 h 338"/>
              <a:gd name="T24" fmla="*/ 307 w 307"/>
              <a:gd name="T25" fmla="*/ 274 h 338"/>
              <a:gd name="T26" fmla="*/ 269 w 307"/>
              <a:gd name="T27" fmla="*/ 271 h 338"/>
              <a:gd name="T28" fmla="*/ 304 w 307"/>
              <a:gd name="T29" fmla="*/ 266 h 338"/>
              <a:gd name="T30" fmla="*/ 291 w 307"/>
              <a:gd name="T31" fmla="*/ 239 h 338"/>
              <a:gd name="T32" fmla="*/ 197 w 307"/>
              <a:gd name="T33" fmla="*/ 228 h 338"/>
              <a:gd name="T34" fmla="*/ 195 w 307"/>
              <a:gd name="T35" fmla="*/ 255 h 338"/>
              <a:gd name="T36" fmla="*/ 235 w 307"/>
              <a:gd name="T37" fmla="*/ 263 h 338"/>
              <a:gd name="T38" fmla="*/ 0 w 307"/>
              <a:gd name="T39" fmla="*/ 276 h 338"/>
              <a:gd name="T40" fmla="*/ 2 w 307"/>
              <a:gd name="T41" fmla="*/ 300 h 338"/>
              <a:gd name="T42" fmla="*/ 155 w 307"/>
              <a:gd name="T43" fmla="*/ 316 h 338"/>
              <a:gd name="T44" fmla="*/ 96 w 307"/>
              <a:gd name="T45" fmla="*/ 319 h 338"/>
              <a:gd name="T46" fmla="*/ 99 w 307"/>
              <a:gd name="T47" fmla="*/ 338 h 338"/>
              <a:gd name="T48" fmla="*/ 275 w 307"/>
              <a:gd name="T49" fmla="*/ 333 h 338"/>
              <a:gd name="T50" fmla="*/ 275 w 307"/>
              <a:gd name="T51" fmla="*/ 333 h 338"/>
              <a:gd name="T52" fmla="*/ 120 w 307"/>
              <a:gd name="T53" fmla="*/ 241 h 338"/>
              <a:gd name="T54" fmla="*/ 155 w 307"/>
              <a:gd name="T55" fmla="*/ 217 h 338"/>
              <a:gd name="T56" fmla="*/ 99 w 307"/>
              <a:gd name="T57" fmla="*/ 185 h 338"/>
              <a:gd name="T58" fmla="*/ 96 w 307"/>
              <a:gd name="T59" fmla="*/ 225 h 338"/>
              <a:gd name="T60" fmla="*/ 120 w 307"/>
              <a:gd name="T61" fmla="*/ 241 h 338"/>
              <a:gd name="T62" fmla="*/ 120 w 307"/>
              <a:gd name="T63" fmla="*/ 241 h 338"/>
              <a:gd name="T64" fmla="*/ 245 w 307"/>
              <a:gd name="T65" fmla="*/ 54 h 338"/>
              <a:gd name="T66" fmla="*/ 160 w 307"/>
              <a:gd name="T67" fmla="*/ 196 h 338"/>
              <a:gd name="T68" fmla="*/ 171 w 307"/>
              <a:gd name="T69" fmla="*/ 201 h 338"/>
              <a:gd name="T70" fmla="*/ 253 w 307"/>
              <a:gd name="T71" fmla="*/ 59 h 338"/>
              <a:gd name="T72" fmla="*/ 245 w 307"/>
              <a:gd name="T73" fmla="*/ 54 h 338"/>
              <a:gd name="T74" fmla="*/ 245 w 307"/>
              <a:gd name="T75" fmla="*/ 54 h 338"/>
              <a:gd name="T76" fmla="*/ 192 w 307"/>
              <a:gd name="T77" fmla="*/ 22 h 338"/>
              <a:gd name="T78" fmla="*/ 109 w 307"/>
              <a:gd name="T79" fmla="*/ 164 h 338"/>
              <a:gd name="T80" fmla="*/ 125 w 307"/>
              <a:gd name="T81" fmla="*/ 175 h 338"/>
              <a:gd name="T82" fmla="*/ 211 w 307"/>
              <a:gd name="T83" fmla="*/ 33 h 338"/>
              <a:gd name="T84" fmla="*/ 192 w 307"/>
              <a:gd name="T85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7" h="338">
                <a:moveTo>
                  <a:pt x="187" y="0"/>
                </a:moveTo>
                <a:lnTo>
                  <a:pt x="277" y="54"/>
                </a:lnTo>
                <a:lnTo>
                  <a:pt x="173" y="228"/>
                </a:lnTo>
                <a:lnTo>
                  <a:pt x="123" y="260"/>
                </a:lnTo>
                <a:lnTo>
                  <a:pt x="74" y="263"/>
                </a:lnTo>
                <a:lnTo>
                  <a:pt x="80" y="175"/>
                </a:lnTo>
                <a:lnTo>
                  <a:pt x="187" y="0"/>
                </a:lnTo>
                <a:lnTo>
                  <a:pt x="187" y="0"/>
                </a:lnTo>
                <a:close/>
                <a:moveTo>
                  <a:pt x="275" y="333"/>
                </a:moveTo>
                <a:lnTo>
                  <a:pt x="280" y="298"/>
                </a:lnTo>
                <a:lnTo>
                  <a:pt x="179" y="295"/>
                </a:lnTo>
                <a:lnTo>
                  <a:pt x="307" y="287"/>
                </a:lnTo>
                <a:lnTo>
                  <a:pt x="307" y="274"/>
                </a:lnTo>
                <a:lnTo>
                  <a:pt x="269" y="271"/>
                </a:lnTo>
                <a:lnTo>
                  <a:pt x="304" y="266"/>
                </a:lnTo>
                <a:lnTo>
                  <a:pt x="291" y="239"/>
                </a:lnTo>
                <a:lnTo>
                  <a:pt x="197" y="228"/>
                </a:lnTo>
                <a:lnTo>
                  <a:pt x="195" y="255"/>
                </a:lnTo>
                <a:lnTo>
                  <a:pt x="235" y="263"/>
                </a:lnTo>
                <a:lnTo>
                  <a:pt x="0" y="276"/>
                </a:lnTo>
                <a:lnTo>
                  <a:pt x="2" y="300"/>
                </a:lnTo>
                <a:lnTo>
                  <a:pt x="155" y="316"/>
                </a:lnTo>
                <a:lnTo>
                  <a:pt x="96" y="319"/>
                </a:lnTo>
                <a:lnTo>
                  <a:pt x="99" y="338"/>
                </a:lnTo>
                <a:lnTo>
                  <a:pt x="275" y="333"/>
                </a:lnTo>
                <a:lnTo>
                  <a:pt x="275" y="333"/>
                </a:lnTo>
                <a:close/>
                <a:moveTo>
                  <a:pt x="120" y="241"/>
                </a:moveTo>
                <a:lnTo>
                  <a:pt x="155" y="217"/>
                </a:lnTo>
                <a:lnTo>
                  <a:pt x="99" y="185"/>
                </a:lnTo>
                <a:lnTo>
                  <a:pt x="96" y="225"/>
                </a:lnTo>
                <a:lnTo>
                  <a:pt x="120" y="241"/>
                </a:lnTo>
                <a:lnTo>
                  <a:pt x="120" y="241"/>
                </a:lnTo>
                <a:close/>
                <a:moveTo>
                  <a:pt x="245" y="54"/>
                </a:moveTo>
                <a:lnTo>
                  <a:pt x="160" y="196"/>
                </a:lnTo>
                <a:lnTo>
                  <a:pt x="171" y="201"/>
                </a:lnTo>
                <a:lnTo>
                  <a:pt x="253" y="59"/>
                </a:lnTo>
                <a:lnTo>
                  <a:pt x="245" y="54"/>
                </a:lnTo>
                <a:lnTo>
                  <a:pt x="245" y="54"/>
                </a:lnTo>
                <a:close/>
                <a:moveTo>
                  <a:pt x="192" y="22"/>
                </a:moveTo>
                <a:lnTo>
                  <a:pt x="109" y="164"/>
                </a:lnTo>
                <a:lnTo>
                  <a:pt x="125" y="175"/>
                </a:lnTo>
                <a:lnTo>
                  <a:pt x="211" y="33"/>
                </a:lnTo>
                <a:lnTo>
                  <a:pt x="192" y="22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9" name="Freeform 185"/>
          <p:cNvSpPr>
            <a:spLocks noEditPoints="1"/>
          </p:cNvSpPr>
          <p:nvPr/>
        </p:nvSpPr>
        <p:spPr bwMode="auto">
          <a:xfrm>
            <a:off x="9498675" y="3180569"/>
            <a:ext cx="512762" cy="48895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0" name="Freeform 186"/>
          <p:cNvSpPr>
            <a:spLocks noEditPoints="1"/>
          </p:cNvSpPr>
          <p:nvPr/>
        </p:nvSpPr>
        <p:spPr bwMode="auto">
          <a:xfrm>
            <a:off x="10270200" y="4003518"/>
            <a:ext cx="568325" cy="501650"/>
          </a:xfrm>
          <a:custGeom>
            <a:avLst/>
            <a:gdLst>
              <a:gd name="T0" fmla="*/ 10 w 134"/>
              <a:gd name="T1" fmla="*/ 63 h 118"/>
              <a:gd name="T2" fmla="*/ 7 w 134"/>
              <a:gd name="T3" fmla="*/ 65 h 118"/>
              <a:gd name="T4" fmla="*/ 97 w 134"/>
              <a:gd name="T5" fmla="*/ 78 h 118"/>
              <a:gd name="T6" fmla="*/ 119 w 134"/>
              <a:gd name="T7" fmla="*/ 0 h 118"/>
              <a:gd name="T8" fmla="*/ 129 w 134"/>
              <a:gd name="T9" fmla="*/ 78 h 118"/>
              <a:gd name="T10" fmla="*/ 131 w 134"/>
              <a:gd name="T11" fmla="*/ 82 h 118"/>
              <a:gd name="T12" fmla="*/ 129 w 134"/>
              <a:gd name="T13" fmla="*/ 109 h 118"/>
              <a:gd name="T14" fmla="*/ 134 w 134"/>
              <a:gd name="T15" fmla="*/ 116 h 118"/>
              <a:gd name="T16" fmla="*/ 95 w 134"/>
              <a:gd name="T17" fmla="*/ 109 h 118"/>
              <a:gd name="T18" fmla="*/ 119 w 134"/>
              <a:gd name="T19" fmla="*/ 82 h 118"/>
              <a:gd name="T20" fmla="*/ 97 w 134"/>
              <a:gd name="T21" fmla="*/ 78 h 118"/>
              <a:gd name="T22" fmla="*/ 103 w 134"/>
              <a:gd name="T23" fmla="*/ 76 h 118"/>
              <a:gd name="T24" fmla="*/ 118 w 134"/>
              <a:gd name="T25" fmla="*/ 25 h 118"/>
              <a:gd name="T26" fmla="*/ 55 w 134"/>
              <a:gd name="T27" fmla="*/ 1 h 118"/>
              <a:gd name="T28" fmla="*/ 55 w 134"/>
              <a:gd name="T29" fmla="*/ 27 h 118"/>
              <a:gd name="T30" fmla="*/ 55 w 134"/>
              <a:gd name="T31" fmla="*/ 1 h 118"/>
              <a:gd name="T32" fmla="*/ 71 w 134"/>
              <a:gd name="T33" fmla="*/ 31 h 118"/>
              <a:gd name="T34" fmla="*/ 25 w 134"/>
              <a:gd name="T35" fmla="*/ 49 h 118"/>
              <a:gd name="T36" fmla="*/ 8 w 134"/>
              <a:gd name="T37" fmla="*/ 58 h 118"/>
              <a:gd name="T38" fmla="*/ 21 w 134"/>
              <a:gd name="T39" fmla="*/ 76 h 118"/>
              <a:gd name="T40" fmla="*/ 39 w 134"/>
              <a:gd name="T41" fmla="*/ 53 h 118"/>
              <a:gd name="T42" fmla="*/ 38 w 134"/>
              <a:gd name="T43" fmla="*/ 118 h 118"/>
              <a:gd name="T44" fmla="*/ 52 w 134"/>
              <a:gd name="T45" fmla="*/ 79 h 118"/>
              <a:gd name="T46" fmla="*/ 59 w 134"/>
              <a:gd name="T47" fmla="*/ 118 h 118"/>
              <a:gd name="T48" fmla="*/ 69 w 134"/>
              <a:gd name="T49" fmla="*/ 72 h 118"/>
              <a:gd name="T50" fmla="*/ 49 w 134"/>
              <a:gd name="T51" fmla="*/ 71 h 118"/>
              <a:gd name="T52" fmla="*/ 70 w 134"/>
              <a:gd name="T53" fmla="*/ 50 h 118"/>
              <a:gd name="T54" fmla="*/ 82 w 134"/>
              <a:gd name="T55" fmla="*/ 75 h 118"/>
              <a:gd name="T56" fmla="*/ 93 w 134"/>
              <a:gd name="T57" fmla="*/ 50 h 118"/>
              <a:gd name="T58" fmla="*/ 83 w 134"/>
              <a:gd name="T59" fmla="*/ 50 h 118"/>
              <a:gd name="T60" fmla="*/ 90 w 134"/>
              <a:gd name="T61" fmla="*/ 36 h 118"/>
              <a:gd name="T62" fmla="*/ 94 w 134"/>
              <a:gd name="T63" fmla="*/ 48 h 118"/>
              <a:gd name="T64" fmla="*/ 84 w 134"/>
              <a:gd name="T65" fmla="*/ 46 h 118"/>
              <a:gd name="T66" fmla="*/ 88 w 134"/>
              <a:gd name="T67" fmla="*/ 35 h 118"/>
              <a:gd name="T68" fmla="*/ 84 w 134"/>
              <a:gd name="T69" fmla="*/ 46 h 118"/>
              <a:gd name="T70" fmla="*/ 89 w 134"/>
              <a:gd name="T71" fmla="*/ 34 h 118"/>
              <a:gd name="T72" fmla="*/ 90 w 134"/>
              <a:gd name="T73" fmla="*/ 34 h 118"/>
              <a:gd name="T74" fmla="*/ 93 w 134"/>
              <a:gd name="T75" fmla="*/ 14 h 118"/>
              <a:gd name="T76" fmla="*/ 21 w 134"/>
              <a:gd name="T77" fmla="*/ 58 h 118"/>
              <a:gd name="T78" fmla="*/ 21 w 134"/>
              <a:gd name="T79" fmla="*/ 58 h 118"/>
              <a:gd name="T80" fmla="*/ 25 w 134"/>
              <a:gd name="T81" fmla="*/ 62 h 118"/>
              <a:gd name="T82" fmla="*/ 22 w 134"/>
              <a:gd name="T83" fmla="*/ 62 h 118"/>
              <a:gd name="T84" fmla="*/ 25 w 134"/>
              <a:gd name="T85" fmla="*/ 66 h 118"/>
              <a:gd name="T86" fmla="*/ 22 w 134"/>
              <a:gd name="T87" fmla="*/ 62 h 118"/>
              <a:gd name="T88" fmla="*/ 21 w 134"/>
              <a:gd name="T89" fmla="*/ 70 h 118"/>
              <a:gd name="T90" fmla="*/ 19 w 134"/>
              <a:gd name="T91" fmla="*/ 70 h 118"/>
              <a:gd name="T92" fmla="*/ 21 w 134"/>
              <a:gd name="T93" fmla="*/ 73 h 118"/>
              <a:gd name="T94" fmla="*/ 19 w 134"/>
              <a:gd name="T95" fmla="*/ 70 h 118"/>
              <a:gd name="T96" fmla="*/ 25 w 134"/>
              <a:gd name="T97" fmla="*/ 53 h 118"/>
              <a:gd name="T98" fmla="*/ 19 w 134"/>
              <a:gd name="T99" fmla="*/ 5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" h="118">
                <a:moveTo>
                  <a:pt x="7" y="61"/>
                </a:moveTo>
                <a:cubicBezTo>
                  <a:pt x="8" y="60"/>
                  <a:pt x="9" y="61"/>
                  <a:pt x="10" y="63"/>
                </a:cubicBezTo>
                <a:cubicBezTo>
                  <a:pt x="11" y="64"/>
                  <a:pt x="11" y="66"/>
                  <a:pt x="10" y="66"/>
                </a:cubicBezTo>
                <a:cubicBezTo>
                  <a:pt x="9" y="67"/>
                  <a:pt x="8" y="66"/>
                  <a:pt x="7" y="65"/>
                </a:cubicBezTo>
                <a:cubicBezTo>
                  <a:pt x="6" y="63"/>
                  <a:pt x="6" y="62"/>
                  <a:pt x="7" y="61"/>
                </a:cubicBezTo>
                <a:close/>
                <a:moveTo>
                  <a:pt x="97" y="78"/>
                </a:moveTo>
                <a:cubicBezTo>
                  <a:pt x="119" y="78"/>
                  <a:pt x="119" y="78"/>
                  <a:pt x="119" y="78"/>
                </a:cubicBezTo>
                <a:cubicBezTo>
                  <a:pt x="119" y="0"/>
                  <a:pt x="119" y="0"/>
                  <a:pt x="11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19" y="82"/>
                  <a:pt x="119" y="82"/>
                  <a:pt x="119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97" y="78"/>
                  <a:pt x="97" y="78"/>
                  <a:pt x="97" y="78"/>
                </a:cubicBezTo>
                <a:close/>
                <a:moveTo>
                  <a:pt x="109" y="24"/>
                </a:moveTo>
                <a:cubicBezTo>
                  <a:pt x="103" y="76"/>
                  <a:pt x="103" y="76"/>
                  <a:pt x="103" y="76"/>
                </a:cubicBezTo>
                <a:cubicBezTo>
                  <a:pt x="111" y="77"/>
                  <a:pt x="111" y="77"/>
                  <a:pt x="111" y="77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09" y="24"/>
                  <a:pt x="109" y="24"/>
                  <a:pt x="109" y="24"/>
                </a:cubicBezTo>
                <a:close/>
                <a:moveTo>
                  <a:pt x="55" y="1"/>
                </a:moveTo>
                <a:cubicBezTo>
                  <a:pt x="62" y="1"/>
                  <a:pt x="68" y="6"/>
                  <a:pt x="68" y="14"/>
                </a:cubicBezTo>
                <a:cubicBezTo>
                  <a:pt x="68" y="21"/>
                  <a:pt x="62" y="27"/>
                  <a:pt x="55" y="27"/>
                </a:cubicBezTo>
                <a:cubicBezTo>
                  <a:pt x="47" y="27"/>
                  <a:pt x="41" y="21"/>
                  <a:pt x="41" y="14"/>
                </a:cubicBezTo>
                <a:cubicBezTo>
                  <a:pt x="41" y="6"/>
                  <a:pt x="47" y="1"/>
                  <a:pt x="55" y="1"/>
                </a:cubicBezTo>
                <a:close/>
                <a:moveTo>
                  <a:pt x="83" y="50"/>
                </a:moveTo>
                <a:cubicBezTo>
                  <a:pt x="71" y="31"/>
                  <a:pt x="71" y="31"/>
                  <a:pt x="71" y="31"/>
                </a:cubicBezTo>
                <a:cubicBezTo>
                  <a:pt x="35" y="31"/>
                  <a:pt x="74" y="31"/>
                  <a:pt x="38" y="31"/>
                </a:cubicBezTo>
                <a:cubicBezTo>
                  <a:pt x="25" y="49"/>
                  <a:pt x="25" y="49"/>
                  <a:pt x="25" y="49"/>
                </a:cubicBezTo>
                <a:cubicBezTo>
                  <a:pt x="18" y="42"/>
                  <a:pt x="8" y="44"/>
                  <a:pt x="10" y="50"/>
                </a:cubicBezTo>
                <a:cubicBezTo>
                  <a:pt x="11" y="55"/>
                  <a:pt x="11" y="58"/>
                  <a:pt x="8" y="58"/>
                </a:cubicBezTo>
                <a:cubicBezTo>
                  <a:pt x="6" y="58"/>
                  <a:pt x="0" y="54"/>
                  <a:pt x="3" y="63"/>
                </a:cubicBezTo>
                <a:cubicBezTo>
                  <a:pt x="5" y="72"/>
                  <a:pt x="13" y="79"/>
                  <a:pt x="21" y="76"/>
                </a:cubicBezTo>
                <a:cubicBezTo>
                  <a:pt x="29" y="73"/>
                  <a:pt x="31" y="66"/>
                  <a:pt x="29" y="59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2" y="79"/>
                  <a:pt x="52" y="79"/>
                  <a:pt x="52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1"/>
                  <a:pt x="69" y="71"/>
                  <a:pt x="6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50"/>
                  <a:pt x="70" y="50"/>
                  <a:pt x="70" y="5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6"/>
                  <a:pt x="81" y="71"/>
                  <a:pt x="82" y="75"/>
                </a:cubicBezTo>
                <a:cubicBezTo>
                  <a:pt x="86" y="76"/>
                  <a:pt x="83" y="75"/>
                  <a:pt x="87" y="76"/>
                </a:cubicBezTo>
                <a:cubicBezTo>
                  <a:pt x="91" y="69"/>
                  <a:pt x="94" y="59"/>
                  <a:pt x="93" y="50"/>
                </a:cubicBezTo>
                <a:cubicBezTo>
                  <a:pt x="90" y="50"/>
                  <a:pt x="87" y="49"/>
                  <a:pt x="83" y="49"/>
                </a:cubicBezTo>
                <a:cubicBezTo>
                  <a:pt x="83" y="49"/>
                  <a:pt x="83" y="49"/>
                  <a:pt x="83" y="50"/>
                </a:cubicBezTo>
                <a:close/>
                <a:moveTo>
                  <a:pt x="88" y="47"/>
                </a:moveTo>
                <a:cubicBezTo>
                  <a:pt x="90" y="36"/>
                  <a:pt x="90" y="36"/>
                  <a:pt x="90" y="36"/>
                </a:cubicBezTo>
                <a:cubicBezTo>
                  <a:pt x="94" y="36"/>
                  <a:pt x="94" y="36"/>
                  <a:pt x="94" y="36"/>
                </a:cubicBezTo>
                <a:cubicBezTo>
                  <a:pt x="94" y="48"/>
                  <a:pt x="94" y="48"/>
                  <a:pt x="94" y="48"/>
                </a:cubicBezTo>
                <a:cubicBezTo>
                  <a:pt x="88" y="47"/>
                  <a:pt x="88" y="47"/>
                  <a:pt x="88" y="47"/>
                </a:cubicBezTo>
                <a:close/>
                <a:moveTo>
                  <a:pt x="84" y="46"/>
                </a:moveTo>
                <a:cubicBezTo>
                  <a:pt x="87" y="35"/>
                  <a:pt x="87" y="35"/>
                  <a:pt x="87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5" y="47"/>
                  <a:pt x="85" y="47"/>
                  <a:pt x="85" y="47"/>
                </a:cubicBezTo>
                <a:cubicBezTo>
                  <a:pt x="84" y="46"/>
                  <a:pt x="84" y="46"/>
                  <a:pt x="84" y="46"/>
                </a:cubicBezTo>
                <a:close/>
                <a:moveTo>
                  <a:pt x="87" y="33"/>
                </a:moveTo>
                <a:cubicBezTo>
                  <a:pt x="89" y="34"/>
                  <a:pt x="89" y="34"/>
                  <a:pt x="89" y="34"/>
                </a:cubicBezTo>
                <a:cubicBezTo>
                  <a:pt x="87" y="27"/>
                  <a:pt x="88" y="23"/>
                  <a:pt x="91" y="19"/>
                </a:cubicBezTo>
                <a:cubicBezTo>
                  <a:pt x="90" y="34"/>
                  <a:pt x="90" y="34"/>
                  <a:pt x="90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102" y="22"/>
                  <a:pt x="94" y="21"/>
                  <a:pt x="93" y="14"/>
                </a:cubicBezTo>
                <a:cubicBezTo>
                  <a:pt x="87" y="20"/>
                  <a:pt x="83" y="26"/>
                  <a:pt x="87" y="33"/>
                </a:cubicBezTo>
                <a:close/>
                <a:moveTo>
                  <a:pt x="21" y="58"/>
                </a:moveTo>
                <a:cubicBezTo>
                  <a:pt x="22" y="56"/>
                  <a:pt x="23" y="55"/>
                  <a:pt x="23" y="53"/>
                </a:cubicBezTo>
                <a:cubicBezTo>
                  <a:pt x="26" y="55"/>
                  <a:pt x="23" y="58"/>
                  <a:pt x="21" y="58"/>
                </a:cubicBezTo>
                <a:close/>
                <a:moveTo>
                  <a:pt x="23" y="66"/>
                </a:moveTo>
                <a:cubicBezTo>
                  <a:pt x="24" y="65"/>
                  <a:pt x="25" y="64"/>
                  <a:pt x="25" y="62"/>
                </a:cubicBezTo>
                <a:cubicBezTo>
                  <a:pt x="27" y="64"/>
                  <a:pt x="25" y="66"/>
                  <a:pt x="23" y="66"/>
                </a:cubicBezTo>
                <a:close/>
                <a:moveTo>
                  <a:pt x="22" y="62"/>
                </a:moveTo>
                <a:cubicBezTo>
                  <a:pt x="23" y="61"/>
                  <a:pt x="25" y="61"/>
                  <a:pt x="26" y="62"/>
                </a:cubicBezTo>
                <a:cubicBezTo>
                  <a:pt x="27" y="63"/>
                  <a:pt x="26" y="65"/>
                  <a:pt x="25" y="66"/>
                </a:cubicBezTo>
                <a:cubicBezTo>
                  <a:pt x="24" y="67"/>
                  <a:pt x="22" y="66"/>
                  <a:pt x="21" y="65"/>
                </a:cubicBezTo>
                <a:cubicBezTo>
                  <a:pt x="21" y="64"/>
                  <a:pt x="21" y="62"/>
                  <a:pt x="22" y="62"/>
                </a:cubicBezTo>
                <a:close/>
                <a:moveTo>
                  <a:pt x="19" y="73"/>
                </a:moveTo>
                <a:cubicBezTo>
                  <a:pt x="20" y="72"/>
                  <a:pt x="21" y="71"/>
                  <a:pt x="21" y="70"/>
                </a:cubicBezTo>
                <a:cubicBezTo>
                  <a:pt x="22" y="72"/>
                  <a:pt x="21" y="73"/>
                  <a:pt x="19" y="73"/>
                </a:cubicBezTo>
                <a:close/>
                <a:moveTo>
                  <a:pt x="19" y="70"/>
                </a:moveTo>
                <a:cubicBezTo>
                  <a:pt x="20" y="69"/>
                  <a:pt x="21" y="69"/>
                  <a:pt x="21" y="70"/>
                </a:cubicBezTo>
                <a:cubicBezTo>
                  <a:pt x="22" y="71"/>
                  <a:pt x="22" y="72"/>
                  <a:pt x="21" y="73"/>
                </a:cubicBezTo>
                <a:cubicBezTo>
                  <a:pt x="20" y="74"/>
                  <a:pt x="19" y="73"/>
                  <a:pt x="18" y="72"/>
                </a:cubicBezTo>
                <a:cubicBezTo>
                  <a:pt x="18" y="72"/>
                  <a:pt x="18" y="70"/>
                  <a:pt x="19" y="70"/>
                </a:cubicBezTo>
                <a:close/>
                <a:moveTo>
                  <a:pt x="20" y="52"/>
                </a:moveTo>
                <a:cubicBezTo>
                  <a:pt x="21" y="51"/>
                  <a:pt x="24" y="51"/>
                  <a:pt x="25" y="53"/>
                </a:cubicBezTo>
                <a:cubicBezTo>
                  <a:pt x="26" y="55"/>
                  <a:pt x="25" y="57"/>
                  <a:pt x="24" y="58"/>
                </a:cubicBezTo>
                <a:cubicBezTo>
                  <a:pt x="22" y="59"/>
                  <a:pt x="20" y="58"/>
                  <a:pt x="19" y="57"/>
                </a:cubicBezTo>
                <a:cubicBezTo>
                  <a:pt x="18" y="55"/>
                  <a:pt x="18" y="53"/>
                  <a:pt x="20" y="52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1" name="Freeform 187"/>
          <p:cNvSpPr>
            <a:spLocks noEditPoints="1"/>
          </p:cNvSpPr>
          <p:nvPr/>
        </p:nvSpPr>
        <p:spPr bwMode="auto">
          <a:xfrm>
            <a:off x="9482800" y="3993199"/>
            <a:ext cx="533400" cy="522288"/>
          </a:xfrm>
          <a:custGeom>
            <a:avLst/>
            <a:gdLst>
              <a:gd name="T0" fmla="*/ 8 w 126"/>
              <a:gd name="T1" fmla="*/ 52 h 123"/>
              <a:gd name="T2" fmla="*/ 41 w 126"/>
              <a:gd name="T3" fmla="*/ 87 h 123"/>
              <a:gd name="T4" fmla="*/ 33 w 126"/>
              <a:gd name="T5" fmla="*/ 94 h 123"/>
              <a:gd name="T6" fmla="*/ 0 w 126"/>
              <a:gd name="T7" fmla="*/ 59 h 123"/>
              <a:gd name="T8" fmla="*/ 8 w 126"/>
              <a:gd name="T9" fmla="*/ 52 h 123"/>
              <a:gd name="T10" fmla="*/ 54 w 126"/>
              <a:gd name="T11" fmla="*/ 90 h 123"/>
              <a:gd name="T12" fmla="*/ 96 w 126"/>
              <a:gd name="T13" fmla="*/ 114 h 123"/>
              <a:gd name="T14" fmla="*/ 90 w 126"/>
              <a:gd name="T15" fmla="*/ 123 h 123"/>
              <a:gd name="T16" fmla="*/ 49 w 126"/>
              <a:gd name="T17" fmla="*/ 99 h 123"/>
              <a:gd name="T18" fmla="*/ 54 w 126"/>
              <a:gd name="T19" fmla="*/ 90 h 123"/>
              <a:gd name="T20" fmla="*/ 99 w 126"/>
              <a:gd name="T21" fmla="*/ 32 h 123"/>
              <a:gd name="T22" fmla="*/ 58 w 126"/>
              <a:gd name="T23" fmla="*/ 91 h 123"/>
              <a:gd name="T24" fmla="*/ 65 w 126"/>
              <a:gd name="T25" fmla="*/ 87 h 123"/>
              <a:gd name="T26" fmla="*/ 96 w 126"/>
              <a:gd name="T27" fmla="*/ 43 h 123"/>
              <a:gd name="T28" fmla="*/ 100 w 126"/>
              <a:gd name="T29" fmla="*/ 45 h 123"/>
              <a:gd name="T30" fmla="*/ 72 w 126"/>
              <a:gd name="T31" fmla="*/ 85 h 123"/>
              <a:gd name="T32" fmla="*/ 83 w 126"/>
              <a:gd name="T33" fmla="*/ 88 h 123"/>
              <a:gd name="T34" fmla="*/ 93 w 126"/>
              <a:gd name="T35" fmla="*/ 111 h 123"/>
              <a:gd name="T36" fmla="*/ 121 w 126"/>
              <a:gd name="T37" fmla="*/ 45 h 123"/>
              <a:gd name="T38" fmla="*/ 99 w 126"/>
              <a:gd name="T39" fmla="*/ 32 h 123"/>
              <a:gd name="T40" fmla="*/ 120 w 126"/>
              <a:gd name="T41" fmla="*/ 40 h 123"/>
              <a:gd name="T42" fmla="*/ 105 w 126"/>
              <a:gd name="T43" fmla="*/ 32 h 123"/>
              <a:gd name="T44" fmla="*/ 116 w 126"/>
              <a:gd name="T45" fmla="*/ 17 h 123"/>
              <a:gd name="T46" fmla="*/ 126 w 126"/>
              <a:gd name="T47" fmla="*/ 23 h 123"/>
              <a:gd name="T48" fmla="*/ 120 w 126"/>
              <a:gd name="T49" fmla="*/ 40 h 123"/>
              <a:gd name="T50" fmla="*/ 68 w 126"/>
              <a:gd name="T51" fmla="*/ 10 h 123"/>
              <a:gd name="T52" fmla="*/ 12 w 126"/>
              <a:gd name="T53" fmla="*/ 54 h 123"/>
              <a:gd name="T54" fmla="*/ 20 w 126"/>
              <a:gd name="T55" fmla="*/ 52 h 123"/>
              <a:gd name="T56" fmla="*/ 62 w 126"/>
              <a:gd name="T57" fmla="*/ 19 h 123"/>
              <a:gd name="T58" fmla="*/ 68 w 126"/>
              <a:gd name="T59" fmla="*/ 25 h 123"/>
              <a:gd name="T60" fmla="*/ 31 w 126"/>
              <a:gd name="T61" fmla="*/ 55 h 123"/>
              <a:gd name="T62" fmla="*/ 40 w 126"/>
              <a:gd name="T63" fmla="*/ 83 h 123"/>
              <a:gd name="T64" fmla="*/ 86 w 126"/>
              <a:gd name="T65" fmla="*/ 28 h 123"/>
              <a:gd name="T66" fmla="*/ 68 w 126"/>
              <a:gd name="T67" fmla="*/ 10 h 123"/>
              <a:gd name="T68" fmla="*/ 85 w 126"/>
              <a:gd name="T69" fmla="*/ 24 h 123"/>
              <a:gd name="T70" fmla="*/ 73 w 126"/>
              <a:gd name="T71" fmla="*/ 11 h 123"/>
              <a:gd name="T72" fmla="*/ 89 w 126"/>
              <a:gd name="T73" fmla="*/ 0 h 123"/>
              <a:gd name="T74" fmla="*/ 97 w 126"/>
              <a:gd name="T75" fmla="*/ 8 h 123"/>
              <a:gd name="T76" fmla="*/ 85 w 126"/>
              <a:gd name="T77" fmla="*/ 2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23">
                <a:moveTo>
                  <a:pt x="8" y="52"/>
                </a:moveTo>
                <a:cubicBezTo>
                  <a:pt x="41" y="87"/>
                  <a:pt x="41" y="87"/>
                  <a:pt x="41" y="87"/>
                </a:cubicBezTo>
                <a:cubicBezTo>
                  <a:pt x="33" y="94"/>
                  <a:pt x="33" y="94"/>
                  <a:pt x="33" y="94"/>
                </a:cubicBezTo>
                <a:cubicBezTo>
                  <a:pt x="0" y="59"/>
                  <a:pt x="0" y="59"/>
                  <a:pt x="0" y="59"/>
                </a:cubicBezTo>
                <a:cubicBezTo>
                  <a:pt x="8" y="52"/>
                  <a:pt x="8" y="52"/>
                  <a:pt x="8" y="52"/>
                </a:cubicBezTo>
                <a:close/>
                <a:moveTo>
                  <a:pt x="54" y="90"/>
                </a:moveTo>
                <a:cubicBezTo>
                  <a:pt x="96" y="114"/>
                  <a:pt x="96" y="114"/>
                  <a:pt x="96" y="114"/>
                </a:cubicBezTo>
                <a:cubicBezTo>
                  <a:pt x="90" y="123"/>
                  <a:pt x="90" y="123"/>
                  <a:pt x="90" y="123"/>
                </a:cubicBezTo>
                <a:cubicBezTo>
                  <a:pt x="49" y="99"/>
                  <a:pt x="49" y="99"/>
                  <a:pt x="49" y="99"/>
                </a:cubicBezTo>
                <a:cubicBezTo>
                  <a:pt x="54" y="90"/>
                  <a:pt x="54" y="90"/>
                  <a:pt x="54" y="90"/>
                </a:cubicBezTo>
                <a:close/>
                <a:moveTo>
                  <a:pt x="99" y="32"/>
                </a:moveTo>
                <a:cubicBezTo>
                  <a:pt x="58" y="91"/>
                  <a:pt x="58" y="91"/>
                  <a:pt x="58" y="91"/>
                </a:cubicBezTo>
                <a:cubicBezTo>
                  <a:pt x="60" y="89"/>
                  <a:pt x="63" y="87"/>
                  <a:pt x="65" y="87"/>
                </a:cubicBezTo>
                <a:cubicBezTo>
                  <a:pt x="96" y="43"/>
                  <a:pt x="96" y="43"/>
                  <a:pt x="96" y="43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72" y="85"/>
                  <a:pt x="72" y="85"/>
                  <a:pt x="72" y="85"/>
                </a:cubicBezTo>
                <a:cubicBezTo>
                  <a:pt x="76" y="85"/>
                  <a:pt x="79" y="86"/>
                  <a:pt x="83" y="88"/>
                </a:cubicBezTo>
                <a:cubicBezTo>
                  <a:pt x="91" y="93"/>
                  <a:pt x="95" y="102"/>
                  <a:pt x="93" y="111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99" y="32"/>
                  <a:pt x="99" y="32"/>
                  <a:pt x="99" y="32"/>
                </a:cubicBezTo>
                <a:close/>
                <a:moveTo>
                  <a:pt x="120" y="40"/>
                </a:moveTo>
                <a:cubicBezTo>
                  <a:pt x="105" y="32"/>
                  <a:pt x="105" y="32"/>
                  <a:pt x="105" y="32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20" y="40"/>
                  <a:pt x="120" y="40"/>
                  <a:pt x="120" y="40"/>
                </a:cubicBezTo>
                <a:close/>
                <a:moveTo>
                  <a:pt x="68" y="10"/>
                </a:moveTo>
                <a:cubicBezTo>
                  <a:pt x="12" y="54"/>
                  <a:pt x="12" y="54"/>
                  <a:pt x="12" y="54"/>
                </a:cubicBezTo>
                <a:cubicBezTo>
                  <a:pt x="14" y="52"/>
                  <a:pt x="17" y="52"/>
                  <a:pt x="20" y="52"/>
                </a:cubicBezTo>
                <a:cubicBezTo>
                  <a:pt x="62" y="19"/>
                  <a:pt x="62" y="19"/>
                  <a:pt x="62" y="19"/>
                </a:cubicBezTo>
                <a:cubicBezTo>
                  <a:pt x="64" y="21"/>
                  <a:pt x="66" y="23"/>
                  <a:pt x="68" y="25"/>
                </a:cubicBezTo>
                <a:cubicBezTo>
                  <a:pt x="31" y="55"/>
                  <a:pt x="31" y="55"/>
                  <a:pt x="31" y="55"/>
                </a:cubicBezTo>
                <a:cubicBezTo>
                  <a:pt x="41" y="60"/>
                  <a:pt x="44" y="74"/>
                  <a:pt x="40" y="83"/>
                </a:cubicBezTo>
                <a:cubicBezTo>
                  <a:pt x="86" y="28"/>
                  <a:pt x="86" y="28"/>
                  <a:pt x="86" y="28"/>
                </a:cubicBezTo>
                <a:cubicBezTo>
                  <a:pt x="68" y="10"/>
                  <a:pt x="68" y="10"/>
                  <a:pt x="68" y="10"/>
                </a:cubicBezTo>
                <a:close/>
                <a:moveTo>
                  <a:pt x="85" y="24"/>
                </a:moveTo>
                <a:cubicBezTo>
                  <a:pt x="73" y="11"/>
                  <a:pt x="73" y="11"/>
                  <a:pt x="73" y="11"/>
                </a:cubicBezTo>
                <a:cubicBezTo>
                  <a:pt x="89" y="0"/>
                  <a:pt x="89" y="0"/>
                  <a:pt x="89" y="0"/>
                </a:cubicBezTo>
                <a:cubicBezTo>
                  <a:pt x="97" y="8"/>
                  <a:pt x="97" y="8"/>
                  <a:pt x="97" y="8"/>
                </a:cubicBezTo>
                <a:lnTo>
                  <a:pt x="85" y="24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2" name="Freeform 189"/>
          <p:cNvSpPr>
            <a:spLocks noEditPoints="1"/>
          </p:cNvSpPr>
          <p:nvPr/>
        </p:nvSpPr>
        <p:spPr bwMode="auto">
          <a:xfrm>
            <a:off x="11148087" y="3965418"/>
            <a:ext cx="509587" cy="577850"/>
          </a:xfrm>
          <a:custGeom>
            <a:avLst/>
            <a:gdLst>
              <a:gd name="T0" fmla="*/ 39 w 120"/>
              <a:gd name="T1" fmla="*/ 21 h 136"/>
              <a:gd name="T2" fmla="*/ 1 w 120"/>
              <a:gd name="T3" fmla="*/ 48 h 136"/>
              <a:gd name="T4" fmla="*/ 10 w 120"/>
              <a:gd name="T5" fmla="*/ 85 h 136"/>
              <a:gd name="T6" fmla="*/ 85 w 120"/>
              <a:gd name="T7" fmla="*/ 123 h 136"/>
              <a:gd name="T8" fmla="*/ 114 w 120"/>
              <a:gd name="T9" fmla="*/ 45 h 136"/>
              <a:gd name="T10" fmla="*/ 73 w 120"/>
              <a:gd name="T11" fmla="*/ 28 h 136"/>
              <a:gd name="T12" fmla="*/ 39 w 120"/>
              <a:gd name="T13" fmla="*/ 21 h 136"/>
              <a:gd name="T14" fmla="*/ 24 w 120"/>
              <a:gd name="T15" fmla="*/ 30 h 136"/>
              <a:gd name="T16" fmla="*/ 34 w 120"/>
              <a:gd name="T17" fmla="*/ 44 h 136"/>
              <a:gd name="T18" fmla="*/ 24 w 120"/>
              <a:gd name="T19" fmla="*/ 57 h 136"/>
              <a:gd name="T20" fmla="*/ 15 w 120"/>
              <a:gd name="T21" fmla="*/ 44 h 136"/>
              <a:gd name="T22" fmla="*/ 24 w 120"/>
              <a:gd name="T23" fmla="*/ 30 h 136"/>
              <a:gd name="T24" fmla="*/ 32 w 120"/>
              <a:gd name="T25" fmla="*/ 78 h 136"/>
              <a:gd name="T26" fmla="*/ 39 w 120"/>
              <a:gd name="T27" fmla="*/ 84 h 136"/>
              <a:gd name="T28" fmla="*/ 32 w 120"/>
              <a:gd name="T29" fmla="*/ 91 h 136"/>
              <a:gd name="T30" fmla="*/ 26 w 120"/>
              <a:gd name="T31" fmla="*/ 84 h 136"/>
              <a:gd name="T32" fmla="*/ 32 w 120"/>
              <a:gd name="T33" fmla="*/ 78 h 136"/>
              <a:gd name="T34" fmla="*/ 51 w 120"/>
              <a:gd name="T35" fmla="*/ 96 h 136"/>
              <a:gd name="T36" fmla="*/ 58 w 120"/>
              <a:gd name="T37" fmla="*/ 102 h 136"/>
              <a:gd name="T38" fmla="*/ 51 w 120"/>
              <a:gd name="T39" fmla="*/ 109 h 136"/>
              <a:gd name="T40" fmla="*/ 45 w 120"/>
              <a:gd name="T41" fmla="*/ 102 h 136"/>
              <a:gd name="T42" fmla="*/ 51 w 120"/>
              <a:gd name="T43" fmla="*/ 96 h 136"/>
              <a:gd name="T44" fmla="*/ 80 w 120"/>
              <a:gd name="T45" fmla="*/ 96 h 136"/>
              <a:gd name="T46" fmla="*/ 87 w 120"/>
              <a:gd name="T47" fmla="*/ 103 h 136"/>
              <a:gd name="T48" fmla="*/ 80 w 120"/>
              <a:gd name="T49" fmla="*/ 109 h 136"/>
              <a:gd name="T50" fmla="*/ 73 w 120"/>
              <a:gd name="T51" fmla="*/ 103 h 136"/>
              <a:gd name="T52" fmla="*/ 80 w 120"/>
              <a:gd name="T53" fmla="*/ 96 h 136"/>
              <a:gd name="T54" fmla="*/ 97 w 120"/>
              <a:gd name="T55" fmla="*/ 79 h 136"/>
              <a:gd name="T56" fmla="*/ 103 w 120"/>
              <a:gd name="T57" fmla="*/ 86 h 136"/>
              <a:gd name="T58" fmla="*/ 97 w 120"/>
              <a:gd name="T59" fmla="*/ 92 h 136"/>
              <a:gd name="T60" fmla="*/ 90 w 120"/>
              <a:gd name="T61" fmla="*/ 86 h 136"/>
              <a:gd name="T62" fmla="*/ 97 w 120"/>
              <a:gd name="T63" fmla="*/ 79 h 136"/>
              <a:gd name="T64" fmla="*/ 97 w 120"/>
              <a:gd name="T65" fmla="*/ 52 h 136"/>
              <a:gd name="T66" fmla="*/ 103 w 120"/>
              <a:gd name="T67" fmla="*/ 59 h 136"/>
              <a:gd name="T68" fmla="*/ 97 w 120"/>
              <a:gd name="T69" fmla="*/ 65 h 136"/>
              <a:gd name="T70" fmla="*/ 90 w 120"/>
              <a:gd name="T71" fmla="*/ 59 h 136"/>
              <a:gd name="T72" fmla="*/ 97 w 120"/>
              <a:gd name="T73" fmla="*/ 5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136">
                <a:moveTo>
                  <a:pt x="39" y="21"/>
                </a:moveTo>
                <a:cubicBezTo>
                  <a:pt x="20" y="3"/>
                  <a:pt x="0" y="16"/>
                  <a:pt x="1" y="48"/>
                </a:cubicBezTo>
                <a:cubicBezTo>
                  <a:pt x="1" y="62"/>
                  <a:pt x="5" y="74"/>
                  <a:pt x="10" y="85"/>
                </a:cubicBezTo>
                <a:cubicBezTo>
                  <a:pt x="23" y="111"/>
                  <a:pt x="53" y="136"/>
                  <a:pt x="85" y="123"/>
                </a:cubicBezTo>
                <a:cubicBezTo>
                  <a:pt x="107" y="114"/>
                  <a:pt x="120" y="81"/>
                  <a:pt x="114" y="45"/>
                </a:cubicBezTo>
                <a:cubicBezTo>
                  <a:pt x="109" y="19"/>
                  <a:pt x="94" y="0"/>
                  <a:pt x="73" y="28"/>
                </a:cubicBezTo>
                <a:cubicBezTo>
                  <a:pt x="65" y="38"/>
                  <a:pt x="56" y="36"/>
                  <a:pt x="39" y="21"/>
                </a:cubicBezTo>
                <a:close/>
                <a:moveTo>
                  <a:pt x="24" y="30"/>
                </a:moveTo>
                <a:cubicBezTo>
                  <a:pt x="30" y="30"/>
                  <a:pt x="34" y="36"/>
                  <a:pt x="34" y="44"/>
                </a:cubicBezTo>
                <a:cubicBezTo>
                  <a:pt x="34" y="51"/>
                  <a:pt x="30" y="57"/>
                  <a:pt x="24" y="57"/>
                </a:cubicBezTo>
                <a:cubicBezTo>
                  <a:pt x="19" y="57"/>
                  <a:pt x="15" y="51"/>
                  <a:pt x="15" y="44"/>
                </a:cubicBezTo>
                <a:cubicBezTo>
                  <a:pt x="15" y="36"/>
                  <a:pt x="19" y="30"/>
                  <a:pt x="24" y="30"/>
                </a:cubicBezTo>
                <a:close/>
                <a:moveTo>
                  <a:pt x="32" y="78"/>
                </a:moveTo>
                <a:cubicBezTo>
                  <a:pt x="36" y="78"/>
                  <a:pt x="39" y="81"/>
                  <a:pt x="39" y="84"/>
                </a:cubicBezTo>
                <a:cubicBezTo>
                  <a:pt x="39" y="88"/>
                  <a:pt x="36" y="91"/>
                  <a:pt x="32" y="91"/>
                </a:cubicBezTo>
                <a:cubicBezTo>
                  <a:pt x="29" y="91"/>
                  <a:pt x="26" y="88"/>
                  <a:pt x="26" y="84"/>
                </a:cubicBezTo>
                <a:cubicBezTo>
                  <a:pt x="26" y="81"/>
                  <a:pt x="29" y="78"/>
                  <a:pt x="32" y="78"/>
                </a:cubicBezTo>
                <a:close/>
                <a:moveTo>
                  <a:pt x="51" y="96"/>
                </a:moveTo>
                <a:cubicBezTo>
                  <a:pt x="55" y="96"/>
                  <a:pt x="58" y="99"/>
                  <a:pt x="58" y="102"/>
                </a:cubicBezTo>
                <a:cubicBezTo>
                  <a:pt x="58" y="106"/>
                  <a:pt x="55" y="109"/>
                  <a:pt x="51" y="109"/>
                </a:cubicBezTo>
                <a:cubicBezTo>
                  <a:pt x="48" y="109"/>
                  <a:pt x="45" y="106"/>
                  <a:pt x="45" y="102"/>
                </a:cubicBezTo>
                <a:cubicBezTo>
                  <a:pt x="45" y="99"/>
                  <a:pt x="48" y="96"/>
                  <a:pt x="51" y="96"/>
                </a:cubicBezTo>
                <a:close/>
                <a:moveTo>
                  <a:pt x="80" y="96"/>
                </a:moveTo>
                <a:cubicBezTo>
                  <a:pt x="84" y="96"/>
                  <a:pt x="87" y="99"/>
                  <a:pt x="87" y="103"/>
                </a:cubicBezTo>
                <a:cubicBezTo>
                  <a:pt x="87" y="106"/>
                  <a:pt x="84" y="109"/>
                  <a:pt x="80" y="109"/>
                </a:cubicBezTo>
                <a:cubicBezTo>
                  <a:pt x="76" y="109"/>
                  <a:pt x="73" y="106"/>
                  <a:pt x="73" y="103"/>
                </a:cubicBezTo>
                <a:cubicBezTo>
                  <a:pt x="73" y="99"/>
                  <a:pt x="76" y="96"/>
                  <a:pt x="80" y="96"/>
                </a:cubicBezTo>
                <a:close/>
                <a:moveTo>
                  <a:pt x="97" y="79"/>
                </a:moveTo>
                <a:cubicBezTo>
                  <a:pt x="100" y="79"/>
                  <a:pt x="103" y="82"/>
                  <a:pt x="103" y="86"/>
                </a:cubicBezTo>
                <a:cubicBezTo>
                  <a:pt x="103" y="89"/>
                  <a:pt x="100" y="92"/>
                  <a:pt x="97" y="92"/>
                </a:cubicBezTo>
                <a:cubicBezTo>
                  <a:pt x="93" y="92"/>
                  <a:pt x="90" y="89"/>
                  <a:pt x="90" y="86"/>
                </a:cubicBezTo>
                <a:cubicBezTo>
                  <a:pt x="90" y="82"/>
                  <a:pt x="93" y="79"/>
                  <a:pt x="97" y="79"/>
                </a:cubicBezTo>
                <a:close/>
                <a:moveTo>
                  <a:pt x="97" y="52"/>
                </a:moveTo>
                <a:cubicBezTo>
                  <a:pt x="100" y="52"/>
                  <a:pt x="103" y="55"/>
                  <a:pt x="103" y="59"/>
                </a:cubicBezTo>
                <a:cubicBezTo>
                  <a:pt x="103" y="62"/>
                  <a:pt x="100" y="65"/>
                  <a:pt x="97" y="65"/>
                </a:cubicBezTo>
                <a:cubicBezTo>
                  <a:pt x="93" y="65"/>
                  <a:pt x="90" y="62"/>
                  <a:pt x="90" y="59"/>
                </a:cubicBezTo>
                <a:cubicBezTo>
                  <a:pt x="90" y="55"/>
                  <a:pt x="93" y="52"/>
                  <a:pt x="97" y="52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4" name="Freeform 192"/>
          <p:cNvSpPr>
            <a:spLocks noEditPoints="1"/>
          </p:cNvSpPr>
          <p:nvPr/>
        </p:nvSpPr>
        <p:spPr bwMode="auto">
          <a:xfrm>
            <a:off x="8777950" y="3982087"/>
            <a:ext cx="415925" cy="544513"/>
          </a:xfrm>
          <a:custGeom>
            <a:avLst/>
            <a:gdLst>
              <a:gd name="T0" fmla="*/ 0 w 262"/>
              <a:gd name="T1" fmla="*/ 46 h 343"/>
              <a:gd name="T2" fmla="*/ 56 w 262"/>
              <a:gd name="T3" fmla="*/ 46 h 343"/>
              <a:gd name="T4" fmla="*/ 59 w 262"/>
              <a:gd name="T5" fmla="*/ 0 h 343"/>
              <a:gd name="T6" fmla="*/ 91 w 262"/>
              <a:gd name="T7" fmla="*/ 0 h 343"/>
              <a:gd name="T8" fmla="*/ 88 w 262"/>
              <a:gd name="T9" fmla="*/ 46 h 343"/>
              <a:gd name="T10" fmla="*/ 171 w 262"/>
              <a:gd name="T11" fmla="*/ 46 h 343"/>
              <a:gd name="T12" fmla="*/ 169 w 262"/>
              <a:gd name="T13" fmla="*/ 0 h 343"/>
              <a:gd name="T14" fmla="*/ 201 w 262"/>
              <a:gd name="T15" fmla="*/ 0 h 343"/>
              <a:gd name="T16" fmla="*/ 203 w 262"/>
              <a:gd name="T17" fmla="*/ 46 h 343"/>
              <a:gd name="T18" fmla="*/ 262 w 262"/>
              <a:gd name="T19" fmla="*/ 46 h 343"/>
              <a:gd name="T20" fmla="*/ 262 w 262"/>
              <a:gd name="T21" fmla="*/ 204 h 343"/>
              <a:gd name="T22" fmla="*/ 209 w 262"/>
              <a:gd name="T23" fmla="*/ 204 h 343"/>
              <a:gd name="T24" fmla="*/ 211 w 262"/>
              <a:gd name="T25" fmla="*/ 241 h 343"/>
              <a:gd name="T26" fmla="*/ 227 w 262"/>
              <a:gd name="T27" fmla="*/ 241 h 343"/>
              <a:gd name="T28" fmla="*/ 227 w 262"/>
              <a:gd name="T29" fmla="*/ 254 h 343"/>
              <a:gd name="T30" fmla="*/ 211 w 262"/>
              <a:gd name="T31" fmla="*/ 254 h 343"/>
              <a:gd name="T32" fmla="*/ 217 w 262"/>
              <a:gd name="T33" fmla="*/ 343 h 343"/>
              <a:gd name="T34" fmla="*/ 185 w 262"/>
              <a:gd name="T35" fmla="*/ 343 h 343"/>
              <a:gd name="T36" fmla="*/ 179 w 262"/>
              <a:gd name="T37" fmla="*/ 254 h 343"/>
              <a:gd name="T38" fmla="*/ 80 w 262"/>
              <a:gd name="T39" fmla="*/ 254 h 343"/>
              <a:gd name="T40" fmla="*/ 75 w 262"/>
              <a:gd name="T41" fmla="*/ 343 h 343"/>
              <a:gd name="T42" fmla="*/ 43 w 262"/>
              <a:gd name="T43" fmla="*/ 343 h 343"/>
              <a:gd name="T44" fmla="*/ 48 w 262"/>
              <a:gd name="T45" fmla="*/ 254 h 343"/>
              <a:gd name="T46" fmla="*/ 35 w 262"/>
              <a:gd name="T47" fmla="*/ 254 h 343"/>
              <a:gd name="T48" fmla="*/ 35 w 262"/>
              <a:gd name="T49" fmla="*/ 241 h 343"/>
              <a:gd name="T50" fmla="*/ 48 w 262"/>
              <a:gd name="T51" fmla="*/ 241 h 343"/>
              <a:gd name="T52" fmla="*/ 51 w 262"/>
              <a:gd name="T53" fmla="*/ 204 h 343"/>
              <a:gd name="T54" fmla="*/ 0 w 262"/>
              <a:gd name="T55" fmla="*/ 204 h 343"/>
              <a:gd name="T56" fmla="*/ 0 w 262"/>
              <a:gd name="T57" fmla="*/ 46 h 343"/>
              <a:gd name="T58" fmla="*/ 0 w 262"/>
              <a:gd name="T59" fmla="*/ 46 h 343"/>
              <a:gd name="T60" fmla="*/ 201 w 262"/>
              <a:gd name="T61" fmla="*/ 80 h 343"/>
              <a:gd name="T62" fmla="*/ 96 w 262"/>
              <a:gd name="T63" fmla="*/ 70 h 343"/>
              <a:gd name="T64" fmla="*/ 94 w 262"/>
              <a:gd name="T65" fmla="*/ 88 h 343"/>
              <a:gd name="T66" fmla="*/ 131 w 262"/>
              <a:gd name="T67" fmla="*/ 91 h 343"/>
              <a:gd name="T68" fmla="*/ 38 w 262"/>
              <a:gd name="T69" fmla="*/ 102 h 343"/>
              <a:gd name="T70" fmla="*/ 35 w 262"/>
              <a:gd name="T71" fmla="*/ 126 h 343"/>
              <a:gd name="T72" fmla="*/ 179 w 262"/>
              <a:gd name="T73" fmla="*/ 145 h 343"/>
              <a:gd name="T74" fmla="*/ 155 w 262"/>
              <a:gd name="T75" fmla="*/ 153 h 343"/>
              <a:gd name="T76" fmla="*/ 155 w 262"/>
              <a:gd name="T77" fmla="*/ 177 h 343"/>
              <a:gd name="T78" fmla="*/ 214 w 262"/>
              <a:gd name="T79" fmla="*/ 171 h 343"/>
              <a:gd name="T80" fmla="*/ 222 w 262"/>
              <a:gd name="T81" fmla="*/ 147 h 343"/>
              <a:gd name="T82" fmla="*/ 198 w 262"/>
              <a:gd name="T83" fmla="*/ 139 h 343"/>
              <a:gd name="T84" fmla="*/ 222 w 262"/>
              <a:gd name="T85" fmla="*/ 137 h 343"/>
              <a:gd name="T86" fmla="*/ 222 w 262"/>
              <a:gd name="T87" fmla="*/ 126 h 343"/>
              <a:gd name="T88" fmla="*/ 145 w 262"/>
              <a:gd name="T89" fmla="*/ 113 h 343"/>
              <a:gd name="T90" fmla="*/ 206 w 262"/>
              <a:gd name="T91" fmla="*/ 115 h 343"/>
              <a:gd name="T92" fmla="*/ 201 w 262"/>
              <a:gd name="T93" fmla="*/ 80 h 343"/>
              <a:gd name="T94" fmla="*/ 201 w 262"/>
              <a:gd name="T95" fmla="*/ 80 h 343"/>
              <a:gd name="T96" fmla="*/ 179 w 262"/>
              <a:gd name="T97" fmla="*/ 241 h 343"/>
              <a:gd name="T98" fmla="*/ 179 w 262"/>
              <a:gd name="T99" fmla="*/ 204 h 343"/>
              <a:gd name="T100" fmla="*/ 80 w 262"/>
              <a:gd name="T101" fmla="*/ 204 h 343"/>
              <a:gd name="T102" fmla="*/ 80 w 262"/>
              <a:gd name="T103" fmla="*/ 241 h 343"/>
              <a:gd name="T104" fmla="*/ 179 w 262"/>
              <a:gd name="T105" fmla="*/ 241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2" h="343">
                <a:moveTo>
                  <a:pt x="0" y="46"/>
                </a:moveTo>
                <a:lnTo>
                  <a:pt x="56" y="46"/>
                </a:lnTo>
                <a:lnTo>
                  <a:pt x="59" y="0"/>
                </a:lnTo>
                <a:lnTo>
                  <a:pt x="91" y="0"/>
                </a:lnTo>
                <a:lnTo>
                  <a:pt x="88" y="46"/>
                </a:lnTo>
                <a:lnTo>
                  <a:pt x="171" y="46"/>
                </a:lnTo>
                <a:lnTo>
                  <a:pt x="169" y="0"/>
                </a:lnTo>
                <a:lnTo>
                  <a:pt x="201" y="0"/>
                </a:lnTo>
                <a:lnTo>
                  <a:pt x="203" y="46"/>
                </a:lnTo>
                <a:lnTo>
                  <a:pt x="262" y="46"/>
                </a:lnTo>
                <a:lnTo>
                  <a:pt x="262" y="204"/>
                </a:lnTo>
                <a:lnTo>
                  <a:pt x="209" y="204"/>
                </a:lnTo>
                <a:lnTo>
                  <a:pt x="211" y="241"/>
                </a:lnTo>
                <a:lnTo>
                  <a:pt x="227" y="241"/>
                </a:lnTo>
                <a:lnTo>
                  <a:pt x="227" y="254"/>
                </a:lnTo>
                <a:lnTo>
                  <a:pt x="211" y="254"/>
                </a:lnTo>
                <a:lnTo>
                  <a:pt x="217" y="343"/>
                </a:lnTo>
                <a:lnTo>
                  <a:pt x="185" y="343"/>
                </a:lnTo>
                <a:lnTo>
                  <a:pt x="179" y="254"/>
                </a:lnTo>
                <a:lnTo>
                  <a:pt x="80" y="254"/>
                </a:lnTo>
                <a:lnTo>
                  <a:pt x="75" y="343"/>
                </a:lnTo>
                <a:lnTo>
                  <a:pt x="43" y="343"/>
                </a:lnTo>
                <a:lnTo>
                  <a:pt x="48" y="254"/>
                </a:lnTo>
                <a:lnTo>
                  <a:pt x="35" y="254"/>
                </a:lnTo>
                <a:lnTo>
                  <a:pt x="35" y="241"/>
                </a:lnTo>
                <a:lnTo>
                  <a:pt x="48" y="241"/>
                </a:lnTo>
                <a:lnTo>
                  <a:pt x="51" y="204"/>
                </a:lnTo>
                <a:lnTo>
                  <a:pt x="0" y="204"/>
                </a:lnTo>
                <a:lnTo>
                  <a:pt x="0" y="46"/>
                </a:lnTo>
                <a:lnTo>
                  <a:pt x="0" y="46"/>
                </a:lnTo>
                <a:close/>
                <a:moveTo>
                  <a:pt x="201" y="80"/>
                </a:moveTo>
                <a:lnTo>
                  <a:pt x="96" y="70"/>
                </a:lnTo>
                <a:lnTo>
                  <a:pt x="94" y="88"/>
                </a:lnTo>
                <a:lnTo>
                  <a:pt x="131" y="91"/>
                </a:lnTo>
                <a:lnTo>
                  <a:pt x="38" y="102"/>
                </a:lnTo>
                <a:lnTo>
                  <a:pt x="35" y="126"/>
                </a:lnTo>
                <a:lnTo>
                  <a:pt x="179" y="145"/>
                </a:lnTo>
                <a:lnTo>
                  <a:pt x="155" y="153"/>
                </a:lnTo>
                <a:lnTo>
                  <a:pt x="155" y="177"/>
                </a:lnTo>
                <a:lnTo>
                  <a:pt x="214" y="171"/>
                </a:lnTo>
                <a:lnTo>
                  <a:pt x="222" y="147"/>
                </a:lnTo>
                <a:lnTo>
                  <a:pt x="198" y="139"/>
                </a:lnTo>
                <a:lnTo>
                  <a:pt x="222" y="137"/>
                </a:lnTo>
                <a:lnTo>
                  <a:pt x="222" y="126"/>
                </a:lnTo>
                <a:lnTo>
                  <a:pt x="145" y="113"/>
                </a:lnTo>
                <a:lnTo>
                  <a:pt x="206" y="115"/>
                </a:lnTo>
                <a:lnTo>
                  <a:pt x="201" y="80"/>
                </a:lnTo>
                <a:lnTo>
                  <a:pt x="201" y="80"/>
                </a:lnTo>
                <a:close/>
                <a:moveTo>
                  <a:pt x="179" y="241"/>
                </a:moveTo>
                <a:lnTo>
                  <a:pt x="179" y="204"/>
                </a:lnTo>
                <a:lnTo>
                  <a:pt x="80" y="204"/>
                </a:lnTo>
                <a:lnTo>
                  <a:pt x="80" y="241"/>
                </a:lnTo>
                <a:lnTo>
                  <a:pt x="179" y="241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5" name="Freeform 193"/>
          <p:cNvSpPr>
            <a:spLocks noEditPoints="1"/>
          </p:cNvSpPr>
          <p:nvPr/>
        </p:nvSpPr>
        <p:spPr bwMode="auto">
          <a:xfrm>
            <a:off x="11125863" y="3194857"/>
            <a:ext cx="504825" cy="460375"/>
          </a:xfrm>
          <a:custGeom>
            <a:avLst/>
            <a:gdLst>
              <a:gd name="T0" fmla="*/ 8 w 119"/>
              <a:gd name="T1" fmla="*/ 24 h 108"/>
              <a:gd name="T2" fmla="*/ 4 w 119"/>
              <a:gd name="T3" fmla="*/ 35 h 108"/>
              <a:gd name="T4" fmla="*/ 4 w 119"/>
              <a:gd name="T5" fmla="*/ 46 h 108"/>
              <a:gd name="T6" fmla="*/ 1 w 119"/>
              <a:gd name="T7" fmla="*/ 72 h 108"/>
              <a:gd name="T8" fmla="*/ 36 w 119"/>
              <a:gd name="T9" fmla="*/ 78 h 108"/>
              <a:gd name="T10" fmla="*/ 32 w 119"/>
              <a:gd name="T11" fmla="*/ 52 h 108"/>
              <a:gd name="T12" fmla="*/ 42 w 119"/>
              <a:gd name="T13" fmla="*/ 35 h 108"/>
              <a:gd name="T14" fmla="*/ 38 w 119"/>
              <a:gd name="T15" fmla="*/ 24 h 108"/>
              <a:gd name="T16" fmla="*/ 85 w 119"/>
              <a:gd name="T17" fmla="*/ 9 h 108"/>
              <a:gd name="T18" fmla="*/ 119 w 119"/>
              <a:gd name="T19" fmla="*/ 19 h 108"/>
              <a:gd name="T20" fmla="*/ 90 w 119"/>
              <a:gd name="T21" fmla="*/ 12 h 108"/>
              <a:gd name="T22" fmla="*/ 117 w 119"/>
              <a:gd name="T23" fmla="*/ 4 h 108"/>
              <a:gd name="T24" fmla="*/ 85 w 119"/>
              <a:gd name="T25" fmla="*/ 9 h 108"/>
              <a:gd name="T26" fmla="*/ 52 w 119"/>
              <a:gd name="T27" fmla="*/ 34 h 108"/>
              <a:gd name="T28" fmla="*/ 55 w 119"/>
              <a:gd name="T29" fmla="*/ 18 h 108"/>
              <a:gd name="T30" fmla="*/ 82 w 119"/>
              <a:gd name="T31" fmla="*/ 10 h 108"/>
              <a:gd name="T32" fmla="*/ 63 w 119"/>
              <a:gd name="T33" fmla="*/ 14 h 108"/>
              <a:gd name="T34" fmla="*/ 84 w 119"/>
              <a:gd name="T35" fmla="*/ 19 h 108"/>
              <a:gd name="T36" fmla="*/ 66 w 119"/>
              <a:gd name="T37" fmla="*/ 36 h 108"/>
              <a:gd name="T38" fmla="*/ 59 w 119"/>
              <a:gd name="T39" fmla="*/ 37 h 108"/>
              <a:gd name="T40" fmla="*/ 64 w 119"/>
              <a:gd name="T41" fmla="*/ 44 h 108"/>
              <a:gd name="T42" fmla="*/ 91 w 119"/>
              <a:gd name="T43" fmla="*/ 52 h 108"/>
              <a:gd name="T44" fmla="*/ 86 w 119"/>
              <a:gd name="T45" fmla="*/ 67 h 108"/>
              <a:gd name="T46" fmla="*/ 86 w 119"/>
              <a:gd name="T47" fmla="*/ 96 h 108"/>
              <a:gd name="T48" fmla="*/ 64 w 119"/>
              <a:gd name="T49" fmla="*/ 108 h 108"/>
              <a:gd name="T50" fmla="*/ 38 w 119"/>
              <a:gd name="T51" fmla="*/ 101 h 108"/>
              <a:gd name="T52" fmla="*/ 42 w 119"/>
              <a:gd name="T53" fmla="*/ 57 h 108"/>
              <a:gd name="T54" fmla="*/ 47 w 119"/>
              <a:gd name="T55" fmla="*/ 45 h 108"/>
              <a:gd name="T56" fmla="*/ 49 w 119"/>
              <a:gd name="T57" fmla="*/ 62 h 108"/>
              <a:gd name="T58" fmla="*/ 55 w 119"/>
              <a:gd name="T59" fmla="*/ 100 h 108"/>
              <a:gd name="T60" fmla="*/ 49 w 119"/>
              <a:gd name="T61" fmla="*/ 62 h 108"/>
              <a:gd name="T62" fmla="*/ 64 w 119"/>
              <a:gd name="T63" fmla="*/ 50 h 108"/>
              <a:gd name="T64" fmla="*/ 48 w 119"/>
              <a:gd name="T65" fmla="*/ 52 h 108"/>
              <a:gd name="T66" fmla="*/ 80 w 119"/>
              <a:gd name="T67" fmla="*/ 52 h 108"/>
              <a:gd name="T68" fmla="*/ 9 w 119"/>
              <a:gd name="T69" fmla="*/ 37 h 108"/>
              <a:gd name="T70" fmla="*/ 15 w 119"/>
              <a:gd name="T71" fmla="*/ 70 h 108"/>
              <a:gd name="T72" fmla="*/ 9 w 119"/>
              <a:gd name="T73" fmla="*/ 37 h 108"/>
              <a:gd name="T74" fmla="*/ 23 w 119"/>
              <a:gd name="T75" fmla="*/ 29 h 108"/>
              <a:gd name="T76" fmla="*/ 37 w 119"/>
              <a:gd name="T77" fmla="*/ 31 h 108"/>
              <a:gd name="T78" fmla="*/ 9 w 119"/>
              <a:gd name="T79" fmla="*/ 3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108">
                <a:moveTo>
                  <a:pt x="23" y="23"/>
                </a:moveTo>
                <a:cubicBezTo>
                  <a:pt x="17" y="23"/>
                  <a:pt x="12" y="24"/>
                  <a:pt x="8" y="24"/>
                </a:cubicBezTo>
                <a:cubicBezTo>
                  <a:pt x="3" y="26"/>
                  <a:pt x="0" y="28"/>
                  <a:pt x="0" y="30"/>
                </a:cubicBezTo>
                <a:cubicBezTo>
                  <a:pt x="0" y="32"/>
                  <a:pt x="1" y="34"/>
                  <a:pt x="4" y="35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69"/>
                  <a:pt x="4" y="69"/>
                  <a:pt x="4" y="69"/>
                </a:cubicBezTo>
                <a:cubicBezTo>
                  <a:pt x="2" y="70"/>
                  <a:pt x="1" y="71"/>
                  <a:pt x="1" y="72"/>
                </a:cubicBezTo>
                <a:cubicBezTo>
                  <a:pt x="1" y="78"/>
                  <a:pt x="13" y="79"/>
                  <a:pt x="23" y="79"/>
                </a:cubicBezTo>
                <a:cubicBezTo>
                  <a:pt x="28" y="79"/>
                  <a:pt x="33" y="79"/>
                  <a:pt x="36" y="78"/>
                </a:cubicBezTo>
                <a:cubicBezTo>
                  <a:pt x="36" y="60"/>
                  <a:pt x="36" y="60"/>
                  <a:pt x="36" y="60"/>
                </a:cubicBezTo>
                <a:cubicBezTo>
                  <a:pt x="34" y="58"/>
                  <a:pt x="32" y="56"/>
                  <a:pt x="32" y="52"/>
                </a:cubicBezTo>
                <a:cubicBezTo>
                  <a:pt x="32" y="46"/>
                  <a:pt x="37" y="42"/>
                  <a:pt x="42" y="41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34"/>
                  <a:pt x="46" y="32"/>
                  <a:pt x="46" y="30"/>
                </a:cubicBezTo>
                <a:cubicBezTo>
                  <a:pt x="46" y="28"/>
                  <a:pt x="43" y="26"/>
                  <a:pt x="38" y="24"/>
                </a:cubicBezTo>
                <a:cubicBezTo>
                  <a:pt x="34" y="24"/>
                  <a:pt x="29" y="23"/>
                  <a:pt x="23" y="23"/>
                </a:cubicBezTo>
                <a:close/>
                <a:moveTo>
                  <a:pt x="85" y="9"/>
                </a:moveTo>
                <a:cubicBezTo>
                  <a:pt x="86" y="19"/>
                  <a:pt x="86" y="19"/>
                  <a:pt x="86" y="1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8" y="7"/>
                  <a:pt x="118" y="7"/>
                  <a:pt x="118" y="7"/>
                </a:cubicBezTo>
                <a:cubicBezTo>
                  <a:pt x="90" y="12"/>
                  <a:pt x="90" y="12"/>
                  <a:pt x="90" y="12"/>
                </a:cubicBezTo>
                <a:cubicBezTo>
                  <a:pt x="90" y="11"/>
                  <a:pt x="90" y="11"/>
                  <a:pt x="90" y="11"/>
                </a:cubicBezTo>
                <a:cubicBezTo>
                  <a:pt x="117" y="4"/>
                  <a:pt x="117" y="4"/>
                  <a:pt x="117" y="4"/>
                </a:cubicBezTo>
                <a:cubicBezTo>
                  <a:pt x="117" y="1"/>
                  <a:pt x="117" y="1"/>
                  <a:pt x="117" y="1"/>
                </a:cubicBezTo>
                <a:cubicBezTo>
                  <a:pt x="85" y="9"/>
                  <a:pt x="85" y="9"/>
                  <a:pt x="85" y="9"/>
                </a:cubicBezTo>
                <a:close/>
                <a:moveTo>
                  <a:pt x="66" y="36"/>
                </a:moveTo>
                <a:cubicBezTo>
                  <a:pt x="63" y="39"/>
                  <a:pt x="53" y="40"/>
                  <a:pt x="52" y="34"/>
                </a:cubicBezTo>
                <a:cubicBezTo>
                  <a:pt x="52" y="33"/>
                  <a:pt x="52" y="32"/>
                  <a:pt x="53" y="31"/>
                </a:cubicBezTo>
                <a:cubicBezTo>
                  <a:pt x="56" y="24"/>
                  <a:pt x="53" y="22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63" y="8"/>
                  <a:pt x="71" y="0"/>
                  <a:pt x="82" y="10"/>
                </a:cubicBezTo>
                <a:cubicBezTo>
                  <a:pt x="83" y="12"/>
                  <a:pt x="83" y="12"/>
                  <a:pt x="83" y="12"/>
                </a:cubicBezTo>
                <a:cubicBezTo>
                  <a:pt x="76" y="8"/>
                  <a:pt x="69" y="7"/>
                  <a:pt x="63" y="14"/>
                </a:cubicBezTo>
                <a:cubicBezTo>
                  <a:pt x="72" y="10"/>
                  <a:pt x="80" y="12"/>
                  <a:pt x="83" y="14"/>
                </a:cubicBezTo>
                <a:cubicBezTo>
                  <a:pt x="84" y="19"/>
                  <a:pt x="84" y="19"/>
                  <a:pt x="84" y="19"/>
                </a:cubicBezTo>
                <a:cubicBezTo>
                  <a:pt x="73" y="30"/>
                  <a:pt x="69" y="24"/>
                  <a:pt x="62" y="20"/>
                </a:cubicBezTo>
                <a:cubicBezTo>
                  <a:pt x="59" y="24"/>
                  <a:pt x="68" y="31"/>
                  <a:pt x="66" y="36"/>
                </a:cubicBezTo>
                <a:close/>
                <a:moveTo>
                  <a:pt x="56" y="30"/>
                </a:moveTo>
                <a:cubicBezTo>
                  <a:pt x="54" y="32"/>
                  <a:pt x="53" y="36"/>
                  <a:pt x="59" y="37"/>
                </a:cubicBezTo>
                <a:cubicBezTo>
                  <a:pt x="57" y="35"/>
                  <a:pt x="56" y="32"/>
                  <a:pt x="56" y="30"/>
                </a:cubicBezTo>
                <a:close/>
                <a:moveTo>
                  <a:pt x="64" y="44"/>
                </a:moveTo>
                <a:cubicBezTo>
                  <a:pt x="71" y="44"/>
                  <a:pt x="77" y="44"/>
                  <a:pt x="81" y="45"/>
                </a:cubicBezTo>
                <a:cubicBezTo>
                  <a:pt x="87" y="46"/>
                  <a:pt x="91" y="49"/>
                  <a:pt x="91" y="52"/>
                </a:cubicBezTo>
                <a:cubicBezTo>
                  <a:pt x="91" y="54"/>
                  <a:pt x="89" y="56"/>
                  <a:pt x="86" y="57"/>
                </a:cubicBezTo>
                <a:cubicBezTo>
                  <a:pt x="86" y="67"/>
                  <a:pt x="86" y="67"/>
                  <a:pt x="86" y="67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96"/>
                  <a:pt x="86" y="96"/>
                  <a:pt x="86" y="96"/>
                </a:cubicBezTo>
                <a:cubicBezTo>
                  <a:pt x="88" y="97"/>
                  <a:pt x="90" y="99"/>
                  <a:pt x="90" y="101"/>
                </a:cubicBezTo>
                <a:cubicBezTo>
                  <a:pt x="89" y="107"/>
                  <a:pt x="75" y="108"/>
                  <a:pt x="64" y="108"/>
                </a:cubicBezTo>
                <a:cubicBezTo>
                  <a:pt x="57" y="108"/>
                  <a:pt x="51" y="108"/>
                  <a:pt x="47" y="107"/>
                </a:cubicBezTo>
                <a:cubicBezTo>
                  <a:pt x="42" y="105"/>
                  <a:pt x="38" y="103"/>
                  <a:pt x="38" y="101"/>
                </a:cubicBezTo>
                <a:cubicBezTo>
                  <a:pt x="38" y="99"/>
                  <a:pt x="39" y="97"/>
                  <a:pt x="42" y="96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6"/>
                  <a:pt x="37" y="54"/>
                  <a:pt x="37" y="52"/>
                </a:cubicBezTo>
                <a:cubicBezTo>
                  <a:pt x="37" y="49"/>
                  <a:pt x="41" y="46"/>
                  <a:pt x="47" y="45"/>
                </a:cubicBezTo>
                <a:cubicBezTo>
                  <a:pt x="51" y="44"/>
                  <a:pt x="57" y="44"/>
                  <a:pt x="64" y="44"/>
                </a:cubicBezTo>
                <a:close/>
                <a:moveTo>
                  <a:pt x="49" y="62"/>
                </a:moveTo>
                <a:cubicBezTo>
                  <a:pt x="49" y="74"/>
                  <a:pt x="49" y="86"/>
                  <a:pt x="49" y="99"/>
                </a:cubicBezTo>
                <a:cubicBezTo>
                  <a:pt x="51" y="100"/>
                  <a:pt x="53" y="100"/>
                  <a:pt x="55" y="100"/>
                </a:cubicBezTo>
                <a:cubicBezTo>
                  <a:pt x="55" y="88"/>
                  <a:pt x="55" y="75"/>
                  <a:pt x="55" y="63"/>
                </a:cubicBezTo>
                <a:cubicBezTo>
                  <a:pt x="53" y="63"/>
                  <a:pt x="51" y="62"/>
                  <a:pt x="49" y="62"/>
                </a:cubicBezTo>
                <a:close/>
                <a:moveTo>
                  <a:pt x="80" y="52"/>
                </a:moveTo>
                <a:cubicBezTo>
                  <a:pt x="76" y="51"/>
                  <a:pt x="70" y="50"/>
                  <a:pt x="64" y="50"/>
                </a:cubicBezTo>
                <a:cubicBezTo>
                  <a:pt x="58" y="50"/>
                  <a:pt x="52" y="51"/>
                  <a:pt x="48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52" y="53"/>
                  <a:pt x="58" y="54"/>
                  <a:pt x="64" y="54"/>
                </a:cubicBezTo>
                <a:cubicBezTo>
                  <a:pt x="70" y="54"/>
                  <a:pt x="76" y="53"/>
                  <a:pt x="80" y="52"/>
                </a:cubicBezTo>
                <a:cubicBezTo>
                  <a:pt x="80" y="52"/>
                  <a:pt x="80" y="52"/>
                  <a:pt x="80" y="52"/>
                </a:cubicBezTo>
                <a:close/>
                <a:moveTo>
                  <a:pt x="9" y="37"/>
                </a:moveTo>
                <a:cubicBezTo>
                  <a:pt x="11" y="37"/>
                  <a:pt x="13" y="38"/>
                  <a:pt x="15" y="38"/>
                </a:cubicBezTo>
                <a:cubicBezTo>
                  <a:pt x="15" y="49"/>
                  <a:pt x="15" y="59"/>
                  <a:pt x="15" y="70"/>
                </a:cubicBezTo>
                <a:cubicBezTo>
                  <a:pt x="13" y="70"/>
                  <a:pt x="11" y="70"/>
                  <a:pt x="9" y="69"/>
                </a:cubicBezTo>
                <a:cubicBezTo>
                  <a:pt x="9" y="58"/>
                  <a:pt x="9" y="48"/>
                  <a:pt x="9" y="37"/>
                </a:cubicBezTo>
                <a:close/>
                <a:moveTo>
                  <a:pt x="9" y="30"/>
                </a:moveTo>
                <a:cubicBezTo>
                  <a:pt x="13" y="29"/>
                  <a:pt x="18" y="29"/>
                  <a:pt x="23" y="29"/>
                </a:cubicBezTo>
                <a:cubicBezTo>
                  <a:pt x="28" y="29"/>
                  <a:pt x="33" y="29"/>
                  <a:pt x="37" y="30"/>
                </a:cubicBezTo>
                <a:cubicBezTo>
                  <a:pt x="37" y="31"/>
                  <a:pt x="37" y="31"/>
                  <a:pt x="37" y="31"/>
                </a:cubicBezTo>
                <a:cubicBezTo>
                  <a:pt x="33" y="31"/>
                  <a:pt x="28" y="32"/>
                  <a:pt x="23" y="32"/>
                </a:cubicBezTo>
                <a:cubicBezTo>
                  <a:pt x="18" y="32"/>
                  <a:pt x="13" y="31"/>
                  <a:pt x="9" y="31"/>
                </a:cubicBezTo>
                <a:lnTo>
                  <a:pt x="9" y="30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6" name="Freeform 197"/>
          <p:cNvSpPr>
            <a:spLocks noEditPoints="1"/>
          </p:cNvSpPr>
          <p:nvPr/>
        </p:nvSpPr>
        <p:spPr bwMode="auto">
          <a:xfrm>
            <a:off x="11181094" y="2356169"/>
            <a:ext cx="461962" cy="527050"/>
          </a:xfrm>
          <a:custGeom>
            <a:avLst/>
            <a:gdLst>
              <a:gd name="T0" fmla="*/ 5 w 109"/>
              <a:gd name="T1" fmla="*/ 87 h 124"/>
              <a:gd name="T2" fmla="*/ 33 w 109"/>
              <a:gd name="T3" fmla="*/ 78 h 124"/>
              <a:gd name="T4" fmla="*/ 34 w 109"/>
              <a:gd name="T5" fmla="*/ 78 h 124"/>
              <a:gd name="T6" fmla="*/ 35 w 109"/>
              <a:gd name="T7" fmla="*/ 76 h 124"/>
              <a:gd name="T8" fmla="*/ 33 w 109"/>
              <a:gd name="T9" fmla="*/ 76 h 124"/>
              <a:gd name="T10" fmla="*/ 33 w 109"/>
              <a:gd name="T11" fmla="*/ 68 h 124"/>
              <a:gd name="T12" fmla="*/ 78 w 109"/>
              <a:gd name="T13" fmla="*/ 68 h 124"/>
              <a:gd name="T14" fmla="*/ 78 w 109"/>
              <a:gd name="T15" fmla="*/ 76 h 124"/>
              <a:gd name="T16" fmla="*/ 75 w 109"/>
              <a:gd name="T17" fmla="*/ 76 h 124"/>
              <a:gd name="T18" fmla="*/ 76 w 109"/>
              <a:gd name="T19" fmla="*/ 78 h 124"/>
              <a:gd name="T20" fmla="*/ 104 w 109"/>
              <a:gd name="T21" fmla="*/ 83 h 124"/>
              <a:gd name="T22" fmla="*/ 109 w 109"/>
              <a:gd name="T23" fmla="*/ 124 h 124"/>
              <a:gd name="T24" fmla="*/ 1 w 109"/>
              <a:gd name="T25" fmla="*/ 124 h 124"/>
              <a:gd name="T26" fmla="*/ 5 w 109"/>
              <a:gd name="T27" fmla="*/ 87 h 124"/>
              <a:gd name="T28" fmla="*/ 55 w 109"/>
              <a:gd name="T29" fmla="*/ 0 h 124"/>
              <a:gd name="T30" fmla="*/ 80 w 109"/>
              <a:gd name="T31" fmla="*/ 30 h 124"/>
              <a:gd name="T32" fmla="*/ 78 w 109"/>
              <a:gd name="T33" fmla="*/ 30 h 124"/>
              <a:gd name="T34" fmla="*/ 55 w 109"/>
              <a:gd name="T35" fmla="*/ 5 h 124"/>
              <a:gd name="T36" fmla="*/ 31 w 109"/>
              <a:gd name="T37" fmla="*/ 30 h 124"/>
              <a:gd name="T38" fmla="*/ 29 w 109"/>
              <a:gd name="T39" fmla="*/ 30 h 124"/>
              <a:gd name="T40" fmla="*/ 55 w 109"/>
              <a:gd name="T41" fmla="*/ 0 h 124"/>
              <a:gd name="T42" fmla="*/ 67 w 109"/>
              <a:gd name="T43" fmla="*/ 52 h 124"/>
              <a:gd name="T44" fmla="*/ 63 w 109"/>
              <a:gd name="T45" fmla="*/ 45 h 124"/>
              <a:gd name="T46" fmla="*/ 55 w 109"/>
              <a:gd name="T47" fmla="*/ 45 h 124"/>
              <a:gd name="T48" fmla="*/ 47 w 109"/>
              <a:gd name="T49" fmla="*/ 45 h 124"/>
              <a:gd name="T50" fmla="*/ 43 w 109"/>
              <a:gd name="T51" fmla="*/ 52 h 124"/>
              <a:gd name="T52" fmla="*/ 35 w 109"/>
              <a:gd name="T53" fmla="*/ 43 h 124"/>
              <a:gd name="T54" fmla="*/ 34 w 109"/>
              <a:gd name="T55" fmla="*/ 45 h 124"/>
              <a:gd name="T56" fmla="*/ 43 w 109"/>
              <a:gd name="T57" fmla="*/ 65 h 124"/>
              <a:gd name="T58" fmla="*/ 68 w 109"/>
              <a:gd name="T59" fmla="*/ 65 h 124"/>
              <a:gd name="T60" fmla="*/ 76 w 109"/>
              <a:gd name="T61" fmla="*/ 45 h 124"/>
              <a:gd name="T62" fmla="*/ 74 w 109"/>
              <a:gd name="T63" fmla="*/ 43 h 124"/>
              <a:gd name="T64" fmla="*/ 67 w 109"/>
              <a:gd name="T65" fmla="*/ 52 h 124"/>
              <a:gd name="T66" fmla="*/ 45 w 109"/>
              <a:gd name="T67" fmla="*/ 54 h 124"/>
              <a:gd name="T68" fmla="*/ 48 w 109"/>
              <a:gd name="T69" fmla="*/ 50 h 124"/>
              <a:gd name="T70" fmla="*/ 55 w 109"/>
              <a:gd name="T71" fmla="*/ 49 h 124"/>
              <a:gd name="T72" fmla="*/ 55 w 109"/>
              <a:gd name="T73" fmla="*/ 49 h 124"/>
              <a:gd name="T74" fmla="*/ 63 w 109"/>
              <a:gd name="T75" fmla="*/ 50 h 124"/>
              <a:gd name="T76" fmla="*/ 65 w 109"/>
              <a:gd name="T77" fmla="*/ 54 h 124"/>
              <a:gd name="T78" fmla="*/ 45 w 109"/>
              <a:gd name="T79" fmla="*/ 5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" h="124">
                <a:moveTo>
                  <a:pt x="5" y="87"/>
                </a:moveTo>
                <a:cubicBezTo>
                  <a:pt x="17" y="83"/>
                  <a:pt x="28" y="78"/>
                  <a:pt x="33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6"/>
                  <a:pt x="35" y="76"/>
                  <a:pt x="35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68"/>
                  <a:pt x="33" y="68"/>
                  <a:pt x="33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76"/>
                  <a:pt x="78" y="76"/>
                  <a:pt x="78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6" y="78"/>
                  <a:pt x="76" y="78"/>
                  <a:pt x="76" y="78"/>
                </a:cubicBezTo>
                <a:cubicBezTo>
                  <a:pt x="82" y="77"/>
                  <a:pt x="94" y="81"/>
                  <a:pt x="104" y="83"/>
                </a:cubicBezTo>
                <a:cubicBezTo>
                  <a:pt x="109" y="94"/>
                  <a:pt x="109" y="108"/>
                  <a:pt x="109" y="124"/>
                </a:cubicBezTo>
                <a:cubicBezTo>
                  <a:pt x="73" y="124"/>
                  <a:pt x="37" y="124"/>
                  <a:pt x="1" y="124"/>
                </a:cubicBezTo>
                <a:cubicBezTo>
                  <a:pt x="0" y="104"/>
                  <a:pt x="1" y="94"/>
                  <a:pt x="5" y="87"/>
                </a:cubicBezTo>
                <a:close/>
                <a:moveTo>
                  <a:pt x="55" y="0"/>
                </a:moveTo>
                <a:cubicBezTo>
                  <a:pt x="76" y="0"/>
                  <a:pt x="80" y="13"/>
                  <a:pt x="80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78" y="16"/>
                  <a:pt x="74" y="5"/>
                  <a:pt x="55" y="5"/>
                </a:cubicBezTo>
                <a:cubicBezTo>
                  <a:pt x="35" y="5"/>
                  <a:pt x="32" y="16"/>
                  <a:pt x="31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13"/>
                  <a:pt x="33" y="0"/>
                  <a:pt x="55" y="0"/>
                </a:cubicBezTo>
                <a:close/>
                <a:moveTo>
                  <a:pt x="67" y="52"/>
                </a:moveTo>
                <a:cubicBezTo>
                  <a:pt x="66" y="49"/>
                  <a:pt x="65" y="45"/>
                  <a:pt x="63" y="45"/>
                </a:cubicBezTo>
                <a:cubicBezTo>
                  <a:pt x="62" y="45"/>
                  <a:pt x="57" y="45"/>
                  <a:pt x="55" y="45"/>
                </a:cubicBezTo>
                <a:cubicBezTo>
                  <a:pt x="53" y="45"/>
                  <a:pt x="49" y="45"/>
                  <a:pt x="47" y="45"/>
                </a:cubicBezTo>
                <a:cubicBezTo>
                  <a:pt x="46" y="45"/>
                  <a:pt x="44" y="50"/>
                  <a:pt x="43" y="52"/>
                </a:cubicBezTo>
                <a:cubicBezTo>
                  <a:pt x="40" y="50"/>
                  <a:pt x="37" y="47"/>
                  <a:pt x="35" y="43"/>
                </a:cubicBezTo>
                <a:cubicBezTo>
                  <a:pt x="35" y="43"/>
                  <a:pt x="34" y="44"/>
                  <a:pt x="34" y="45"/>
                </a:cubicBezTo>
                <a:cubicBezTo>
                  <a:pt x="36" y="54"/>
                  <a:pt x="38" y="60"/>
                  <a:pt x="43" y="65"/>
                </a:cubicBezTo>
                <a:cubicBezTo>
                  <a:pt x="50" y="65"/>
                  <a:pt x="61" y="65"/>
                  <a:pt x="68" y="65"/>
                </a:cubicBezTo>
                <a:cubicBezTo>
                  <a:pt x="73" y="60"/>
                  <a:pt x="74" y="54"/>
                  <a:pt x="76" y="45"/>
                </a:cubicBezTo>
                <a:cubicBezTo>
                  <a:pt x="75" y="44"/>
                  <a:pt x="75" y="43"/>
                  <a:pt x="74" y="43"/>
                </a:cubicBezTo>
                <a:cubicBezTo>
                  <a:pt x="72" y="46"/>
                  <a:pt x="70" y="49"/>
                  <a:pt x="67" y="52"/>
                </a:cubicBezTo>
                <a:close/>
                <a:moveTo>
                  <a:pt x="45" y="54"/>
                </a:moveTo>
                <a:cubicBezTo>
                  <a:pt x="46" y="53"/>
                  <a:pt x="47" y="50"/>
                  <a:pt x="48" y="50"/>
                </a:cubicBezTo>
                <a:cubicBezTo>
                  <a:pt x="48" y="49"/>
                  <a:pt x="53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7" y="49"/>
                  <a:pt x="62" y="49"/>
                  <a:pt x="63" y="50"/>
                </a:cubicBezTo>
                <a:cubicBezTo>
                  <a:pt x="63" y="50"/>
                  <a:pt x="64" y="52"/>
                  <a:pt x="65" y="54"/>
                </a:cubicBezTo>
                <a:cubicBezTo>
                  <a:pt x="60" y="58"/>
                  <a:pt x="50" y="58"/>
                  <a:pt x="45" y="54"/>
                </a:cubicBez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7" name="Freeform 199"/>
          <p:cNvSpPr/>
          <p:nvPr/>
        </p:nvSpPr>
        <p:spPr bwMode="auto">
          <a:xfrm>
            <a:off x="10427032" y="1575187"/>
            <a:ext cx="320675" cy="471488"/>
          </a:xfrm>
          <a:custGeom>
            <a:avLst/>
            <a:gdLst>
              <a:gd name="T0" fmla="*/ 0 w 202"/>
              <a:gd name="T1" fmla="*/ 152 h 297"/>
              <a:gd name="T2" fmla="*/ 16 w 202"/>
              <a:gd name="T3" fmla="*/ 152 h 297"/>
              <a:gd name="T4" fmla="*/ 16 w 202"/>
              <a:gd name="T5" fmla="*/ 99 h 297"/>
              <a:gd name="T6" fmla="*/ 82 w 202"/>
              <a:gd name="T7" fmla="*/ 99 h 297"/>
              <a:gd name="T8" fmla="*/ 82 w 202"/>
              <a:gd name="T9" fmla="*/ 85 h 297"/>
              <a:gd name="T10" fmla="*/ 50 w 202"/>
              <a:gd name="T11" fmla="*/ 85 h 297"/>
              <a:gd name="T12" fmla="*/ 50 w 202"/>
              <a:gd name="T13" fmla="*/ 40 h 297"/>
              <a:gd name="T14" fmla="*/ 149 w 202"/>
              <a:gd name="T15" fmla="*/ 0 h 297"/>
              <a:gd name="T16" fmla="*/ 149 w 202"/>
              <a:gd name="T17" fmla="*/ 99 h 297"/>
              <a:gd name="T18" fmla="*/ 186 w 202"/>
              <a:gd name="T19" fmla="*/ 99 h 297"/>
              <a:gd name="T20" fmla="*/ 186 w 202"/>
              <a:gd name="T21" fmla="*/ 152 h 297"/>
              <a:gd name="T22" fmla="*/ 202 w 202"/>
              <a:gd name="T23" fmla="*/ 152 h 297"/>
              <a:gd name="T24" fmla="*/ 202 w 202"/>
              <a:gd name="T25" fmla="*/ 297 h 297"/>
              <a:gd name="T26" fmla="*/ 72 w 202"/>
              <a:gd name="T27" fmla="*/ 297 h 297"/>
              <a:gd name="T28" fmla="*/ 72 w 202"/>
              <a:gd name="T29" fmla="*/ 176 h 297"/>
              <a:gd name="T30" fmla="*/ 26 w 202"/>
              <a:gd name="T31" fmla="*/ 176 h 297"/>
              <a:gd name="T32" fmla="*/ 26 w 202"/>
              <a:gd name="T33" fmla="*/ 297 h 297"/>
              <a:gd name="T34" fmla="*/ 0 w 202"/>
              <a:gd name="T35" fmla="*/ 297 h 297"/>
              <a:gd name="T36" fmla="*/ 0 w 202"/>
              <a:gd name="T37" fmla="*/ 15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" h="297">
                <a:moveTo>
                  <a:pt x="0" y="152"/>
                </a:moveTo>
                <a:lnTo>
                  <a:pt x="16" y="152"/>
                </a:lnTo>
                <a:lnTo>
                  <a:pt x="16" y="99"/>
                </a:lnTo>
                <a:lnTo>
                  <a:pt x="82" y="99"/>
                </a:lnTo>
                <a:lnTo>
                  <a:pt x="82" y="85"/>
                </a:lnTo>
                <a:lnTo>
                  <a:pt x="50" y="85"/>
                </a:lnTo>
                <a:lnTo>
                  <a:pt x="50" y="40"/>
                </a:lnTo>
                <a:lnTo>
                  <a:pt x="149" y="0"/>
                </a:lnTo>
                <a:lnTo>
                  <a:pt x="149" y="99"/>
                </a:lnTo>
                <a:lnTo>
                  <a:pt x="186" y="99"/>
                </a:lnTo>
                <a:lnTo>
                  <a:pt x="186" y="152"/>
                </a:lnTo>
                <a:lnTo>
                  <a:pt x="202" y="152"/>
                </a:lnTo>
                <a:lnTo>
                  <a:pt x="202" y="297"/>
                </a:lnTo>
                <a:lnTo>
                  <a:pt x="72" y="297"/>
                </a:lnTo>
                <a:lnTo>
                  <a:pt x="72" y="176"/>
                </a:lnTo>
                <a:lnTo>
                  <a:pt x="26" y="176"/>
                </a:lnTo>
                <a:lnTo>
                  <a:pt x="26" y="297"/>
                </a:lnTo>
                <a:lnTo>
                  <a:pt x="0" y="297"/>
                </a:lnTo>
                <a:lnTo>
                  <a:pt x="0" y="152"/>
                </a:lnTo>
                <a:close/>
              </a:path>
            </a:pathLst>
          </a:custGeom>
          <a:solidFill>
            <a:srgbClr val="E4DC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4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3" name="组合 12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7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8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9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40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2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3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6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1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2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3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  <a:endParaRPr lang="zh-CN" altLang="en-US" sz="1600">
              <a:solidFill>
                <a:srgbClr val="000000"/>
              </a:solidFill>
            </a:endParaRPr>
          </a:p>
        </p:txBody>
      </p:sp>
      <p:sp>
        <p:nvSpPr>
          <p:cNvPr id="54" name="MH_Text_1"/>
          <p:cNvSpPr/>
          <p:nvPr/>
        </p:nvSpPr>
        <p:spPr>
          <a:xfrm>
            <a:off x="1246188" y="446722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MH_Text_2"/>
          <p:cNvSpPr/>
          <p:nvPr/>
        </p:nvSpPr>
        <p:spPr>
          <a:xfrm>
            <a:off x="3846513" y="4467225"/>
            <a:ext cx="1735137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MH_Text_3"/>
          <p:cNvSpPr/>
          <p:nvPr/>
        </p:nvSpPr>
        <p:spPr>
          <a:xfrm>
            <a:off x="65944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MH_Text_4"/>
          <p:cNvSpPr/>
          <p:nvPr/>
        </p:nvSpPr>
        <p:spPr>
          <a:xfrm>
            <a:off x="90709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MH_Other_1"/>
          <p:cNvSpPr/>
          <p:nvPr>
            <p:custDataLst>
              <p:tags r:id="rId3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MH_Other_2"/>
          <p:cNvSpPr/>
          <p:nvPr>
            <p:custDataLst>
              <p:tags r:id="rId4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0" name="MH_Other_3"/>
          <p:cNvSpPr/>
          <p:nvPr>
            <p:custDataLst>
              <p:tags r:id="rId5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MH_Other_4"/>
          <p:cNvSpPr/>
          <p:nvPr>
            <p:custDataLst>
              <p:tags r:id="rId6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2" name="MH_Other_5"/>
          <p:cNvSpPr/>
          <p:nvPr>
            <p:custDataLst>
              <p:tags r:id="rId7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MH_Other_6"/>
          <p:cNvSpPr/>
          <p:nvPr>
            <p:custDataLst>
              <p:tags r:id="rId8"/>
            </p:custDataLst>
          </p:nvPr>
        </p:nvSpPr>
        <p:spPr>
          <a:xfrm rot="20557937">
            <a:off x="2460625" y="4476750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4" name="MH_Other_7"/>
          <p:cNvSpPr/>
          <p:nvPr>
            <p:custDataLst>
              <p:tags r:id="rId9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MH_Other_8"/>
          <p:cNvSpPr/>
          <p:nvPr>
            <p:custDataLst>
              <p:tags r:id="rId10"/>
            </p:custDataLst>
          </p:nvPr>
        </p:nvSpPr>
        <p:spPr>
          <a:xfrm rot="20557937">
            <a:off x="4448175" y="4714875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D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6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71"/>
          <p:cNvSpPr txBox="1">
            <a:spLocks noChangeArrowheads="1"/>
          </p:cNvSpPr>
          <p:nvPr/>
        </p:nvSpPr>
        <p:spPr bwMode="auto">
          <a:xfrm rot="-1200544">
            <a:off x="2041525" y="28527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71"/>
          <p:cNvSpPr txBox="1">
            <a:spLocks noChangeArrowheads="1"/>
          </p:cNvSpPr>
          <p:nvPr/>
        </p:nvSpPr>
        <p:spPr bwMode="auto">
          <a:xfrm rot="-1200544">
            <a:off x="2841625" y="5108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MH_Other_2"/>
          <p:cNvSpPr/>
          <p:nvPr>
            <p:custDataLst>
              <p:tags r:id="rId11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1" name="MH_Other_4"/>
          <p:cNvSpPr/>
          <p:nvPr>
            <p:custDataLst>
              <p:tags r:id="rId12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2" name="MH_Other_6"/>
          <p:cNvSpPr/>
          <p:nvPr>
            <p:custDataLst>
              <p:tags r:id="rId13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3" name="MH_Other_8"/>
          <p:cNvSpPr/>
          <p:nvPr>
            <p:custDataLst>
              <p:tags r:id="rId14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4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latin typeface="宋体" panose="02010600030101010101" pitchFamily="2" charset="-122"/>
            </a:endParaRPr>
          </a:p>
        </p:txBody>
      </p:sp>
      <p:sp>
        <p:nvSpPr>
          <p:cNvPr id="75" name="MH_SubTitle_5"/>
          <p:cNvSpPr>
            <a:spLocks noChangeArrowheads="1"/>
          </p:cNvSpPr>
          <p:nvPr/>
        </p:nvSpPr>
        <p:spPr bwMode="auto">
          <a:xfrm>
            <a:off x="7759700" y="2859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latin typeface="宋体" panose="02010600030101010101" pitchFamily="2" charset="-122"/>
            </a:endParaRPr>
          </a:p>
        </p:txBody>
      </p:sp>
      <p:sp>
        <p:nvSpPr>
          <p:cNvPr id="76" name="MH_SubTitle_6"/>
          <p:cNvSpPr>
            <a:spLocks noChangeArrowheads="1"/>
          </p:cNvSpPr>
          <p:nvPr/>
        </p:nvSpPr>
        <p:spPr bwMode="auto">
          <a:xfrm>
            <a:off x="7759700" y="36814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latin typeface="宋体" panose="02010600030101010101" pitchFamily="2" charset="-122"/>
            </a:endParaRPr>
          </a:p>
        </p:txBody>
      </p:sp>
      <p:sp>
        <p:nvSpPr>
          <p:cNvPr id="77" name="MH_SubTitle_6"/>
          <p:cNvSpPr>
            <a:spLocks noChangeArrowheads="1"/>
          </p:cNvSpPr>
          <p:nvPr/>
        </p:nvSpPr>
        <p:spPr bwMode="auto">
          <a:xfrm>
            <a:off x="7759700" y="4529138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latin typeface="宋体" panose="02010600030101010101" pitchFamily="2" charset="-122"/>
            </a:endParaRPr>
          </a:p>
        </p:txBody>
      </p:sp>
      <p:sp>
        <p:nvSpPr>
          <p:cNvPr id="78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1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9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15" name="MH_Other_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H_Other_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H_Other_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Text_1"/>
          <p:cNvSpPr/>
          <p:nvPr/>
        </p:nvSpPr>
        <p:spPr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Text_2"/>
          <p:cNvSpPr/>
          <p:nvPr/>
        </p:nvSpPr>
        <p:spPr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Text_3"/>
          <p:cNvSpPr/>
          <p:nvPr/>
        </p:nvSpPr>
        <p:spPr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Text_4"/>
          <p:cNvSpPr/>
          <p:nvPr/>
        </p:nvSpPr>
        <p:spPr>
          <a:xfrm>
            <a:off x="8461375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  <a:endParaRPr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  <a:endParaRPr lang="zh-CN" altLang="en-US" sz="2400" spc="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3938" y="1581150"/>
            <a:ext cx="4033837" cy="4030663"/>
            <a:chOff x="1023938" y="1581150"/>
            <a:chExt cx="4033837" cy="4030663"/>
          </a:xfrm>
        </p:grpSpPr>
        <p:sp>
          <p:nvSpPr>
            <p:cNvPr id="10" name="Freeform 112"/>
            <p:cNvSpPr/>
            <p:nvPr/>
          </p:nvSpPr>
          <p:spPr bwMode="auto">
            <a:xfrm>
              <a:off x="3040063" y="4227513"/>
              <a:ext cx="1427162" cy="1384300"/>
            </a:xfrm>
            <a:custGeom>
              <a:avLst/>
              <a:gdLst>
                <a:gd name="T0" fmla="*/ 0 w 336"/>
                <a:gd name="T1" fmla="*/ 2147483646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0 h 326"/>
                <a:gd name="T8" fmla="*/ 0 w 336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3"/>
            <p:cNvSpPr/>
            <p:nvPr/>
          </p:nvSpPr>
          <p:spPr bwMode="auto">
            <a:xfrm>
              <a:off x="3668713" y="3598863"/>
              <a:ext cx="1389062" cy="1422400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114"/>
            <p:cNvSpPr/>
            <p:nvPr/>
          </p:nvSpPr>
          <p:spPr bwMode="auto">
            <a:xfrm>
              <a:off x="1612900" y="4227513"/>
              <a:ext cx="1427163" cy="1384300"/>
            </a:xfrm>
            <a:custGeom>
              <a:avLst/>
              <a:gdLst>
                <a:gd name="T0" fmla="*/ 2147483646 w 336"/>
                <a:gd name="T1" fmla="*/ 0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2147483646 h 326"/>
                <a:gd name="T8" fmla="*/ 2147483646 w 336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5"/>
            <p:cNvSpPr/>
            <p:nvPr/>
          </p:nvSpPr>
          <p:spPr bwMode="auto">
            <a:xfrm>
              <a:off x="1612900" y="1581150"/>
              <a:ext cx="1427163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0 h 327"/>
                <a:gd name="T4" fmla="*/ 0 w 336"/>
                <a:gd name="T5" fmla="*/ 2147483646 h 327"/>
                <a:gd name="T6" fmla="*/ 2147483646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Freeform 116"/>
            <p:cNvSpPr/>
            <p:nvPr/>
          </p:nvSpPr>
          <p:spPr bwMode="auto">
            <a:xfrm>
              <a:off x="3668713" y="2171700"/>
              <a:ext cx="1389062" cy="1427163"/>
            </a:xfrm>
            <a:custGeom>
              <a:avLst/>
              <a:gdLst>
                <a:gd name="T0" fmla="*/ 2147483646 w 327"/>
                <a:gd name="T1" fmla="*/ 2147483646 h 336"/>
                <a:gd name="T2" fmla="*/ 2147483646 w 327"/>
                <a:gd name="T3" fmla="*/ 2147483646 h 336"/>
                <a:gd name="T4" fmla="*/ 2147483646 w 327"/>
                <a:gd name="T5" fmla="*/ 0 h 336"/>
                <a:gd name="T6" fmla="*/ 0 w 327"/>
                <a:gd name="T7" fmla="*/ 2147483646 h 336"/>
                <a:gd name="T8" fmla="*/ 2147483646 w 327"/>
                <a:gd name="T9" fmla="*/ 214748364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17"/>
            <p:cNvSpPr/>
            <p:nvPr/>
          </p:nvSpPr>
          <p:spPr bwMode="auto">
            <a:xfrm>
              <a:off x="3040063" y="1581150"/>
              <a:ext cx="1427162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2147483646 h 327"/>
                <a:gd name="T4" fmla="*/ 0 w 336"/>
                <a:gd name="T5" fmla="*/ 0 h 327"/>
                <a:gd name="T6" fmla="*/ 0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6" name="Freeform 118"/>
            <p:cNvSpPr/>
            <p:nvPr/>
          </p:nvSpPr>
          <p:spPr bwMode="auto">
            <a:xfrm>
              <a:off x="1023938" y="2171700"/>
              <a:ext cx="1387475" cy="1427163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119"/>
            <p:cNvSpPr/>
            <p:nvPr/>
          </p:nvSpPr>
          <p:spPr bwMode="auto">
            <a:xfrm>
              <a:off x="1023938" y="3598863"/>
              <a:ext cx="1387475" cy="1422400"/>
            </a:xfrm>
            <a:custGeom>
              <a:avLst/>
              <a:gdLst>
                <a:gd name="T0" fmla="*/ 2147483646 w 327"/>
                <a:gd name="T1" fmla="*/ 0 h 335"/>
                <a:gd name="T2" fmla="*/ 0 w 327"/>
                <a:gd name="T3" fmla="*/ 0 h 335"/>
                <a:gd name="T4" fmla="*/ 2147483646 w 327"/>
                <a:gd name="T5" fmla="*/ 2147483646 h 335"/>
                <a:gd name="T6" fmla="*/ 2147483646 w 327"/>
                <a:gd name="T7" fmla="*/ 2147483646 h 335"/>
                <a:gd name="T8" fmla="*/ 2147483646 w 327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组合 3258"/>
            <p:cNvGrpSpPr/>
            <p:nvPr/>
          </p:nvGrpSpPr>
          <p:grpSpPr bwMode="auto">
            <a:xfrm>
              <a:off x="2403475" y="3051175"/>
              <a:ext cx="438150" cy="1082675"/>
              <a:chOff x="2359589" y="3316851"/>
              <a:chExt cx="438150" cy="1082675"/>
            </a:xfrm>
          </p:grpSpPr>
          <p:sp>
            <p:nvSpPr>
              <p:cNvPr id="47" name="Freeform 120"/>
              <p:cNvSpPr/>
              <p:nvPr/>
            </p:nvSpPr>
            <p:spPr bwMode="auto">
              <a:xfrm>
                <a:off x="2483414" y="3316851"/>
                <a:ext cx="314325" cy="1082675"/>
              </a:xfrm>
              <a:custGeom>
                <a:avLst/>
                <a:gdLst>
                  <a:gd name="T0" fmla="*/ 2147483646 w 74"/>
                  <a:gd name="T1" fmla="*/ 2147483646 h 255"/>
                  <a:gd name="T2" fmla="*/ 2147483646 w 74"/>
                  <a:gd name="T3" fmla="*/ 2147483646 h 255"/>
                  <a:gd name="T4" fmla="*/ 2147483646 w 74"/>
                  <a:gd name="T5" fmla="*/ 2147483646 h 255"/>
                  <a:gd name="T6" fmla="*/ 2147483646 w 74"/>
                  <a:gd name="T7" fmla="*/ 2147483646 h 255"/>
                  <a:gd name="T8" fmla="*/ 2147483646 w 74"/>
                  <a:gd name="T9" fmla="*/ 2147483646 h 255"/>
                  <a:gd name="T10" fmla="*/ 2147483646 w 74"/>
                  <a:gd name="T11" fmla="*/ 2147483646 h 255"/>
                  <a:gd name="T12" fmla="*/ 2147483646 w 74"/>
                  <a:gd name="T13" fmla="*/ 2147483646 h 255"/>
                  <a:gd name="T14" fmla="*/ 2147483646 w 74"/>
                  <a:gd name="T15" fmla="*/ 0 h 255"/>
                  <a:gd name="T16" fmla="*/ 2147483646 w 74"/>
                  <a:gd name="T17" fmla="*/ 2147483646 h 255"/>
                  <a:gd name="T18" fmla="*/ 2147483646 w 74"/>
                  <a:gd name="T19" fmla="*/ 2147483646 h 255"/>
                  <a:gd name="T20" fmla="*/ 2147483646 w 74"/>
                  <a:gd name="T21" fmla="*/ 2147483646 h 255"/>
                  <a:gd name="T22" fmla="*/ 2147483646 w 74"/>
                  <a:gd name="T23" fmla="*/ 2147483646 h 255"/>
                  <a:gd name="T24" fmla="*/ 2147483646 w 74"/>
                  <a:gd name="T25" fmla="*/ 2147483646 h 255"/>
                  <a:gd name="T26" fmla="*/ 2147483646 w 74"/>
                  <a:gd name="T27" fmla="*/ 2147483646 h 255"/>
                  <a:gd name="T28" fmla="*/ 2147483646 w 74"/>
                  <a:gd name="T29" fmla="*/ 2147483646 h 255"/>
                  <a:gd name="T30" fmla="*/ 0 w 74"/>
                  <a:gd name="T31" fmla="*/ 2147483646 h 255"/>
                  <a:gd name="T32" fmla="*/ 0 w 74"/>
                  <a:gd name="T33" fmla="*/ 2147483646 h 255"/>
                  <a:gd name="T34" fmla="*/ 2147483646 w 74"/>
                  <a:gd name="T35" fmla="*/ 2147483646 h 255"/>
                  <a:gd name="T36" fmla="*/ 2147483646 w 74"/>
                  <a:gd name="T37" fmla="*/ 2147483646 h 255"/>
                  <a:gd name="T38" fmla="*/ 2147483646 w 74"/>
                  <a:gd name="T39" fmla="*/ 2147483646 h 255"/>
                  <a:gd name="T40" fmla="*/ 2147483646 w 74"/>
                  <a:gd name="T41" fmla="*/ 2147483646 h 255"/>
                  <a:gd name="T42" fmla="*/ 2147483646 w 74"/>
                  <a:gd name="T43" fmla="*/ 2147483646 h 255"/>
                  <a:gd name="T44" fmla="*/ 2147483646 w 74"/>
                  <a:gd name="T45" fmla="*/ 2147483646 h 255"/>
                  <a:gd name="T46" fmla="*/ 2147483646 w 74"/>
                  <a:gd name="T47" fmla="*/ 2147483646 h 255"/>
                  <a:gd name="T48" fmla="*/ 2147483646 w 74"/>
                  <a:gd name="T49" fmla="*/ 2147483646 h 255"/>
                  <a:gd name="T50" fmla="*/ 2147483646 w 74"/>
                  <a:gd name="T51" fmla="*/ 2147483646 h 255"/>
                  <a:gd name="T52" fmla="*/ 2147483646 w 74"/>
                  <a:gd name="T53" fmla="*/ 2147483646 h 255"/>
                  <a:gd name="T54" fmla="*/ 2147483646 w 74"/>
                  <a:gd name="T55" fmla="*/ 2147483646 h 255"/>
                  <a:gd name="T56" fmla="*/ 2147483646 w 74"/>
                  <a:gd name="T57" fmla="*/ 2147483646 h 255"/>
                  <a:gd name="T58" fmla="*/ 2147483646 w 74"/>
                  <a:gd name="T59" fmla="*/ 2147483646 h 255"/>
                  <a:gd name="T60" fmla="*/ 2147483646 w 74"/>
                  <a:gd name="T61" fmla="*/ 2147483646 h 255"/>
                  <a:gd name="T62" fmla="*/ 2147483646 w 74"/>
                  <a:gd name="T63" fmla="*/ 2147483646 h 255"/>
                  <a:gd name="T64" fmla="*/ 2147483646 w 74"/>
                  <a:gd name="T65" fmla="*/ 2147483646 h 255"/>
                  <a:gd name="T66" fmla="*/ 2147483646 w 74"/>
                  <a:gd name="T67" fmla="*/ 2147483646 h 255"/>
                  <a:gd name="T68" fmla="*/ 2147483646 w 74"/>
                  <a:gd name="T69" fmla="*/ 2147483646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55">
                    <a:moveTo>
                      <a:pt x="71" y="56"/>
                    </a:moveTo>
                    <a:cubicBezTo>
                      <a:pt x="70" y="54"/>
                      <a:pt x="68" y="54"/>
                      <a:pt x="68" y="54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0" y="41"/>
                      <a:pt x="52" y="36"/>
                      <a:pt x="54" y="29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7" y="0"/>
                      <a:pt x="38" y="0"/>
                    </a:cubicBezTo>
                    <a:cubicBezTo>
                      <a:pt x="28" y="0"/>
                      <a:pt x="20" y="7"/>
                      <a:pt x="20" y="1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6"/>
                      <a:pt x="26" y="40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6" y="54"/>
                      <a:pt x="5" y="55"/>
                    </a:cubicBezTo>
                    <a:cubicBezTo>
                      <a:pt x="2" y="56"/>
                      <a:pt x="0" y="59"/>
                      <a:pt x="0" y="6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2"/>
                      <a:pt x="9" y="142"/>
                    </a:cubicBezTo>
                    <a:cubicBezTo>
                      <a:pt x="10" y="142"/>
                      <a:pt x="11" y="142"/>
                      <a:pt x="12" y="141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50"/>
                      <a:pt x="17" y="255"/>
                      <a:pt x="23" y="255"/>
                    </a:cubicBezTo>
                    <a:cubicBezTo>
                      <a:pt x="30" y="255"/>
                      <a:pt x="35" y="250"/>
                      <a:pt x="35" y="24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6" y="162"/>
                      <a:pt x="36" y="162"/>
                      <a:pt x="37" y="162"/>
                    </a:cubicBezTo>
                    <a:cubicBezTo>
                      <a:pt x="38" y="162"/>
                      <a:pt x="39" y="162"/>
                      <a:pt x="40" y="16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50"/>
                      <a:pt x="45" y="255"/>
                      <a:pt x="52" y="255"/>
                    </a:cubicBezTo>
                    <a:cubicBezTo>
                      <a:pt x="58" y="255"/>
                      <a:pt x="63" y="250"/>
                      <a:pt x="63" y="243"/>
                    </a:cubicBezTo>
                    <a:cubicBezTo>
                      <a:pt x="63" y="142"/>
                      <a:pt x="63" y="142"/>
                      <a:pt x="63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4" y="138"/>
                      <a:pt x="74" y="133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4" y="60"/>
                      <a:pt x="73" y="57"/>
                      <a:pt x="71" y="5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21"/>
              <p:cNvSpPr/>
              <p:nvPr/>
            </p:nvSpPr>
            <p:spPr bwMode="auto">
              <a:xfrm>
                <a:off x="2359589" y="3859776"/>
                <a:ext cx="280988" cy="327025"/>
              </a:xfrm>
              <a:custGeom>
                <a:avLst/>
                <a:gdLst>
                  <a:gd name="T0" fmla="*/ 2147483646 w 66"/>
                  <a:gd name="T1" fmla="*/ 2147483646 h 77"/>
                  <a:gd name="T2" fmla="*/ 2147483646 w 66"/>
                  <a:gd name="T3" fmla="*/ 2147483646 h 77"/>
                  <a:gd name="T4" fmla="*/ 2147483646 w 66"/>
                  <a:gd name="T5" fmla="*/ 2147483646 h 77"/>
                  <a:gd name="T6" fmla="*/ 2147483646 w 66"/>
                  <a:gd name="T7" fmla="*/ 2147483646 h 77"/>
                  <a:gd name="T8" fmla="*/ 2147483646 w 66"/>
                  <a:gd name="T9" fmla="*/ 2147483646 h 77"/>
                  <a:gd name="T10" fmla="*/ 2147483646 w 66"/>
                  <a:gd name="T11" fmla="*/ 2147483646 h 77"/>
                  <a:gd name="T12" fmla="*/ 2147483646 w 66"/>
                  <a:gd name="T13" fmla="*/ 2147483646 h 77"/>
                  <a:gd name="T14" fmla="*/ 2147483646 w 66"/>
                  <a:gd name="T15" fmla="*/ 2147483646 h 77"/>
                  <a:gd name="T16" fmla="*/ 2147483646 w 66"/>
                  <a:gd name="T17" fmla="*/ 2147483646 h 77"/>
                  <a:gd name="T18" fmla="*/ 2147483646 w 66"/>
                  <a:gd name="T19" fmla="*/ 2147483646 h 77"/>
                  <a:gd name="T20" fmla="*/ 2147483646 w 66"/>
                  <a:gd name="T21" fmla="*/ 2147483646 h 77"/>
                  <a:gd name="T22" fmla="*/ 2147483646 w 66"/>
                  <a:gd name="T23" fmla="*/ 2147483646 h 77"/>
                  <a:gd name="T24" fmla="*/ 2147483646 w 66"/>
                  <a:gd name="T25" fmla="*/ 2147483646 h 77"/>
                  <a:gd name="T26" fmla="*/ 2147483646 w 66"/>
                  <a:gd name="T27" fmla="*/ 2147483646 h 77"/>
                  <a:gd name="T28" fmla="*/ 2147483646 w 66"/>
                  <a:gd name="T29" fmla="*/ 2147483646 h 77"/>
                  <a:gd name="T30" fmla="*/ 2147483646 w 66"/>
                  <a:gd name="T31" fmla="*/ 2147483646 h 77"/>
                  <a:gd name="T32" fmla="*/ 2147483646 w 66"/>
                  <a:gd name="T33" fmla="*/ 2147483646 h 77"/>
                  <a:gd name="T34" fmla="*/ 2147483646 w 66"/>
                  <a:gd name="T35" fmla="*/ 2147483646 h 77"/>
                  <a:gd name="T36" fmla="*/ 2147483646 w 66"/>
                  <a:gd name="T37" fmla="*/ 2147483646 h 77"/>
                  <a:gd name="T38" fmla="*/ 2147483646 w 66"/>
                  <a:gd name="T39" fmla="*/ 2147483646 h 77"/>
                  <a:gd name="T40" fmla="*/ 2147483646 w 66"/>
                  <a:gd name="T41" fmla="*/ 2147483646 h 77"/>
                  <a:gd name="T42" fmla="*/ 0 w 66"/>
                  <a:gd name="T43" fmla="*/ 2147483646 h 77"/>
                  <a:gd name="T44" fmla="*/ 2147483646 w 66"/>
                  <a:gd name="T45" fmla="*/ 2147483646 h 77"/>
                  <a:gd name="T46" fmla="*/ 2147483646 w 66"/>
                  <a:gd name="T47" fmla="*/ 2147483646 h 77"/>
                  <a:gd name="T48" fmla="*/ 2147483646 w 66"/>
                  <a:gd name="T49" fmla="*/ 2147483646 h 77"/>
                  <a:gd name="T50" fmla="*/ 2147483646 w 66"/>
                  <a:gd name="T51" fmla="*/ 2147483646 h 77"/>
                  <a:gd name="T52" fmla="*/ 2147483646 w 66"/>
                  <a:gd name="T53" fmla="*/ 2147483646 h 77"/>
                  <a:gd name="T54" fmla="*/ 2147483646 w 66"/>
                  <a:gd name="T55" fmla="*/ 214748364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7">
                    <a:moveTo>
                      <a:pt x="65" y="30"/>
                    </a:moveTo>
                    <a:cubicBezTo>
                      <a:pt x="65" y="28"/>
                      <a:pt x="64" y="26"/>
                      <a:pt x="62" y="25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7"/>
                      <a:pt x="45" y="12"/>
                      <a:pt x="45" y="11"/>
                    </a:cubicBezTo>
                    <a:cubicBezTo>
                      <a:pt x="45" y="9"/>
                      <a:pt x="44" y="8"/>
                      <a:pt x="44" y="8"/>
                    </a:cubicBezTo>
                    <a:cubicBezTo>
                      <a:pt x="44" y="8"/>
                      <a:pt x="42" y="7"/>
                      <a:pt x="39" y="6"/>
                    </a:cubicBezTo>
                    <a:cubicBezTo>
                      <a:pt x="39" y="6"/>
                      <a:pt x="36" y="8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6"/>
                      <a:pt x="29" y="6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4" y="0"/>
                      <a:pt x="23" y="3"/>
                      <a:pt x="23" y="3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9" y="5"/>
                      <a:pt x="7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1" y="56"/>
                      <a:pt x="3" y="5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77"/>
                      <a:pt x="56" y="77"/>
                      <a:pt x="58" y="76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2"/>
                      <a:pt x="66" y="70"/>
                      <a:pt x="66" y="68"/>
                    </a:cubicBez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22"/>
              <p:cNvSpPr/>
              <p:nvPr/>
            </p:nvSpPr>
            <p:spPr bwMode="auto">
              <a:xfrm>
                <a:off x="2631052" y="3527989"/>
                <a:ext cx="22225" cy="9525"/>
              </a:xfrm>
              <a:custGeom>
                <a:avLst/>
                <a:gdLst>
                  <a:gd name="T0" fmla="*/ 2147483646 w 14"/>
                  <a:gd name="T1" fmla="*/ 2147483646 h 6"/>
                  <a:gd name="T2" fmla="*/ 2147483646 w 14"/>
                  <a:gd name="T3" fmla="*/ 0 h 6"/>
                  <a:gd name="T4" fmla="*/ 0 w 14"/>
                  <a:gd name="T5" fmla="*/ 0 h 6"/>
                  <a:gd name="T6" fmla="*/ 2147483646 w 14"/>
                  <a:gd name="T7" fmla="*/ 2147483646 h 6"/>
                  <a:gd name="T8" fmla="*/ 2147483646 w 1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23"/>
              <p:cNvSpPr/>
              <p:nvPr/>
            </p:nvSpPr>
            <p:spPr bwMode="auto">
              <a:xfrm>
                <a:off x="2618352" y="3545451"/>
                <a:ext cx="50800" cy="215900"/>
              </a:xfrm>
              <a:custGeom>
                <a:avLst/>
                <a:gdLst>
                  <a:gd name="T0" fmla="*/ 2147483646 w 32"/>
                  <a:gd name="T1" fmla="*/ 0 h 136"/>
                  <a:gd name="T2" fmla="*/ 0 w 32"/>
                  <a:gd name="T3" fmla="*/ 2147483646 h 136"/>
                  <a:gd name="T4" fmla="*/ 2147483646 w 32"/>
                  <a:gd name="T5" fmla="*/ 2147483646 h 136"/>
                  <a:gd name="T6" fmla="*/ 2147483646 w 32"/>
                  <a:gd name="T7" fmla="*/ 2147483646 h 136"/>
                  <a:gd name="T8" fmla="*/ 2147483646 w 32"/>
                  <a:gd name="T9" fmla="*/ 0 h 136"/>
                  <a:gd name="T10" fmla="*/ 2147483646 w 3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36">
                    <a:moveTo>
                      <a:pt x="11" y="0"/>
                    </a:moveTo>
                    <a:lnTo>
                      <a:pt x="0" y="120"/>
                    </a:lnTo>
                    <a:lnTo>
                      <a:pt x="16" y="136"/>
                    </a:lnTo>
                    <a:lnTo>
                      <a:pt x="32" y="120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Freeform 145"/>
            <p:cNvSpPr>
              <a:spLocks noEditPoints="1"/>
            </p:cNvSpPr>
            <p:nvPr/>
          </p:nvSpPr>
          <p:spPr bwMode="auto">
            <a:xfrm>
              <a:off x="2986088" y="3076575"/>
              <a:ext cx="352425" cy="355600"/>
            </a:xfrm>
            <a:custGeom>
              <a:avLst/>
              <a:gdLst>
                <a:gd name="T0" fmla="*/ 2147483646 w 83"/>
                <a:gd name="T1" fmla="*/ 2147483646 h 84"/>
                <a:gd name="T2" fmla="*/ 2147483646 w 83"/>
                <a:gd name="T3" fmla="*/ 2147483646 h 84"/>
                <a:gd name="T4" fmla="*/ 2147483646 w 83"/>
                <a:gd name="T5" fmla="*/ 2147483646 h 84"/>
                <a:gd name="T6" fmla="*/ 2147483646 w 83"/>
                <a:gd name="T7" fmla="*/ 2147483646 h 84"/>
                <a:gd name="T8" fmla="*/ 2147483646 w 83"/>
                <a:gd name="T9" fmla="*/ 2147483646 h 84"/>
                <a:gd name="T10" fmla="*/ 2147483646 w 83"/>
                <a:gd name="T11" fmla="*/ 2147483646 h 84"/>
                <a:gd name="T12" fmla="*/ 2147483646 w 83"/>
                <a:gd name="T13" fmla="*/ 2147483646 h 84"/>
                <a:gd name="T14" fmla="*/ 2147483646 w 83"/>
                <a:gd name="T15" fmla="*/ 2147483646 h 84"/>
                <a:gd name="T16" fmla="*/ 2147483646 w 83"/>
                <a:gd name="T17" fmla="*/ 2147483646 h 84"/>
                <a:gd name="T18" fmla="*/ 2147483646 w 83"/>
                <a:gd name="T19" fmla="*/ 2147483646 h 84"/>
                <a:gd name="T20" fmla="*/ 2147483646 w 83"/>
                <a:gd name="T21" fmla="*/ 2147483646 h 84"/>
                <a:gd name="T22" fmla="*/ 2147483646 w 83"/>
                <a:gd name="T23" fmla="*/ 2147483646 h 84"/>
                <a:gd name="T24" fmla="*/ 2147483646 w 83"/>
                <a:gd name="T25" fmla="*/ 2147483646 h 84"/>
                <a:gd name="T26" fmla="*/ 2147483646 w 83"/>
                <a:gd name="T27" fmla="*/ 2147483646 h 84"/>
                <a:gd name="T28" fmla="*/ 2147483646 w 83"/>
                <a:gd name="T29" fmla="*/ 2147483646 h 84"/>
                <a:gd name="T30" fmla="*/ 2147483646 w 83"/>
                <a:gd name="T31" fmla="*/ 2147483646 h 84"/>
                <a:gd name="T32" fmla="*/ 2147483646 w 83"/>
                <a:gd name="T33" fmla="*/ 2147483646 h 84"/>
                <a:gd name="T34" fmla="*/ 2147483646 w 83"/>
                <a:gd name="T35" fmla="*/ 2147483646 h 84"/>
                <a:gd name="T36" fmla="*/ 2147483646 w 83"/>
                <a:gd name="T37" fmla="*/ 2147483646 h 84"/>
                <a:gd name="T38" fmla="*/ 2147483646 w 83"/>
                <a:gd name="T39" fmla="*/ 2147483646 h 84"/>
                <a:gd name="T40" fmla="*/ 2147483646 w 83"/>
                <a:gd name="T41" fmla="*/ 2147483646 h 84"/>
                <a:gd name="T42" fmla="*/ 2147483646 w 83"/>
                <a:gd name="T43" fmla="*/ 2147483646 h 84"/>
                <a:gd name="T44" fmla="*/ 2147483646 w 83"/>
                <a:gd name="T45" fmla="*/ 2147483646 h 84"/>
                <a:gd name="T46" fmla="*/ 0 w 83"/>
                <a:gd name="T47" fmla="*/ 2147483646 h 84"/>
                <a:gd name="T48" fmla="*/ 2147483646 w 83"/>
                <a:gd name="T49" fmla="*/ 2147483646 h 84"/>
                <a:gd name="T50" fmla="*/ 2147483646 w 83"/>
                <a:gd name="T51" fmla="*/ 2147483646 h 84"/>
                <a:gd name="T52" fmla="*/ 2147483646 w 83"/>
                <a:gd name="T53" fmla="*/ 2147483646 h 84"/>
                <a:gd name="T54" fmla="*/ 2147483646 w 83"/>
                <a:gd name="T55" fmla="*/ 2147483646 h 84"/>
                <a:gd name="T56" fmla="*/ 2147483646 w 83"/>
                <a:gd name="T57" fmla="*/ 2147483646 h 84"/>
                <a:gd name="T58" fmla="*/ 2147483646 w 83"/>
                <a:gd name="T59" fmla="*/ 2147483646 h 84"/>
                <a:gd name="T60" fmla="*/ 2147483646 w 83"/>
                <a:gd name="T61" fmla="*/ 2147483646 h 84"/>
                <a:gd name="T62" fmla="*/ 2147483646 w 83"/>
                <a:gd name="T63" fmla="*/ 2147483646 h 84"/>
                <a:gd name="T64" fmla="*/ 2147483646 w 83"/>
                <a:gd name="T65" fmla="*/ 2147483646 h 84"/>
                <a:gd name="T66" fmla="*/ 2147483646 w 83"/>
                <a:gd name="T67" fmla="*/ 2147483646 h 84"/>
                <a:gd name="T68" fmla="*/ 2147483646 w 83"/>
                <a:gd name="T69" fmla="*/ 2147483646 h 84"/>
                <a:gd name="T70" fmla="*/ 2147483646 w 83"/>
                <a:gd name="T71" fmla="*/ 2147483646 h 84"/>
                <a:gd name="T72" fmla="*/ 2147483646 w 83"/>
                <a:gd name="T73" fmla="*/ 2147483646 h 84"/>
                <a:gd name="T74" fmla="*/ 2147483646 w 83"/>
                <a:gd name="T75" fmla="*/ 2147483646 h 84"/>
                <a:gd name="T76" fmla="*/ 2147483646 w 83"/>
                <a:gd name="T77" fmla="*/ 2147483646 h 84"/>
                <a:gd name="T78" fmla="*/ 2147483646 w 83"/>
                <a:gd name="T79" fmla="*/ 2147483646 h 84"/>
                <a:gd name="T80" fmla="*/ 2147483646 w 83"/>
                <a:gd name="T81" fmla="*/ 2147483646 h 84"/>
                <a:gd name="T82" fmla="*/ 2147483646 w 83"/>
                <a:gd name="T83" fmla="*/ 2147483646 h 84"/>
                <a:gd name="T84" fmla="*/ 2147483646 w 83"/>
                <a:gd name="T85" fmla="*/ 2147483646 h 84"/>
                <a:gd name="T86" fmla="*/ 2147483646 w 83"/>
                <a:gd name="T87" fmla="*/ 2147483646 h 84"/>
                <a:gd name="T88" fmla="*/ 2147483646 w 83"/>
                <a:gd name="T89" fmla="*/ 2147483646 h 84"/>
                <a:gd name="T90" fmla="*/ 2147483646 w 83"/>
                <a:gd name="T91" fmla="*/ 2147483646 h 84"/>
                <a:gd name="T92" fmla="*/ 2147483646 w 83"/>
                <a:gd name="T93" fmla="*/ 2147483646 h 84"/>
                <a:gd name="T94" fmla="*/ 2147483646 w 83"/>
                <a:gd name="T95" fmla="*/ 2147483646 h 84"/>
                <a:gd name="T96" fmla="*/ 2147483646 w 83"/>
                <a:gd name="T97" fmla="*/ 2147483646 h 84"/>
                <a:gd name="T98" fmla="*/ 2147483646 w 83"/>
                <a:gd name="T99" fmla="*/ 2147483646 h 84"/>
                <a:gd name="T100" fmla="*/ 2147483646 w 83"/>
                <a:gd name="T101" fmla="*/ 2147483646 h 84"/>
                <a:gd name="T102" fmla="*/ 2147483646 w 83"/>
                <a:gd name="T103" fmla="*/ 2147483646 h 84"/>
                <a:gd name="T104" fmla="*/ 2147483646 w 83"/>
                <a:gd name="T105" fmla="*/ 2147483646 h 84"/>
                <a:gd name="T106" fmla="*/ 2147483646 w 83"/>
                <a:gd name="T107" fmla="*/ 2147483646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46"/>
            <p:cNvSpPr>
              <a:spLocks noEditPoints="1"/>
            </p:cNvSpPr>
            <p:nvPr/>
          </p:nvSpPr>
          <p:spPr bwMode="auto">
            <a:xfrm>
              <a:off x="3325813" y="3275013"/>
              <a:ext cx="203200" cy="2047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0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0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2147483646 w 48"/>
                <a:gd name="T91" fmla="*/ 2147483646 h 48"/>
                <a:gd name="T92" fmla="*/ 2147483646 w 48"/>
                <a:gd name="T93" fmla="*/ 2147483646 h 48"/>
                <a:gd name="T94" fmla="*/ 2147483646 w 48"/>
                <a:gd name="T95" fmla="*/ 2147483646 h 48"/>
                <a:gd name="T96" fmla="*/ 2147483646 w 48"/>
                <a:gd name="T97" fmla="*/ 2147483646 h 48"/>
                <a:gd name="T98" fmla="*/ 2147483646 w 48"/>
                <a:gd name="T99" fmla="*/ 2147483646 h 48"/>
                <a:gd name="T100" fmla="*/ 2147483646 w 48"/>
                <a:gd name="T101" fmla="*/ 2147483646 h 48"/>
                <a:gd name="T102" fmla="*/ 2147483646 w 48"/>
                <a:gd name="T103" fmla="*/ 2147483646 h 48"/>
                <a:gd name="T104" fmla="*/ 2147483646 w 48"/>
                <a:gd name="T105" fmla="*/ 2147483646 h 48"/>
                <a:gd name="T106" fmla="*/ 2147483646 w 48"/>
                <a:gd name="T107" fmla="*/ 21474836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组合 3257"/>
            <p:cNvGrpSpPr/>
            <p:nvPr/>
          </p:nvGrpSpPr>
          <p:grpSpPr bwMode="auto">
            <a:xfrm>
              <a:off x="1460500" y="3875088"/>
              <a:ext cx="547688" cy="403225"/>
              <a:chOff x="1416614" y="4140764"/>
              <a:chExt cx="547688" cy="403225"/>
            </a:xfrm>
          </p:grpSpPr>
          <p:sp>
            <p:nvSpPr>
              <p:cNvPr id="45" name="Freeform 155"/>
              <p:cNvSpPr>
                <a:spLocks noEditPoints="1"/>
              </p:cNvSpPr>
              <p:nvPr/>
            </p:nvSpPr>
            <p:spPr bwMode="auto">
              <a:xfrm>
                <a:off x="1416614" y="4140764"/>
                <a:ext cx="357188" cy="355600"/>
              </a:xfrm>
              <a:custGeom>
                <a:avLst/>
                <a:gdLst>
                  <a:gd name="T0" fmla="*/ 2147483646 w 84"/>
                  <a:gd name="T1" fmla="*/ 2147483646 h 84"/>
                  <a:gd name="T2" fmla="*/ 2147483646 w 84"/>
                  <a:gd name="T3" fmla="*/ 2147483646 h 84"/>
                  <a:gd name="T4" fmla="*/ 2147483646 w 84"/>
                  <a:gd name="T5" fmla="*/ 2147483646 h 84"/>
                  <a:gd name="T6" fmla="*/ 2147483646 w 84"/>
                  <a:gd name="T7" fmla="*/ 2147483646 h 84"/>
                  <a:gd name="T8" fmla="*/ 2147483646 w 84"/>
                  <a:gd name="T9" fmla="*/ 2147483646 h 84"/>
                  <a:gd name="T10" fmla="*/ 2147483646 w 84"/>
                  <a:gd name="T11" fmla="*/ 2147483646 h 84"/>
                  <a:gd name="T12" fmla="*/ 2147483646 w 84"/>
                  <a:gd name="T13" fmla="*/ 2147483646 h 84"/>
                  <a:gd name="T14" fmla="*/ 2147483646 w 84"/>
                  <a:gd name="T15" fmla="*/ 2147483646 h 84"/>
                  <a:gd name="T16" fmla="*/ 2147483646 w 84"/>
                  <a:gd name="T17" fmla="*/ 2147483646 h 84"/>
                  <a:gd name="T18" fmla="*/ 2147483646 w 84"/>
                  <a:gd name="T19" fmla="*/ 2147483646 h 84"/>
                  <a:gd name="T20" fmla="*/ 2147483646 w 84"/>
                  <a:gd name="T21" fmla="*/ 2147483646 h 84"/>
                  <a:gd name="T22" fmla="*/ 2147483646 w 84"/>
                  <a:gd name="T23" fmla="*/ 2147483646 h 84"/>
                  <a:gd name="T24" fmla="*/ 2147483646 w 84"/>
                  <a:gd name="T25" fmla="*/ 2147483646 h 84"/>
                  <a:gd name="T26" fmla="*/ 2147483646 w 84"/>
                  <a:gd name="T27" fmla="*/ 2147483646 h 84"/>
                  <a:gd name="T28" fmla="*/ 2147483646 w 84"/>
                  <a:gd name="T29" fmla="*/ 2147483646 h 84"/>
                  <a:gd name="T30" fmla="*/ 2147483646 w 84"/>
                  <a:gd name="T31" fmla="*/ 2147483646 h 84"/>
                  <a:gd name="T32" fmla="*/ 2147483646 w 84"/>
                  <a:gd name="T33" fmla="*/ 2147483646 h 84"/>
                  <a:gd name="T34" fmla="*/ 2147483646 w 84"/>
                  <a:gd name="T35" fmla="*/ 2147483646 h 84"/>
                  <a:gd name="T36" fmla="*/ 2147483646 w 84"/>
                  <a:gd name="T37" fmla="*/ 2147483646 h 84"/>
                  <a:gd name="T38" fmla="*/ 2147483646 w 84"/>
                  <a:gd name="T39" fmla="*/ 2147483646 h 84"/>
                  <a:gd name="T40" fmla="*/ 2147483646 w 84"/>
                  <a:gd name="T41" fmla="*/ 2147483646 h 84"/>
                  <a:gd name="T42" fmla="*/ 2147483646 w 84"/>
                  <a:gd name="T43" fmla="*/ 2147483646 h 84"/>
                  <a:gd name="T44" fmla="*/ 2147483646 w 84"/>
                  <a:gd name="T45" fmla="*/ 2147483646 h 84"/>
                  <a:gd name="T46" fmla="*/ 2147483646 w 84"/>
                  <a:gd name="T47" fmla="*/ 2147483646 h 84"/>
                  <a:gd name="T48" fmla="*/ 2147483646 w 84"/>
                  <a:gd name="T49" fmla="*/ 2147483646 h 84"/>
                  <a:gd name="T50" fmla="*/ 2147483646 w 84"/>
                  <a:gd name="T51" fmla="*/ 2147483646 h 84"/>
                  <a:gd name="T52" fmla="*/ 2147483646 w 84"/>
                  <a:gd name="T53" fmla="*/ 2147483646 h 84"/>
                  <a:gd name="T54" fmla="*/ 2147483646 w 84"/>
                  <a:gd name="T55" fmla="*/ 2147483646 h 84"/>
                  <a:gd name="T56" fmla="*/ 2147483646 w 84"/>
                  <a:gd name="T57" fmla="*/ 2147483646 h 84"/>
                  <a:gd name="T58" fmla="*/ 2147483646 w 84"/>
                  <a:gd name="T59" fmla="*/ 2147483646 h 84"/>
                  <a:gd name="T60" fmla="*/ 2147483646 w 84"/>
                  <a:gd name="T61" fmla="*/ 2147483646 h 84"/>
                  <a:gd name="T62" fmla="*/ 2147483646 w 84"/>
                  <a:gd name="T63" fmla="*/ 2147483646 h 84"/>
                  <a:gd name="T64" fmla="*/ 2147483646 w 84"/>
                  <a:gd name="T65" fmla="*/ 2147483646 h 84"/>
                  <a:gd name="T66" fmla="*/ 2147483646 w 84"/>
                  <a:gd name="T67" fmla="*/ 2147483646 h 84"/>
                  <a:gd name="T68" fmla="*/ 2147483646 w 84"/>
                  <a:gd name="T69" fmla="*/ 2147483646 h 84"/>
                  <a:gd name="T70" fmla="*/ 2147483646 w 84"/>
                  <a:gd name="T71" fmla="*/ 2147483646 h 84"/>
                  <a:gd name="T72" fmla="*/ 2147483646 w 84"/>
                  <a:gd name="T73" fmla="*/ 2147483646 h 84"/>
                  <a:gd name="T74" fmla="*/ 2147483646 w 84"/>
                  <a:gd name="T75" fmla="*/ 2147483646 h 84"/>
                  <a:gd name="T76" fmla="*/ 2147483646 w 84"/>
                  <a:gd name="T77" fmla="*/ 2147483646 h 84"/>
                  <a:gd name="T78" fmla="*/ 2147483646 w 84"/>
                  <a:gd name="T79" fmla="*/ 2147483646 h 84"/>
                  <a:gd name="T80" fmla="*/ 2147483646 w 84"/>
                  <a:gd name="T81" fmla="*/ 2147483646 h 84"/>
                  <a:gd name="T82" fmla="*/ 2147483646 w 84"/>
                  <a:gd name="T83" fmla="*/ 2147483646 h 84"/>
                  <a:gd name="T84" fmla="*/ 2147483646 w 84"/>
                  <a:gd name="T85" fmla="*/ 2147483646 h 84"/>
                  <a:gd name="T86" fmla="*/ 2147483646 w 84"/>
                  <a:gd name="T87" fmla="*/ 2147483646 h 84"/>
                  <a:gd name="T88" fmla="*/ 2147483646 w 84"/>
                  <a:gd name="T89" fmla="*/ 2147483646 h 84"/>
                  <a:gd name="T90" fmla="*/ 2147483646 w 84"/>
                  <a:gd name="T91" fmla="*/ 2147483646 h 84"/>
                  <a:gd name="T92" fmla="*/ 2147483646 w 84"/>
                  <a:gd name="T93" fmla="*/ 2147483646 h 84"/>
                  <a:gd name="T94" fmla="*/ 2147483646 w 84"/>
                  <a:gd name="T95" fmla="*/ 2147483646 h 84"/>
                  <a:gd name="T96" fmla="*/ 2147483646 w 84"/>
                  <a:gd name="T97" fmla="*/ 2147483646 h 84"/>
                  <a:gd name="T98" fmla="*/ 2147483646 w 84"/>
                  <a:gd name="T99" fmla="*/ 2147483646 h 84"/>
                  <a:gd name="T100" fmla="*/ 2147483646 w 84"/>
                  <a:gd name="T101" fmla="*/ 2147483646 h 84"/>
                  <a:gd name="T102" fmla="*/ 2147483646 w 84"/>
                  <a:gd name="T103" fmla="*/ 2147483646 h 84"/>
                  <a:gd name="T104" fmla="*/ 2147483646 w 84"/>
                  <a:gd name="T105" fmla="*/ 2147483646 h 84"/>
                  <a:gd name="T106" fmla="*/ 2147483646 w 84"/>
                  <a:gd name="T107" fmla="*/ 2147483646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84">
                    <a:moveTo>
                      <a:pt x="79" y="39"/>
                    </a:move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9" y="27"/>
                      <a:pt x="79" y="23"/>
                      <a:pt x="78" y="2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3"/>
                      <a:pt x="68" y="12"/>
                      <a:pt x="66" y="14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6"/>
                      <a:pt x="57" y="15"/>
                      <a:pt x="56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5"/>
                      <a:pt x="55" y="2"/>
                      <a:pt x="52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2"/>
                      <a:pt x="34" y="12"/>
                      <a:pt x="32" y="1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3" y="5"/>
                      <a:pt x="20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3"/>
                      <a:pt x="12" y="16"/>
                      <a:pt x="14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5"/>
                      <a:pt x="14" y="27"/>
                      <a:pt x="13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7"/>
                      <a:pt x="2" y="30"/>
                      <a:pt x="2" y="33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2"/>
                      <a:pt x="2" y="45"/>
                      <a:pt x="6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1" y="51"/>
                      <a:pt x="12" y="53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8"/>
                      <a:pt x="5" y="62"/>
                      <a:pt x="7" y="6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72"/>
                      <a:pt x="16" y="73"/>
                      <a:pt x="19" y="7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69"/>
                      <a:pt x="27" y="70"/>
                      <a:pt x="29" y="71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7" y="79"/>
                      <a:pt x="29" y="82"/>
                      <a:pt x="33" y="83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2" y="84"/>
                      <a:pt x="45" y="82"/>
                      <a:pt x="46" y="79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9" y="73"/>
                      <a:pt x="51" y="73"/>
                      <a:pt x="53" y="72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8" y="79"/>
                      <a:pt x="62" y="80"/>
                      <a:pt x="64" y="78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2"/>
                      <a:pt x="73" y="68"/>
                      <a:pt x="71" y="66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59"/>
                      <a:pt x="69" y="58"/>
                      <a:pt x="70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9" y="57"/>
                      <a:pt x="82" y="55"/>
                      <a:pt x="83" y="52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2"/>
                      <a:pt x="82" y="39"/>
                      <a:pt x="79" y="39"/>
                    </a:cubicBezTo>
                    <a:close/>
                    <a:moveTo>
                      <a:pt x="51" y="55"/>
                    </a:moveTo>
                    <a:cubicBezTo>
                      <a:pt x="44" y="60"/>
                      <a:pt x="34" y="59"/>
                      <a:pt x="29" y="52"/>
                    </a:cubicBezTo>
                    <a:cubicBezTo>
                      <a:pt x="24" y="45"/>
                      <a:pt x="25" y="35"/>
                      <a:pt x="32" y="30"/>
                    </a:cubicBezTo>
                    <a:cubicBezTo>
                      <a:pt x="39" y="25"/>
                      <a:pt x="49" y="26"/>
                      <a:pt x="54" y="33"/>
                    </a:cubicBezTo>
                    <a:cubicBezTo>
                      <a:pt x="59" y="40"/>
                      <a:pt x="58" y="50"/>
                      <a:pt x="5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56"/>
              <p:cNvSpPr>
                <a:spLocks noEditPoints="1"/>
              </p:cNvSpPr>
              <p:nvPr/>
            </p:nvSpPr>
            <p:spPr bwMode="auto">
              <a:xfrm>
                <a:off x="1756339" y="4339201"/>
                <a:ext cx="207963" cy="204788"/>
              </a:xfrm>
              <a:custGeom>
                <a:avLst/>
                <a:gdLst>
                  <a:gd name="T0" fmla="*/ 2147483646 w 49"/>
                  <a:gd name="T1" fmla="*/ 2147483646 h 48"/>
                  <a:gd name="T2" fmla="*/ 2147483646 w 49"/>
                  <a:gd name="T3" fmla="*/ 2147483646 h 48"/>
                  <a:gd name="T4" fmla="*/ 2147483646 w 49"/>
                  <a:gd name="T5" fmla="*/ 2147483646 h 48"/>
                  <a:gd name="T6" fmla="*/ 2147483646 w 49"/>
                  <a:gd name="T7" fmla="*/ 2147483646 h 48"/>
                  <a:gd name="T8" fmla="*/ 2147483646 w 49"/>
                  <a:gd name="T9" fmla="*/ 2147483646 h 48"/>
                  <a:gd name="T10" fmla="*/ 2147483646 w 49"/>
                  <a:gd name="T11" fmla="*/ 2147483646 h 48"/>
                  <a:gd name="T12" fmla="*/ 2147483646 w 49"/>
                  <a:gd name="T13" fmla="*/ 2147483646 h 48"/>
                  <a:gd name="T14" fmla="*/ 2147483646 w 49"/>
                  <a:gd name="T15" fmla="*/ 2147483646 h 48"/>
                  <a:gd name="T16" fmla="*/ 2147483646 w 49"/>
                  <a:gd name="T17" fmla="*/ 2147483646 h 48"/>
                  <a:gd name="T18" fmla="*/ 2147483646 w 49"/>
                  <a:gd name="T19" fmla="*/ 2147483646 h 48"/>
                  <a:gd name="T20" fmla="*/ 2147483646 w 49"/>
                  <a:gd name="T21" fmla="*/ 2147483646 h 48"/>
                  <a:gd name="T22" fmla="*/ 2147483646 w 49"/>
                  <a:gd name="T23" fmla="*/ 0 h 48"/>
                  <a:gd name="T24" fmla="*/ 2147483646 w 49"/>
                  <a:gd name="T25" fmla="*/ 2147483646 h 48"/>
                  <a:gd name="T26" fmla="*/ 2147483646 w 49"/>
                  <a:gd name="T27" fmla="*/ 2147483646 h 48"/>
                  <a:gd name="T28" fmla="*/ 2147483646 w 49"/>
                  <a:gd name="T29" fmla="*/ 2147483646 h 48"/>
                  <a:gd name="T30" fmla="*/ 2147483646 w 49"/>
                  <a:gd name="T31" fmla="*/ 2147483646 h 48"/>
                  <a:gd name="T32" fmla="*/ 2147483646 w 49"/>
                  <a:gd name="T33" fmla="*/ 2147483646 h 48"/>
                  <a:gd name="T34" fmla="*/ 2147483646 w 49"/>
                  <a:gd name="T35" fmla="*/ 2147483646 h 48"/>
                  <a:gd name="T36" fmla="*/ 2147483646 w 49"/>
                  <a:gd name="T37" fmla="*/ 2147483646 h 48"/>
                  <a:gd name="T38" fmla="*/ 2147483646 w 49"/>
                  <a:gd name="T39" fmla="*/ 2147483646 h 48"/>
                  <a:gd name="T40" fmla="*/ 2147483646 w 49"/>
                  <a:gd name="T41" fmla="*/ 2147483646 h 48"/>
                  <a:gd name="T42" fmla="*/ 2147483646 w 49"/>
                  <a:gd name="T43" fmla="*/ 2147483646 h 48"/>
                  <a:gd name="T44" fmla="*/ 2147483646 w 49"/>
                  <a:gd name="T45" fmla="*/ 2147483646 h 48"/>
                  <a:gd name="T46" fmla="*/ 2147483646 w 49"/>
                  <a:gd name="T47" fmla="*/ 2147483646 h 48"/>
                  <a:gd name="T48" fmla="*/ 2147483646 w 49"/>
                  <a:gd name="T49" fmla="*/ 2147483646 h 48"/>
                  <a:gd name="T50" fmla="*/ 2147483646 w 49"/>
                  <a:gd name="T51" fmla="*/ 2147483646 h 48"/>
                  <a:gd name="T52" fmla="*/ 2147483646 w 49"/>
                  <a:gd name="T53" fmla="*/ 2147483646 h 48"/>
                  <a:gd name="T54" fmla="*/ 2147483646 w 49"/>
                  <a:gd name="T55" fmla="*/ 2147483646 h 48"/>
                  <a:gd name="T56" fmla="*/ 2147483646 w 49"/>
                  <a:gd name="T57" fmla="*/ 2147483646 h 48"/>
                  <a:gd name="T58" fmla="*/ 2147483646 w 49"/>
                  <a:gd name="T59" fmla="*/ 2147483646 h 48"/>
                  <a:gd name="T60" fmla="*/ 2147483646 w 49"/>
                  <a:gd name="T61" fmla="*/ 2147483646 h 48"/>
                  <a:gd name="T62" fmla="*/ 2147483646 w 49"/>
                  <a:gd name="T63" fmla="*/ 2147483646 h 48"/>
                  <a:gd name="T64" fmla="*/ 2147483646 w 49"/>
                  <a:gd name="T65" fmla="*/ 2147483646 h 48"/>
                  <a:gd name="T66" fmla="*/ 2147483646 w 49"/>
                  <a:gd name="T67" fmla="*/ 2147483646 h 48"/>
                  <a:gd name="T68" fmla="*/ 2147483646 w 49"/>
                  <a:gd name="T69" fmla="*/ 2147483646 h 48"/>
                  <a:gd name="T70" fmla="*/ 2147483646 w 49"/>
                  <a:gd name="T71" fmla="*/ 2147483646 h 48"/>
                  <a:gd name="T72" fmla="*/ 2147483646 w 49"/>
                  <a:gd name="T73" fmla="*/ 2147483646 h 48"/>
                  <a:gd name="T74" fmla="*/ 2147483646 w 49"/>
                  <a:gd name="T75" fmla="*/ 2147483646 h 48"/>
                  <a:gd name="T76" fmla="*/ 2147483646 w 49"/>
                  <a:gd name="T77" fmla="*/ 2147483646 h 48"/>
                  <a:gd name="T78" fmla="*/ 2147483646 w 49"/>
                  <a:gd name="T79" fmla="*/ 2147483646 h 48"/>
                  <a:gd name="T80" fmla="*/ 2147483646 w 49"/>
                  <a:gd name="T81" fmla="*/ 2147483646 h 48"/>
                  <a:gd name="T82" fmla="*/ 2147483646 w 49"/>
                  <a:gd name="T83" fmla="*/ 2147483646 h 48"/>
                  <a:gd name="T84" fmla="*/ 2147483646 w 49"/>
                  <a:gd name="T85" fmla="*/ 2147483646 h 48"/>
                  <a:gd name="T86" fmla="*/ 2147483646 w 49"/>
                  <a:gd name="T87" fmla="*/ 2147483646 h 48"/>
                  <a:gd name="T88" fmla="*/ 2147483646 w 49"/>
                  <a:gd name="T89" fmla="*/ 2147483646 h 48"/>
                  <a:gd name="T90" fmla="*/ 2147483646 w 49"/>
                  <a:gd name="T91" fmla="*/ 2147483646 h 48"/>
                  <a:gd name="T92" fmla="*/ 2147483646 w 49"/>
                  <a:gd name="T93" fmla="*/ 2147483646 h 48"/>
                  <a:gd name="T94" fmla="*/ 2147483646 w 49"/>
                  <a:gd name="T95" fmla="*/ 2147483646 h 48"/>
                  <a:gd name="T96" fmla="*/ 2147483646 w 49"/>
                  <a:gd name="T97" fmla="*/ 2147483646 h 48"/>
                  <a:gd name="T98" fmla="*/ 2147483646 w 49"/>
                  <a:gd name="T99" fmla="*/ 2147483646 h 48"/>
                  <a:gd name="T100" fmla="*/ 2147483646 w 49"/>
                  <a:gd name="T101" fmla="*/ 2147483646 h 48"/>
                  <a:gd name="T102" fmla="*/ 2147483646 w 49"/>
                  <a:gd name="T103" fmla="*/ 2147483646 h 48"/>
                  <a:gd name="T104" fmla="*/ 2147483646 w 49"/>
                  <a:gd name="T105" fmla="*/ 2147483646 h 48"/>
                  <a:gd name="T106" fmla="*/ 2147483646 w 49"/>
                  <a:gd name="T107" fmla="*/ 21474836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" h="48">
                    <a:moveTo>
                      <a:pt x="46" y="22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5"/>
                      <a:pt x="46" y="13"/>
                      <a:pt x="45" y="1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7"/>
                      <a:pt x="39" y="6"/>
                      <a:pt x="38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0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3" y="2"/>
                      <a:pt x="12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7"/>
                      <a:pt x="1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7" y="29"/>
                      <a:pt x="7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3" y="35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6" y="40"/>
                      <a:pt x="17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5"/>
                      <a:pt x="17" y="47"/>
                      <a:pt x="19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6" y="47"/>
                      <a:pt x="27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9" y="41"/>
                      <a:pt x="31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5"/>
                      <a:pt x="36" y="45"/>
                      <a:pt x="37" y="44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1"/>
                      <a:pt x="42" y="39"/>
                      <a:pt x="41" y="37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6" y="32"/>
                      <a:pt x="48" y="31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4"/>
                      <a:pt x="47" y="22"/>
                      <a:pt x="46" y="22"/>
                    </a:cubicBezTo>
                    <a:close/>
                    <a:moveTo>
                      <a:pt x="30" y="31"/>
                    </a:moveTo>
                    <a:cubicBezTo>
                      <a:pt x="26" y="34"/>
                      <a:pt x="20" y="33"/>
                      <a:pt x="17" y="29"/>
                    </a:cubicBezTo>
                    <a:cubicBezTo>
                      <a:pt x="14" y="25"/>
                      <a:pt x="15" y="20"/>
                      <a:pt x="19" y="17"/>
                    </a:cubicBezTo>
                    <a:cubicBezTo>
                      <a:pt x="23" y="14"/>
                      <a:pt x="29" y="15"/>
                      <a:pt x="32" y="19"/>
                    </a:cubicBezTo>
                    <a:cubicBezTo>
                      <a:pt x="34" y="23"/>
                      <a:pt x="34" y="28"/>
                      <a:pt x="3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Freeform 199"/>
            <p:cNvSpPr>
              <a:spLocks noEditPoints="1"/>
            </p:cNvSpPr>
            <p:nvPr/>
          </p:nvSpPr>
          <p:spPr bwMode="auto">
            <a:xfrm>
              <a:off x="2220913" y="4765675"/>
              <a:ext cx="407987" cy="344488"/>
            </a:xfrm>
            <a:custGeom>
              <a:avLst/>
              <a:gdLst>
                <a:gd name="T0" fmla="*/ 2147483646 w 96"/>
                <a:gd name="T1" fmla="*/ 2147483646 h 81"/>
                <a:gd name="T2" fmla="*/ 2147483646 w 96"/>
                <a:gd name="T3" fmla="*/ 2147483646 h 81"/>
                <a:gd name="T4" fmla="*/ 2147483646 w 96"/>
                <a:gd name="T5" fmla="*/ 2147483646 h 81"/>
                <a:gd name="T6" fmla="*/ 2147483646 w 96"/>
                <a:gd name="T7" fmla="*/ 2147483646 h 81"/>
                <a:gd name="T8" fmla="*/ 2147483646 w 96"/>
                <a:gd name="T9" fmla="*/ 2147483646 h 81"/>
                <a:gd name="T10" fmla="*/ 2147483646 w 96"/>
                <a:gd name="T11" fmla="*/ 2147483646 h 81"/>
                <a:gd name="T12" fmla="*/ 2147483646 w 96"/>
                <a:gd name="T13" fmla="*/ 2147483646 h 81"/>
                <a:gd name="T14" fmla="*/ 2147483646 w 96"/>
                <a:gd name="T15" fmla="*/ 0 h 81"/>
                <a:gd name="T16" fmla="*/ 2147483646 w 96"/>
                <a:gd name="T17" fmla="*/ 2147483646 h 81"/>
                <a:gd name="T18" fmla="*/ 2147483646 w 96"/>
                <a:gd name="T19" fmla="*/ 2147483646 h 81"/>
                <a:gd name="T20" fmla="*/ 2147483646 w 96"/>
                <a:gd name="T21" fmla="*/ 2147483646 h 81"/>
                <a:gd name="T22" fmla="*/ 2147483646 w 96"/>
                <a:gd name="T23" fmla="*/ 2147483646 h 81"/>
                <a:gd name="T24" fmla="*/ 2147483646 w 96"/>
                <a:gd name="T25" fmla="*/ 2147483646 h 81"/>
                <a:gd name="T26" fmla="*/ 2147483646 w 96"/>
                <a:gd name="T27" fmla="*/ 2147483646 h 81"/>
                <a:gd name="T28" fmla="*/ 2147483646 w 96"/>
                <a:gd name="T29" fmla="*/ 2147483646 h 81"/>
                <a:gd name="T30" fmla="*/ 0 w 96"/>
                <a:gd name="T31" fmla="*/ 2147483646 h 81"/>
                <a:gd name="T32" fmla="*/ 2147483646 w 96"/>
                <a:gd name="T33" fmla="*/ 2147483646 h 81"/>
                <a:gd name="T34" fmla="*/ 2147483646 w 96"/>
                <a:gd name="T35" fmla="*/ 2147483646 h 81"/>
                <a:gd name="T36" fmla="*/ 2147483646 w 96"/>
                <a:gd name="T37" fmla="*/ 2147483646 h 81"/>
                <a:gd name="T38" fmla="*/ 2147483646 w 96"/>
                <a:gd name="T39" fmla="*/ 2147483646 h 81"/>
                <a:gd name="T40" fmla="*/ 2147483646 w 96"/>
                <a:gd name="T41" fmla="*/ 2147483646 h 81"/>
                <a:gd name="T42" fmla="*/ 2147483646 w 96"/>
                <a:gd name="T43" fmla="*/ 2147483646 h 81"/>
                <a:gd name="T44" fmla="*/ 2147483646 w 96"/>
                <a:gd name="T45" fmla="*/ 2147483646 h 81"/>
                <a:gd name="T46" fmla="*/ 2147483646 w 96"/>
                <a:gd name="T47" fmla="*/ 2147483646 h 81"/>
                <a:gd name="T48" fmla="*/ 2147483646 w 96"/>
                <a:gd name="T49" fmla="*/ 2147483646 h 81"/>
                <a:gd name="T50" fmla="*/ 2147483646 w 96"/>
                <a:gd name="T51" fmla="*/ 2147483646 h 81"/>
                <a:gd name="T52" fmla="*/ 2147483646 w 96"/>
                <a:gd name="T53" fmla="*/ 2147483646 h 81"/>
                <a:gd name="T54" fmla="*/ 2147483646 w 96"/>
                <a:gd name="T55" fmla="*/ 2147483646 h 81"/>
                <a:gd name="T56" fmla="*/ 2147483646 w 96"/>
                <a:gd name="T57" fmla="*/ 2147483646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81"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0" y="12"/>
                    <a:pt x="78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8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2"/>
                    <a:pt x="58" y="0"/>
                    <a:pt x="51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1"/>
                    <a:pt x="31" y="3"/>
                    <a:pt x="31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6" y="17"/>
                    <a:pt x="0" y="24"/>
                    <a:pt x="0" y="33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74"/>
                    <a:pt x="9" y="81"/>
                    <a:pt x="18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8" y="80"/>
                    <a:pt x="96" y="72"/>
                    <a:pt x="96" y="6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2"/>
                    <a:pt x="89" y="16"/>
                    <a:pt x="81" y="14"/>
                  </a:cubicBezTo>
                  <a:close/>
                  <a:moveTo>
                    <a:pt x="37" y="9"/>
                  </a:moveTo>
                  <a:cubicBezTo>
                    <a:pt x="37" y="8"/>
                    <a:pt x="37" y="7"/>
                    <a:pt x="4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3256"/>
            <p:cNvGrpSpPr/>
            <p:nvPr/>
          </p:nvGrpSpPr>
          <p:grpSpPr bwMode="auto">
            <a:xfrm>
              <a:off x="4162425" y="2808288"/>
              <a:ext cx="534988" cy="319087"/>
              <a:chOff x="4118539" y="3073964"/>
              <a:chExt cx="534988" cy="319088"/>
            </a:xfrm>
          </p:grpSpPr>
          <p:sp>
            <p:nvSpPr>
              <p:cNvPr id="43" name="Freeform 200"/>
              <p:cNvSpPr/>
              <p:nvPr/>
            </p:nvSpPr>
            <p:spPr bwMode="auto">
              <a:xfrm>
                <a:off x="4118539" y="3073964"/>
                <a:ext cx="261938" cy="258763"/>
              </a:xfrm>
              <a:custGeom>
                <a:avLst/>
                <a:gdLst>
                  <a:gd name="T0" fmla="*/ 2147483646 w 62"/>
                  <a:gd name="T1" fmla="*/ 0 h 61"/>
                  <a:gd name="T2" fmla="*/ 2147483646 w 62"/>
                  <a:gd name="T3" fmla="*/ 2147483646 h 61"/>
                  <a:gd name="T4" fmla="*/ 2147483646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2147483646 h 61"/>
                  <a:gd name="T12" fmla="*/ 2147483646 w 62"/>
                  <a:gd name="T13" fmla="*/ 2147483646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0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32" y="0"/>
                      <a:pt x="33" y="1"/>
                      <a:pt x="33" y="1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0"/>
                      <a:pt x="47" y="61"/>
                      <a:pt x="4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0"/>
                      <a:pt x="14" y="5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201"/>
              <p:cNvSpPr/>
              <p:nvPr/>
            </p:nvSpPr>
            <p:spPr bwMode="auto">
              <a:xfrm>
                <a:off x="4390002" y="3134289"/>
                <a:ext cx="263525" cy="258763"/>
              </a:xfrm>
              <a:custGeom>
                <a:avLst/>
                <a:gdLst>
                  <a:gd name="T0" fmla="*/ 2147483646 w 62"/>
                  <a:gd name="T1" fmla="*/ 2147483646 h 61"/>
                  <a:gd name="T2" fmla="*/ 2147483646 w 62"/>
                  <a:gd name="T3" fmla="*/ 2147483646 h 61"/>
                  <a:gd name="T4" fmla="*/ 0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0 h 61"/>
                  <a:gd name="T12" fmla="*/ 2147483646 w 62"/>
                  <a:gd name="T13" fmla="*/ 0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2147483646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2147483646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cubicBezTo>
                      <a:pt x="30" y="61"/>
                      <a:pt x="30" y="60"/>
                      <a:pt x="29" y="5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组合 3255"/>
            <p:cNvGrpSpPr/>
            <p:nvPr/>
          </p:nvGrpSpPr>
          <p:grpSpPr bwMode="auto">
            <a:xfrm>
              <a:off x="3392488" y="2027238"/>
              <a:ext cx="390525" cy="352425"/>
              <a:chOff x="3348602" y="2292914"/>
              <a:chExt cx="390525" cy="352425"/>
            </a:xfrm>
          </p:grpSpPr>
          <p:sp>
            <p:nvSpPr>
              <p:cNvPr id="38" name="Freeform 202"/>
              <p:cNvSpPr/>
              <p:nvPr/>
            </p:nvSpPr>
            <p:spPr bwMode="auto">
              <a:xfrm>
                <a:off x="3566089" y="2310376"/>
                <a:ext cx="68263" cy="246063"/>
              </a:xfrm>
              <a:custGeom>
                <a:avLst/>
                <a:gdLst>
                  <a:gd name="T0" fmla="*/ 2147483646 w 16"/>
                  <a:gd name="T1" fmla="*/ 2147483646 h 58"/>
                  <a:gd name="T2" fmla="*/ 2147483646 w 16"/>
                  <a:gd name="T3" fmla="*/ 2147483646 h 58"/>
                  <a:gd name="T4" fmla="*/ 2147483646 w 16"/>
                  <a:gd name="T5" fmla="*/ 2147483646 h 58"/>
                  <a:gd name="T6" fmla="*/ 0 w 16"/>
                  <a:gd name="T7" fmla="*/ 2147483646 h 58"/>
                  <a:gd name="T8" fmla="*/ 0 w 16"/>
                  <a:gd name="T9" fmla="*/ 2147483646 h 58"/>
                  <a:gd name="T10" fmla="*/ 2147483646 w 16"/>
                  <a:gd name="T11" fmla="*/ 0 h 58"/>
                  <a:gd name="T12" fmla="*/ 2147483646 w 16"/>
                  <a:gd name="T13" fmla="*/ 0 h 58"/>
                  <a:gd name="T14" fmla="*/ 2147483646 w 16"/>
                  <a:gd name="T15" fmla="*/ 2147483646 h 58"/>
                  <a:gd name="T16" fmla="*/ 2147483646 w 16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8">
                    <a:moveTo>
                      <a:pt x="16" y="52"/>
                    </a:moveTo>
                    <a:cubicBezTo>
                      <a:pt x="16" y="55"/>
                      <a:pt x="13" y="58"/>
                      <a:pt x="10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8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3"/>
              <p:cNvSpPr/>
              <p:nvPr/>
            </p:nvSpPr>
            <p:spPr bwMode="auto">
              <a:xfrm>
                <a:off x="3348602" y="2377051"/>
                <a:ext cx="68263" cy="179388"/>
              </a:xfrm>
              <a:custGeom>
                <a:avLst/>
                <a:gdLst>
                  <a:gd name="T0" fmla="*/ 2147483646 w 16"/>
                  <a:gd name="T1" fmla="*/ 2147483646 h 42"/>
                  <a:gd name="T2" fmla="*/ 2147483646 w 16"/>
                  <a:gd name="T3" fmla="*/ 2147483646 h 42"/>
                  <a:gd name="T4" fmla="*/ 2147483646 w 16"/>
                  <a:gd name="T5" fmla="*/ 2147483646 h 42"/>
                  <a:gd name="T6" fmla="*/ 0 w 16"/>
                  <a:gd name="T7" fmla="*/ 2147483646 h 42"/>
                  <a:gd name="T8" fmla="*/ 0 w 16"/>
                  <a:gd name="T9" fmla="*/ 2147483646 h 42"/>
                  <a:gd name="T10" fmla="*/ 2147483646 w 16"/>
                  <a:gd name="T11" fmla="*/ 0 h 42"/>
                  <a:gd name="T12" fmla="*/ 2147483646 w 16"/>
                  <a:gd name="T13" fmla="*/ 0 h 42"/>
                  <a:gd name="T14" fmla="*/ 2147483646 w 16"/>
                  <a:gd name="T15" fmla="*/ 2147483646 h 42"/>
                  <a:gd name="T16" fmla="*/ 2147483646 w 16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2">
                    <a:moveTo>
                      <a:pt x="16" y="36"/>
                    </a:moveTo>
                    <a:cubicBezTo>
                      <a:pt x="16" y="39"/>
                      <a:pt x="14" y="42"/>
                      <a:pt x="11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3"/>
                      <a:pt x="16" y="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04"/>
              <p:cNvSpPr/>
              <p:nvPr/>
            </p:nvSpPr>
            <p:spPr bwMode="auto">
              <a:xfrm>
                <a:off x="3672452" y="2292914"/>
                <a:ext cx="66675" cy="263525"/>
              </a:xfrm>
              <a:custGeom>
                <a:avLst/>
                <a:gdLst>
                  <a:gd name="T0" fmla="*/ 2147483646 w 16"/>
                  <a:gd name="T1" fmla="*/ 2147483646 h 62"/>
                  <a:gd name="T2" fmla="*/ 2147483646 w 16"/>
                  <a:gd name="T3" fmla="*/ 2147483646 h 62"/>
                  <a:gd name="T4" fmla="*/ 2147483646 w 16"/>
                  <a:gd name="T5" fmla="*/ 2147483646 h 62"/>
                  <a:gd name="T6" fmla="*/ 0 w 16"/>
                  <a:gd name="T7" fmla="*/ 2147483646 h 62"/>
                  <a:gd name="T8" fmla="*/ 0 w 16"/>
                  <a:gd name="T9" fmla="*/ 2147483646 h 62"/>
                  <a:gd name="T10" fmla="*/ 2147483646 w 16"/>
                  <a:gd name="T11" fmla="*/ 0 h 62"/>
                  <a:gd name="T12" fmla="*/ 2147483646 w 16"/>
                  <a:gd name="T13" fmla="*/ 0 h 62"/>
                  <a:gd name="T14" fmla="*/ 2147483646 w 16"/>
                  <a:gd name="T15" fmla="*/ 2147483646 h 62"/>
                  <a:gd name="T16" fmla="*/ 2147483646 w 16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2">
                    <a:moveTo>
                      <a:pt x="16" y="56"/>
                    </a:moveTo>
                    <a:cubicBezTo>
                      <a:pt x="16" y="59"/>
                      <a:pt x="13" y="62"/>
                      <a:pt x="11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205"/>
              <p:cNvSpPr/>
              <p:nvPr/>
            </p:nvSpPr>
            <p:spPr bwMode="auto">
              <a:xfrm>
                <a:off x="3348602" y="2581839"/>
                <a:ext cx="390525" cy="63500"/>
              </a:xfrm>
              <a:custGeom>
                <a:avLst/>
                <a:gdLst>
                  <a:gd name="T0" fmla="*/ 2147483646 w 92"/>
                  <a:gd name="T1" fmla="*/ 2147483646 h 15"/>
                  <a:gd name="T2" fmla="*/ 0 w 92"/>
                  <a:gd name="T3" fmla="*/ 2147483646 h 15"/>
                  <a:gd name="T4" fmla="*/ 0 w 92"/>
                  <a:gd name="T5" fmla="*/ 2147483646 h 15"/>
                  <a:gd name="T6" fmla="*/ 2147483646 w 92"/>
                  <a:gd name="T7" fmla="*/ 0 h 15"/>
                  <a:gd name="T8" fmla="*/ 2147483646 w 92"/>
                  <a:gd name="T9" fmla="*/ 0 h 15"/>
                  <a:gd name="T10" fmla="*/ 2147483646 w 92"/>
                  <a:gd name="T11" fmla="*/ 2147483646 h 15"/>
                  <a:gd name="T12" fmla="*/ 2147483646 w 92"/>
                  <a:gd name="T13" fmla="*/ 2147483646 h 15"/>
                  <a:gd name="T14" fmla="*/ 2147483646 w 92"/>
                  <a:gd name="T15" fmla="*/ 2147483646 h 15"/>
                  <a:gd name="T16" fmla="*/ 2147483646 w 92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5">
                    <a:moveTo>
                      <a:pt x="5" y="15"/>
                    </a:moveTo>
                    <a:cubicBezTo>
                      <a:pt x="3" y="15"/>
                      <a:pt x="0" y="13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2" y="2"/>
                      <a:pt x="92" y="5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3"/>
                      <a:pt x="89" y="15"/>
                      <a:pt x="87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06"/>
              <p:cNvSpPr/>
              <p:nvPr/>
            </p:nvSpPr>
            <p:spPr bwMode="auto">
              <a:xfrm>
                <a:off x="3454964" y="2351651"/>
                <a:ext cx="73025" cy="204788"/>
              </a:xfrm>
              <a:custGeom>
                <a:avLst/>
                <a:gdLst>
                  <a:gd name="T0" fmla="*/ 2147483646 w 17"/>
                  <a:gd name="T1" fmla="*/ 2147483646 h 48"/>
                  <a:gd name="T2" fmla="*/ 2147483646 w 17"/>
                  <a:gd name="T3" fmla="*/ 2147483646 h 48"/>
                  <a:gd name="T4" fmla="*/ 2147483646 w 17"/>
                  <a:gd name="T5" fmla="*/ 2147483646 h 48"/>
                  <a:gd name="T6" fmla="*/ 0 w 17"/>
                  <a:gd name="T7" fmla="*/ 2147483646 h 48"/>
                  <a:gd name="T8" fmla="*/ 0 w 17"/>
                  <a:gd name="T9" fmla="*/ 2147483646 h 48"/>
                  <a:gd name="T10" fmla="*/ 2147483646 w 17"/>
                  <a:gd name="T11" fmla="*/ 0 h 48"/>
                  <a:gd name="T12" fmla="*/ 2147483646 w 17"/>
                  <a:gd name="T13" fmla="*/ 0 h 48"/>
                  <a:gd name="T14" fmla="*/ 2147483646 w 17"/>
                  <a:gd name="T15" fmla="*/ 2147483646 h 48"/>
                  <a:gd name="T16" fmla="*/ 2147483646 w 17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8">
                    <a:moveTo>
                      <a:pt x="17" y="42"/>
                    </a:moveTo>
                    <a:cubicBezTo>
                      <a:pt x="17" y="45"/>
                      <a:pt x="14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" name="Freeform 209"/>
            <p:cNvSpPr/>
            <p:nvPr/>
          </p:nvSpPr>
          <p:spPr bwMode="auto">
            <a:xfrm>
              <a:off x="4768850" y="3594100"/>
              <a:ext cx="195263" cy="169863"/>
            </a:xfrm>
            <a:custGeom>
              <a:avLst/>
              <a:gdLst>
                <a:gd name="T0" fmla="*/ 2147483646 w 123"/>
                <a:gd name="T1" fmla="*/ 0 h 107"/>
                <a:gd name="T2" fmla="*/ 2147483646 w 123"/>
                <a:gd name="T3" fmla="*/ 2147483646 h 107"/>
                <a:gd name="T4" fmla="*/ 0 w 123"/>
                <a:gd name="T5" fmla="*/ 0 h 107"/>
                <a:gd name="T6" fmla="*/ 2147483646 w 123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123" y="0"/>
                  </a:moveTo>
                  <a:lnTo>
                    <a:pt x="62" y="107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0"/>
            <p:cNvSpPr/>
            <p:nvPr/>
          </p:nvSpPr>
          <p:spPr bwMode="auto">
            <a:xfrm>
              <a:off x="4264025" y="2230438"/>
              <a:ext cx="185738" cy="192087"/>
            </a:xfrm>
            <a:custGeom>
              <a:avLst/>
              <a:gdLst>
                <a:gd name="T0" fmla="*/ 2147483646 w 117"/>
                <a:gd name="T1" fmla="*/ 0 h 121"/>
                <a:gd name="T2" fmla="*/ 2147483646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21">
                  <a:moveTo>
                    <a:pt x="85" y="0"/>
                  </a:moveTo>
                  <a:lnTo>
                    <a:pt x="117" y="121"/>
                  </a:lnTo>
                  <a:lnTo>
                    <a:pt x="0" y="8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1"/>
            <p:cNvSpPr/>
            <p:nvPr/>
          </p:nvSpPr>
          <p:spPr bwMode="auto">
            <a:xfrm>
              <a:off x="3036888" y="1679575"/>
              <a:ext cx="169862" cy="198438"/>
            </a:xfrm>
            <a:custGeom>
              <a:avLst/>
              <a:gdLst>
                <a:gd name="T0" fmla="*/ 0 w 107"/>
                <a:gd name="T1" fmla="*/ 0 h 125"/>
                <a:gd name="T2" fmla="*/ 2147483646 w 107"/>
                <a:gd name="T3" fmla="*/ 2147483646 h 125"/>
                <a:gd name="T4" fmla="*/ 0 w 107"/>
                <a:gd name="T5" fmla="*/ 2147483646 h 125"/>
                <a:gd name="T6" fmla="*/ 0 w 10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7" y="61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2"/>
            <p:cNvSpPr/>
            <p:nvPr/>
          </p:nvSpPr>
          <p:spPr bwMode="auto">
            <a:xfrm>
              <a:off x="1690688" y="2205038"/>
              <a:ext cx="190500" cy="187325"/>
            </a:xfrm>
            <a:custGeom>
              <a:avLst/>
              <a:gdLst>
                <a:gd name="T0" fmla="*/ 0 w 120"/>
                <a:gd name="T1" fmla="*/ 30 h 118"/>
                <a:gd name="T2" fmla="*/ 120 w 120"/>
                <a:gd name="T3" fmla="*/ 0 h 118"/>
                <a:gd name="T4" fmla="*/ 88 w 120"/>
                <a:gd name="T5" fmla="*/ 118 h 118"/>
                <a:gd name="T6" fmla="*/ 0 w 120"/>
                <a:gd name="T7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8">
                  <a:moveTo>
                    <a:pt x="0" y="30"/>
                  </a:moveTo>
                  <a:lnTo>
                    <a:pt x="120" y="0"/>
                  </a:lnTo>
                  <a:lnTo>
                    <a:pt x="88" y="1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213"/>
            <p:cNvSpPr/>
            <p:nvPr/>
          </p:nvSpPr>
          <p:spPr bwMode="auto">
            <a:xfrm>
              <a:off x="1146175" y="3432175"/>
              <a:ext cx="195263" cy="169863"/>
            </a:xfrm>
            <a:custGeom>
              <a:avLst/>
              <a:gdLst>
                <a:gd name="T0" fmla="*/ 0 w 123"/>
                <a:gd name="T1" fmla="*/ 2147483646 h 107"/>
                <a:gd name="T2" fmla="*/ 2147483646 w 123"/>
                <a:gd name="T3" fmla="*/ 0 h 107"/>
                <a:gd name="T4" fmla="*/ 2147483646 w 123"/>
                <a:gd name="T5" fmla="*/ 2147483646 h 107"/>
                <a:gd name="T6" fmla="*/ 0 w 123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0" y="107"/>
                  </a:moveTo>
                  <a:lnTo>
                    <a:pt x="62" y="0"/>
                  </a:lnTo>
                  <a:lnTo>
                    <a:pt x="123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4"/>
            <p:cNvSpPr/>
            <p:nvPr/>
          </p:nvSpPr>
          <p:spPr bwMode="auto">
            <a:xfrm>
              <a:off x="1655763" y="4749800"/>
              <a:ext cx="187325" cy="190500"/>
            </a:xfrm>
            <a:custGeom>
              <a:avLst/>
              <a:gdLst>
                <a:gd name="T0" fmla="*/ 2147483646 w 118"/>
                <a:gd name="T1" fmla="*/ 2147483646 h 120"/>
                <a:gd name="T2" fmla="*/ 0 w 118"/>
                <a:gd name="T3" fmla="*/ 0 h 120"/>
                <a:gd name="T4" fmla="*/ 2147483646 w 118"/>
                <a:gd name="T5" fmla="*/ 2147483646 h 120"/>
                <a:gd name="T6" fmla="*/ 2147483646 w 11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0">
                  <a:moveTo>
                    <a:pt x="32" y="120"/>
                  </a:moveTo>
                  <a:lnTo>
                    <a:pt x="0" y="0"/>
                  </a:lnTo>
                  <a:lnTo>
                    <a:pt x="118" y="32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15"/>
            <p:cNvSpPr/>
            <p:nvPr/>
          </p:nvSpPr>
          <p:spPr bwMode="auto">
            <a:xfrm>
              <a:off x="2874963" y="5300663"/>
              <a:ext cx="169862" cy="195262"/>
            </a:xfrm>
            <a:custGeom>
              <a:avLst/>
              <a:gdLst>
                <a:gd name="T0" fmla="*/ 2147483646 w 107"/>
                <a:gd name="T1" fmla="*/ 2147483646 h 123"/>
                <a:gd name="T2" fmla="*/ 0 w 107"/>
                <a:gd name="T3" fmla="*/ 2147483646 h 123"/>
                <a:gd name="T4" fmla="*/ 2147483646 w 107"/>
                <a:gd name="T5" fmla="*/ 0 h 123"/>
                <a:gd name="T6" fmla="*/ 2147483646 w 107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3">
                  <a:moveTo>
                    <a:pt x="107" y="123"/>
                  </a:moveTo>
                  <a:lnTo>
                    <a:pt x="0" y="62"/>
                  </a:lnTo>
                  <a:lnTo>
                    <a:pt x="107" y="0"/>
                  </a:lnTo>
                  <a:lnTo>
                    <a:pt x="107" y="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6"/>
            <p:cNvSpPr/>
            <p:nvPr/>
          </p:nvSpPr>
          <p:spPr bwMode="auto">
            <a:xfrm>
              <a:off x="4208463" y="4808538"/>
              <a:ext cx="190500" cy="190500"/>
            </a:xfrm>
            <a:custGeom>
              <a:avLst/>
              <a:gdLst>
                <a:gd name="T0" fmla="*/ 120 w 120"/>
                <a:gd name="T1" fmla="*/ 88 h 120"/>
                <a:gd name="T2" fmla="*/ 0 w 120"/>
                <a:gd name="T3" fmla="*/ 120 h 120"/>
                <a:gd name="T4" fmla="*/ 32 w 120"/>
                <a:gd name="T5" fmla="*/ 0 h 120"/>
                <a:gd name="T6" fmla="*/ 120 w 120"/>
                <a:gd name="T7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120" y="88"/>
                  </a:moveTo>
                  <a:lnTo>
                    <a:pt x="0" y="120"/>
                  </a:lnTo>
                  <a:lnTo>
                    <a:pt x="32" y="0"/>
                  </a:lnTo>
                  <a:lnTo>
                    <a:pt x="120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矩形 51"/>
            <p:cNvSpPr>
              <a:spLocks noChangeArrowheads="1"/>
            </p:cNvSpPr>
            <p:nvPr/>
          </p:nvSpPr>
          <p:spPr bwMode="auto">
            <a:xfrm>
              <a:off x="2913063" y="3573463"/>
              <a:ext cx="8001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3236913" y="4740275"/>
              <a:ext cx="688975" cy="4730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2141538" y="1976438"/>
              <a:ext cx="652462" cy="623887"/>
            </a:xfrm>
            <a:custGeom>
              <a:avLst/>
              <a:gdLst>
                <a:gd name="T0" fmla="*/ 859152 w 2887663"/>
                <a:gd name="T1" fmla="*/ 1613541 h 2762250"/>
                <a:gd name="T2" fmla="*/ 660904 w 2887663"/>
                <a:gd name="T3" fmla="*/ 1631599 h 2762250"/>
                <a:gd name="T4" fmla="*/ 582760 w 2887663"/>
                <a:gd name="T5" fmla="*/ 1615068 h 2762250"/>
                <a:gd name="T6" fmla="*/ 995462 w 2887663"/>
                <a:gd name="T7" fmla="*/ 1633083 h 2762250"/>
                <a:gd name="T8" fmla="*/ 794773 w 2887663"/>
                <a:gd name="T9" fmla="*/ 1314259 h 2762250"/>
                <a:gd name="T10" fmla="*/ 610807 w 2887663"/>
                <a:gd name="T11" fmla="*/ 1237111 h 2762250"/>
                <a:gd name="T12" fmla="*/ 1010000 w 2887663"/>
                <a:gd name="T13" fmla="*/ 1258119 h 2762250"/>
                <a:gd name="T14" fmla="*/ 971706 w 2887663"/>
                <a:gd name="T15" fmla="*/ 1228164 h 2762250"/>
                <a:gd name="T16" fmla="*/ 1592768 w 2887663"/>
                <a:gd name="T17" fmla="*/ 1051361 h 2762250"/>
                <a:gd name="T18" fmla="*/ 1541332 w 2887663"/>
                <a:gd name="T19" fmla="*/ 1069171 h 2762250"/>
                <a:gd name="T20" fmla="*/ 1858757 w 2887663"/>
                <a:gd name="T21" fmla="*/ 1072313 h 2762250"/>
                <a:gd name="T22" fmla="*/ 1791171 w 2887663"/>
                <a:gd name="T23" fmla="*/ 1051365 h 2762250"/>
                <a:gd name="T24" fmla="*/ 1711030 w 2887663"/>
                <a:gd name="T25" fmla="*/ 968622 h 2762250"/>
                <a:gd name="T26" fmla="*/ 151645 w 2887663"/>
                <a:gd name="T27" fmla="*/ 762046 h 2762250"/>
                <a:gd name="T28" fmla="*/ 981201 w 2887663"/>
                <a:gd name="T29" fmla="*/ 768990 h 2762250"/>
                <a:gd name="T30" fmla="*/ 971764 w 2887663"/>
                <a:gd name="T31" fmla="*/ 1009888 h 2762250"/>
                <a:gd name="T32" fmla="*/ 1026917 w 2887663"/>
                <a:gd name="T33" fmla="*/ 1583646 h 2762250"/>
                <a:gd name="T34" fmla="*/ 718440 w 2887663"/>
                <a:gd name="T35" fmla="*/ 1721482 h 2762250"/>
                <a:gd name="T36" fmla="*/ 610651 w 2887663"/>
                <a:gd name="T37" fmla="*/ 1478698 h 2762250"/>
                <a:gd name="T38" fmla="*/ 560741 w 2887663"/>
                <a:gd name="T39" fmla="*/ 1185640 h 2762250"/>
                <a:gd name="T40" fmla="*/ 815324 w 2887663"/>
                <a:gd name="T41" fmla="*/ 771713 h 2762250"/>
                <a:gd name="T42" fmla="*/ 136146 w 2887663"/>
                <a:gd name="T43" fmla="*/ 816029 h 2762250"/>
                <a:gd name="T44" fmla="*/ 1067177 w 2887663"/>
                <a:gd name="T45" fmla="*/ 813407 h 2762250"/>
                <a:gd name="T46" fmla="*/ 1528817 w 2887663"/>
                <a:gd name="T47" fmla="*/ 756426 h 2762250"/>
                <a:gd name="T48" fmla="*/ 1840906 w 2887663"/>
                <a:gd name="T49" fmla="*/ 737034 h 2762250"/>
                <a:gd name="T50" fmla="*/ 1292342 w 2887663"/>
                <a:gd name="T51" fmla="*/ 568311 h 2762250"/>
                <a:gd name="T52" fmla="*/ 47127 w 2887663"/>
                <a:gd name="T53" fmla="*/ 541498 h 2762250"/>
                <a:gd name="T54" fmla="*/ 1204370 w 2887663"/>
                <a:gd name="T55" fmla="*/ 510077 h 2762250"/>
                <a:gd name="T56" fmla="*/ 1155777 w 2887663"/>
                <a:gd name="T57" fmla="*/ 521860 h 2762250"/>
                <a:gd name="T58" fmla="*/ 1096152 w 2887663"/>
                <a:gd name="T59" fmla="*/ 532321 h 2762250"/>
                <a:gd name="T60" fmla="*/ 1242636 w 2887663"/>
                <a:gd name="T61" fmla="*/ 504891 h 2762250"/>
                <a:gd name="T62" fmla="*/ 870122 w 2887663"/>
                <a:gd name="T63" fmla="*/ 534990 h 2762250"/>
                <a:gd name="T64" fmla="*/ 913650 w 2887663"/>
                <a:gd name="T65" fmla="*/ 644448 h 2762250"/>
                <a:gd name="T66" fmla="*/ 779299 w 2887663"/>
                <a:gd name="T67" fmla="*/ 746385 h 2762250"/>
                <a:gd name="T68" fmla="*/ 691197 w 2887663"/>
                <a:gd name="T69" fmla="*/ 575724 h 2762250"/>
                <a:gd name="T70" fmla="*/ 1168871 w 2887663"/>
                <a:gd name="T71" fmla="*/ 480811 h 2762250"/>
                <a:gd name="T72" fmla="*/ 1840343 w 2887663"/>
                <a:gd name="T73" fmla="*/ 706985 h 2762250"/>
                <a:gd name="T74" fmla="*/ 1885331 w 2887663"/>
                <a:gd name="T75" fmla="*/ 1036912 h 2762250"/>
                <a:gd name="T76" fmla="*/ 1588622 w 2887663"/>
                <a:gd name="T77" fmla="*/ 1119655 h 2762250"/>
                <a:gd name="T78" fmla="*/ 1576695 w 2887663"/>
                <a:gd name="T79" fmla="*/ 720602 h 2762250"/>
                <a:gd name="T80" fmla="*/ 1493833 w 2887663"/>
                <a:gd name="T81" fmla="*/ 411832 h 2762250"/>
                <a:gd name="T82" fmla="*/ 1275484 w 2887663"/>
                <a:gd name="T83" fmla="*/ 362396 h 2762250"/>
                <a:gd name="T84" fmla="*/ 1107388 w 2887663"/>
                <a:gd name="T85" fmla="*/ 362576 h 2762250"/>
                <a:gd name="T86" fmla="*/ 326123 w 2887663"/>
                <a:gd name="T87" fmla="*/ 320344 h 2762250"/>
                <a:gd name="T88" fmla="*/ 258049 w 2887663"/>
                <a:gd name="T89" fmla="*/ 723731 h 2762250"/>
                <a:gd name="T90" fmla="*/ 204010 w 2887663"/>
                <a:gd name="T91" fmla="*/ 839314 h 2762250"/>
                <a:gd name="T92" fmla="*/ 59276 w 2887663"/>
                <a:gd name="T93" fmla="*/ 675484 h 2762250"/>
                <a:gd name="T94" fmla="*/ 32256 w 2887663"/>
                <a:gd name="T95" fmla="*/ 329155 h 2762250"/>
                <a:gd name="T96" fmla="*/ 1290906 w 2887663"/>
                <a:gd name="T97" fmla="*/ 155423 h 2762250"/>
                <a:gd name="T98" fmla="*/ 1253293 w 2887663"/>
                <a:gd name="T99" fmla="*/ 489815 h 2762250"/>
                <a:gd name="T100" fmla="*/ 1112660 w 2887663"/>
                <a:gd name="T101" fmla="*/ 568754 h 2762250"/>
                <a:gd name="T102" fmla="*/ 1105555 w 2887663"/>
                <a:gd name="T103" fmla="*/ 323142 h 2762250"/>
                <a:gd name="T104" fmla="*/ 1200843 w 2887663"/>
                <a:gd name="T105" fmla="*/ 214889 h 2762250"/>
                <a:gd name="T106" fmla="*/ 1747182 w 2887663"/>
                <a:gd name="T107" fmla="*/ 188111 h 2762250"/>
                <a:gd name="T108" fmla="*/ 1769224 w 2887663"/>
                <a:gd name="T109" fmla="*/ 298086 h 2762250"/>
                <a:gd name="T110" fmla="*/ 1613878 w 2887663"/>
                <a:gd name="T111" fmla="*/ 273578 h 2762250"/>
                <a:gd name="T112" fmla="*/ 1622904 w 2887663"/>
                <a:gd name="T113" fmla="*/ 148101 h 2762250"/>
                <a:gd name="T114" fmla="*/ 198167 w 2887663"/>
                <a:gd name="T115" fmla="*/ 155541 h 2762250"/>
                <a:gd name="T116" fmla="*/ 216304 w 2887663"/>
                <a:gd name="T117" fmla="*/ 266289 h 2762250"/>
                <a:gd name="T118" fmla="*/ 120615 w 2887663"/>
                <a:gd name="T119" fmla="*/ 174765 h 2762250"/>
                <a:gd name="T120" fmla="*/ 1223671 w 2887663"/>
                <a:gd name="T121" fmla="*/ 34092 h 2762250"/>
                <a:gd name="T122" fmla="*/ 1232241 w 2887663"/>
                <a:gd name="T123" fmla="*/ 84078 h 2762250"/>
                <a:gd name="T124" fmla="*/ 1135246 w 2887663"/>
                <a:gd name="T125" fmla="*/ 56889 h 2762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87663" h="2762250">
                  <a:moveTo>
                    <a:pt x="873134" y="2527300"/>
                  </a:moveTo>
                  <a:lnTo>
                    <a:pt x="877887" y="2538366"/>
                  </a:lnTo>
                  <a:lnTo>
                    <a:pt x="723573" y="2601913"/>
                  </a:lnTo>
                  <a:lnTo>
                    <a:pt x="719137" y="2590848"/>
                  </a:lnTo>
                  <a:lnTo>
                    <a:pt x="873134" y="2527300"/>
                  </a:lnTo>
                  <a:close/>
                  <a:moveTo>
                    <a:pt x="1277937" y="2406650"/>
                  </a:moveTo>
                  <a:lnTo>
                    <a:pt x="1369498" y="2406650"/>
                  </a:lnTo>
                  <a:lnTo>
                    <a:pt x="1373617" y="2409226"/>
                  </a:lnTo>
                  <a:lnTo>
                    <a:pt x="1384072" y="2416632"/>
                  </a:lnTo>
                  <a:lnTo>
                    <a:pt x="1390725" y="2421462"/>
                  </a:lnTo>
                  <a:lnTo>
                    <a:pt x="1398012" y="2426935"/>
                  </a:lnTo>
                  <a:lnTo>
                    <a:pt x="1404665" y="2432409"/>
                  </a:lnTo>
                  <a:lnTo>
                    <a:pt x="1411318" y="2438527"/>
                  </a:lnTo>
                  <a:lnTo>
                    <a:pt x="1417021" y="2444645"/>
                  </a:lnTo>
                  <a:lnTo>
                    <a:pt x="1419556" y="2447865"/>
                  </a:lnTo>
                  <a:lnTo>
                    <a:pt x="1421457" y="2450763"/>
                  </a:lnTo>
                  <a:lnTo>
                    <a:pt x="1423358" y="2453661"/>
                  </a:lnTo>
                  <a:lnTo>
                    <a:pt x="1424625" y="2456559"/>
                  </a:lnTo>
                  <a:lnTo>
                    <a:pt x="1425258" y="2459135"/>
                  </a:lnTo>
                  <a:lnTo>
                    <a:pt x="1425575" y="2461389"/>
                  </a:lnTo>
                  <a:lnTo>
                    <a:pt x="1425258" y="2464287"/>
                  </a:lnTo>
                  <a:lnTo>
                    <a:pt x="1423991" y="2466219"/>
                  </a:lnTo>
                  <a:lnTo>
                    <a:pt x="1422724" y="2468473"/>
                  </a:lnTo>
                  <a:lnTo>
                    <a:pt x="1419872" y="2469761"/>
                  </a:lnTo>
                  <a:lnTo>
                    <a:pt x="1417021" y="2471371"/>
                  </a:lnTo>
                  <a:lnTo>
                    <a:pt x="1412902" y="2472981"/>
                  </a:lnTo>
                  <a:lnTo>
                    <a:pt x="1408150" y="2473625"/>
                  </a:lnTo>
                  <a:lnTo>
                    <a:pt x="1402131" y="2474591"/>
                  </a:lnTo>
                  <a:lnTo>
                    <a:pt x="1394844" y="2474913"/>
                  </a:lnTo>
                  <a:lnTo>
                    <a:pt x="1387874" y="2474913"/>
                  </a:lnTo>
                  <a:lnTo>
                    <a:pt x="1380904" y="2474591"/>
                  </a:lnTo>
                  <a:lnTo>
                    <a:pt x="1374567" y="2473303"/>
                  </a:lnTo>
                  <a:lnTo>
                    <a:pt x="1368548" y="2472337"/>
                  </a:lnTo>
                  <a:lnTo>
                    <a:pt x="1362528" y="2471049"/>
                  </a:lnTo>
                  <a:lnTo>
                    <a:pt x="1357459" y="2469117"/>
                  </a:lnTo>
                  <a:lnTo>
                    <a:pt x="1351756" y="2467185"/>
                  </a:lnTo>
                  <a:lnTo>
                    <a:pt x="1347004" y="2464931"/>
                  </a:lnTo>
                  <a:lnTo>
                    <a:pt x="1341618" y="2462677"/>
                  </a:lnTo>
                  <a:lnTo>
                    <a:pt x="1332113" y="2456881"/>
                  </a:lnTo>
                  <a:lnTo>
                    <a:pt x="1323242" y="2451085"/>
                  </a:lnTo>
                  <a:lnTo>
                    <a:pt x="1314055" y="2444645"/>
                  </a:lnTo>
                  <a:lnTo>
                    <a:pt x="1310570" y="2442069"/>
                  </a:lnTo>
                  <a:lnTo>
                    <a:pt x="1307718" y="2440781"/>
                  </a:lnTo>
                  <a:lnTo>
                    <a:pt x="1306768" y="2440781"/>
                  </a:lnTo>
                  <a:lnTo>
                    <a:pt x="1305817" y="2440781"/>
                  </a:lnTo>
                  <a:lnTo>
                    <a:pt x="1305184" y="2441747"/>
                  </a:lnTo>
                  <a:lnTo>
                    <a:pt x="1304550" y="2442713"/>
                  </a:lnTo>
                  <a:lnTo>
                    <a:pt x="1304233" y="2444001"/>
                  </a:lnTo>
                  <a:lnTo>
                    <a:pt x="1303283" y="2444967"/>
                  </a:lnTo>
                  <a:lnTo>
                    <a:pt x="1302649" y="2444967"/>
                  </a:lnTo>
                  <a:lnTo>
                    <a:pt x="1302332" y="2445611"/>
                  </a:lnTo>
                  <a:lnTo>
                    <a:pt x="1291560" y="2444967"/>
                  </a:lnTo>
                  <a:lnTo>
                    <a:pt x="1286175" y="2444323"/>
                  </a:lnTo>
                  <a:lnTo>
                    <a:pt x="1283957" y="2444001"/>
                  </a:lnTo>
                  <a:lnTo>
                    <a:pt x="1282373" y="2443357"/>
                  </a:lnTo>
                  <a:lnTo>
                    <a:pt x="1280472" y="2434341"/>
                  </a:lnTo>
                  <a:lnTo>
                    <a:pt x="1279205" y="2426935"/>
                  </a:lnTo>
                  <a:lnTo>
                    <a:pt x="1278571" y="2421140"/>
                  </a:lnTo>
                  <a:lnTo>
                    <a:pt x="1278571" y="2416632"/>
                  </a:lnTo>
                  <a:lnTo>
                    <a:pt x="1278571" y="2413090"/>
                  </a:lnTo>
                  <a:lnTo>
                    <a:pt x="1278888" y="2411158"/>
                  </a:lnTo>
                  <a:lnTo>
                    <a:pt x="1279205" y="2409226"/>
                  </a:lnTo>
                  <a:lnTo>
                    <a:pt x="1277937" y="2406650"/>
                  </a:lnTo>
                  <a:close/>
                  <a:moveTo>
                    <a:pt x="1045692" y="2406650"/>
                  </a:moveTo>
                  <a:lnTo>
                    <a:pt x="1138237" y="2406650"/>
                  </a:lnTo>
                  <a:lnTo>
                    <a:pt x="1136956" y="2409226"/>
                  </a:lnTo>
                  <a:lnTo>
                    <a:pt x="1137277" y="2411158"/>
                  </a:lnTo>
                  <a:lnTo>
                    <a:pt x="1137597" y="2413090"/>
                  </a:lnTo>
                  <a:lnTo>
                    <a:pt x="1137597" y="2416632"/>
                  </a:lnTo>
                  <a:lnTo>
                    <a:pt x="1137597" y="2421140"/>
                  </a:lnTo>
                  <a:lnTo>
                    <a:pt x="1136956" y="2426935"/>
                  </a:lnTo>
                  <a:lnTo>
                    <a:pt x="1135675" y="2434341"/>
                  </a:lnTo>
                  <a:lnTo>
                    <a:pt x="1133754" y="2443357"/>
                  </a:lnTo>
                  <a:lnTo>
                    <a:pt x="1132153" y="2444001"/>
                  </a:lnTo>
                  <a:lnTo>
                    <a:pt x="1129911" y="2444323"/>
                  </a:lnTo>
                  <a:lnTo>
                    <a:pt x="1124147" y="2444967"/>
                  </a:lnTo>
                  <a:lnTo>
                    <a:pt x="1113580" y="2445611"/>
                  </a:lnTo>
                  <a:lnTo>
                    <a:pt x="1113260" y="2444967"/>
                  </a:lnTo>
                  <a:lnTo>
                    <a:pt x="1112619" y="2444967"/>
                  </a:lnTo>
                  <a:lnTo>
                    <a:pt x="1112299" y="2444001"/>
                  </a:lnTo>
                  <a:lnTo>
                    <a:pt x="1111338" y="2442713"/>
                  </a:lnTo>
                  <a:lnTo>
                    <a:pt x="1110698" y="2441747"/>
                  </a:lnTo>
                  <a:lnTo>
                    <a:pt x="1109737" y="2440781"/>
                  </a:lnTo>
                  <a:lnTo>
                    <a:pt x="1109097" y="2440781"/>
                  </a:lnTo>
                  <a:lnTo>
                    <a:pt x="1107816" y="2440781"/>
                  </a:lnTo>
                  <a:lnTo>
                    <a:pt x="1105254" y="2442069"/>
                  </a:lnTo>
                  <a:lnTo>
                    <a:pt x="1101411" y="2444645"/>
                  </a:lnTo>
                  <a:lnTo>
                    <a:pt x="1092445" y="2451085"/>
                  </a:lnTo>
                  <a:lnTo>
                    <a:pt x="1083479" y="2456881"/>
                  </a:lnTo>
                  <a:lnTo>
                    <a:pt x="1073872" y="2462677"/>
                  </a:lnTo>
                  <a:lnTo>
                    <a:pt x="1069069" y="2464931"/>
                  </a:lnTo>
                  <a:lnTo>
                    <a:pt x="1063625" y="2467185"/>
                  </a:lnTo>
                  <a:lnTo>
                    <a:pt x="1057861" y="2469117"/>
                  </a:lnTo>
                  <a:lnTo>
                    <a:pt x="1052737" y="2471049"/>
                  </a:lnTo>
                  <a:lnTo>
                    <a:pt x="1046653" y="2472337"/>
                  </a:lnTo>
                  <a:lnTo>
                    <a:pt x="1040569" y="2473303"/>
                  </a:lnTo>
                  <a:lnTo>
                    <a:pt x="1034164" y="2474591"/>
                  </a:lnTo>
                  <a:lnTo>
                    <a:pt x="1027119" y="2474913"/>
                  </a:lnTo>
                  <a:lnTo>
                    <a:pt x="1020394" y="2474913"/>
                  </a:lnTo>
                  <a:lnTo>
                    <a:pt x="1012709" y="2474591"/>
                  </a:lnTo>
                  <a:lnTo>
                    <a:pt x="1006625" y="2473625"/>
                  </a:lnTo>
                  <a:lnTo>
                    <a:pt x="1001821" y="2472981"/>
                  </a:lnTo>
                  <a:lnTo>
                    <a:pt x="997658" y="2471371"/>
                  </a:lnTo>
                  <a:lnTo>
                    <a:pt x="994456" y="2469761"/>
                  </a:lnTo>
                  <a:lnTo>
                    <a:pt x="991894" y="2468473"/>
                  </a:lnTo>
                  <a:lnTo>
                    <a:pt x="990293" y="2466219"/>
                  </a:lnTo>
                  <a:lnTo>
                    <a:pt x="989332" y="2464287"/>
                  </a:lnTo>
                  <a:lnTo>
                    <a:pt x="989012" y="2461389"/>
                  </a:lnTo>
                  <a:lnTo>
                    <a:pt x="989332" y="2459135"/>
                  </a:lnTo>
                  <a:lnTo>
                    <a:pt x="989973" y="2456559"/>
                  </a:lnTo>
                  <a:lnTo>
                    <a:pt x="991254" y="2453661"/>
                  </a:lnTo>
                  <a:lnTo>
                    <a:pt x="993175" y="2450763"/>
                  </a:lnTo>
                  <a:lnTo>
                    <a:pt x="995417" y="2447865"/>
                  </a:lnTo>
                  <a:lnTo>
                    <a:pt x="997658" y="2444645"/>
                  </a:lnTo>
                  <a:lnTo>
                    <a:pt x="1003422" y="2438527"/>
                  </a:lnTo>
                  <a:lnTo>
                    <a:pt x="1010147" y="2432409"/>
                  </a:lnTo>
                  <a:lnTo>
                    <a:pt x="1017192" y="2426935"/>
                  </a:lnTo>
                  <a:lnTo>
                    <a:pt x="1024237" y="2421462"/>
                  </a:lnTo>
                  <a:lnTo>
                    <a:pt x="1030962" y="2416632"/>
                  </a:lnTo>
                  <a:lnTo>
                    <a:pt x="1041529" y="2409226"/>
                  </a:lnTo>
                  <a:lnTo>
                    <a:pt x="1045692" y="2406650"/>
                  </a:lnTo>
                  <a:close/>
                  <a:moveTo>
                    <a:pt x="1201246" y="2330132"/>
                  </a:moveTo>
                  <a:lnTo>
                    <a:pt x="1182492" y="2330450"/>
                  </a:lnTo>
                  <a:lnTo>
                    <a:pt x="1164372" y="2331085"/>
                  </a:lnTo>
                  <a:lnTo>
                    <a:pt x="1157061" y="2331720"/>
                  </a:lnTo>
                  <a:lnTo>
                    <a:pt x="1155472" y="2331720"/>
                  </a:lnTo>
                  <a:lnTo>
                    <a:pt x="1153565" y="2344420"/>
                  </a:lnTo>
                  <a:lnTo>
                    <a:pt x="1148796" y="2388235"/>
                  </a:lnTo>
                  <a:lnTo>
                    <a:pt x="1139896" y="2388235"/>
                  </a:lnTo>
                  <a:lnTo>
                    <a:pt x="1042943" y="2389822"/>
                  </a:lnTo>
                  <a:lnTo>
                    <a:pt x="1039764" y="2347277"/>
                  </a:lnTo>
                  <a:lnTo>
                    <a:pt x="1022280" y="2352040"/>
                  </a:lnTo>
                  <a:lnTo>
                    <a:pt x="1005115" y="2356802"/>
                  </a:lnTo>
                  <a:lnTo>
                    <a:pt x="989539" y="2361565"/>
                  </a:lnTo>
                  <a:lnTo>
                    <a:pt x="974281" y="2367280"/>
                  </a:lnTo>
                  <a:lnTo>
                    <a:pt x="960930" y="2372995"/>
                  </a:lnTo>
                  <a:lnTo>
                    <a:pt x="947579" y="2379027"/>
                  </a:lnTo>
                  <a:lnTo>
                    <a:pt x="935817" y="2385377"/>
                  </a:lnTo>
                  <a:lnTo>
                    <a:pt x="925009" y="2391727"/>
                  </a:lnTo>
                  <a:lnTo>
                    <a:pt x="915791" y="2398395"/>
                  </a:lnTo>
                  <a:lnTo>
                    <a:pt x="907208" y="2405380"/>
                  </a:lnTo>
                  <a:lnTo>
                    <a:pt x="903711" y="2409190"/>
                  </a:lnTo>
                  <a:lnTo>
                    <a:pt x="900215" y="2412365"/>
                  </a:lnTo>
                  <a:lnTo>
                    <a:pt x="896718" y="2415857"/>
                  </a:lnTo>
                  <a:lnTo>
                    <a:pt x="894175" y="2419667"/>
                  </a:lnTo>
                  <a:lnTo>
                    <a:pt x="891632" y="2422842"/>
                  </a:lnTo>
                  <a:lnTo>
                    <a:pt x="889407" y="2426335"/>
                  </a:lnTo>
                  <a:lnTo>
                    <a:pt x="887500" y="2430145"/>
                  </a:lnTo>
                  <a:lnTo>
                    <a:pt x="885910" y="2433637"/>
                  </a:lnTo>
                  <a:lnTo>
                    <a:pt x="884639" y="2437130"/>
                  </a:lnTo>
                  <a:lnTo>
                    <a:pt x="884003" y="2440622"/>
                  </a:lnTo>
                  <a:lnTo>
                    <a:pt x="883367" y="2444432"/>
                  </a:lnTo>
                  <a:lnTo>
                    <a:pt x="883367" y="2447925"/>
                  </a:lnTo>
                  <a:lnTo>
                    <a:pt x="883367" y="2451100"/>
                  </a:lnTo>
                  <a:lnTo>
                    <a:pt x="883685" y="2454592"/>
                  </a:lnTo>
                  <a:lnTo>
                    <a:pt x="884639" y="2457450"/>
                  </a:lnTo>
                  <a:lnTo>
                    <a:pt x="885592" y="2460942"/>
                  </a:lnTo>
                  <a:lnTo>
                    <a:pt x="887182" y="2464435"/>
                  </a:lnTo>
                  <a:lnTo>
                    <a:pt x="888771" y="2467610"/>
                  </a:lnTo>
                  <a:lnTo>
                    <a:pt x="890678" y="2471102"/>
                  </a:lnTo>
                  <a:lnTo>
                    <a:pt x="892903" y="2473960"/>
                  </a:lnTo>
                  <a:lnTo>
                    <a:pt x="898307" y="2480945"/>
                  </a:lnTo>
                  <a:lnTo>
                    <a:pt x="904665" y="2487295"/>
                  </a:lnTo>
                  <a:lnTo>
                    <a:pt x="912294" y="2493645"/>
                  </a:lnTo>
                  <a:lnTo>
                    <a:pt x="920877" y="2499995"/>
                  </a:lnTo>
                  <a:lnTo>
                    <a:pt x="930413" y="2506027"/>
                  </a:lnTo>
                  <a:lnTo>
                    <a:pt x="940903" y="2512060"/>
                  </a:lnTo>
                  <a:lnTo>
                    <a:pt x="952665" y="2518092"/>
                  </a:lnTo>
                  <a:lnTo>
                    <a:pt x="964426" y="2523807"/>
                  </a:lnTo>
                  <a:lnTo>
                    <a:pt x="978095" y="2528888"/>
                  </a:lnTo>
                  <a:lnTo>
                    <a:pt x="992082" y="2533968"/>
                  </a:lnTo>
                  <a:lnTo>
                    <a:pt x="1006704" y="2538730"/>
                  </a:lnTo>
                  <a:lnTo>
                    <a:pt x="1022598" y="2543175"/>
                  </a:lnTo>
                  <a:lnTo>
                    <a:pt x="1041671" y="2548255"/>
                  </a:lnTo>
                  <a:lnTo>
                    <a:pt x="1062015" y="2552700"/>
                  </a:lnTo>
                  <a:lnTo>
                    <a:pt x="1083631" y="2556510"/>
                  </a:lnTo>
                  <a:lnTo>
                    <a:pt x="1105247" y="2559368"/>
                  </a:lnTo>
                  <a:lnTo>
                    <a:pt x="1128452" y="2562225"/>
                  </a:lnTo>
                  <a:lnTo>
                    <a:pt x="1151975" y="2564130"/>
                  </a:lnTo>
                  <a:lnTo>
                    <a:pt x="1176452" y="2565083"/>
                  </a:lnTo>
                  <a:lnTo>
                    <a:pt x="1201246" y="2565400"/>
                  </a:lnTo>
                  <a:lnTo>
                    <a:pt x="1222862" y="2565083"/>
                  </a:lnTo>
                  <a:lnTo>
                    <a:pt x="1243524" y="2564448"/>
                  </a:lnTo>
                  <a:lnTo>
                    <a:pt x="1264187" y="2562860"/>
                  </a:lnTo>
                  <a:lnTo>
                    <a:pt x="1283895" y="2560955"/>
                  </a:lnTo>
                  <a:lnTo>
                    <a:pt x="1303286" y="2558733"/>
                  </a:lnTo>
                  <a:lnTo>
                    <a:pt x="1321723" y="2555558"/>
                  </a:lnTo>
                  <a:lnTo>
                    <a:pt x="1339842" y="2552700"/>
                  </a:lnTo>
                  <a:lnTo>
                    <a:pt x="1357643" y="2548890"/>
                  </a:lnTo>
                  <a:lnTo>
                    <a:pt x="1374173" y="2544763"/>
                  </a:lnTo>
                  <a:lnTo>
                    <a:pt x="1390385" y="2540635"/>
                  </a:lnTo>
                  <a:lnTo>
                    <a:pt x="1405325" y="2535873"/>
                  </a:lnTo>
                  <a:lnTo>
                    <a:pt x="1419630" y="2530793"/>
                  </a:lnTo>
                  <a:lnTo>
                    <a:pt x="1431073" y="2526347"/>
                  </a:lnTo>
                  <a:lnTo>
                    <a:pt x="1441881" y="2521902"/>
                  </a:lnTo>
                  <a:lnTo>
                    <a:pt x="1452053" y="2516822"/>
                  </a:lnTo>
                  <a:lnTo>
                    <a:pt x="1461590" y="2512060"/>
                  </a:lnTo>
                  <a:lnTo>
                    <a:pt x="1470490" y="2507297"/>
                  </a:lnTo>
                  <a:lnTo>
                    <a:pt x="1478437" y="2502217"/>
                  </a:lnTo>
                  <a:lnTo>
                    <a:pt x="1486066" y="2497137"/>
                  </a:lnTo>
                  <a:lnTo>
                    <a:pt x="1492742" y="2491740"/>
                  </a:lnTo>
                  <a:lnTo>
                    <a:pt x="1499099" y="2486025"/>
                  </a:lnTo>
                  <a:lnTo>
                    <a:pt x="1504503" y="2480945"/>
                  </a:lnTo>
                  <a:lnTo>
                    <a:pt x="1508954" y="2475230"/>
                  </a:lnTo>
                  <a:lnTo>
                    <a:pt x="1512768" y="2469832"/>
                  </a:lnTo>
                  <a:lnTo>
                    <a:pt x="1515629" y="2464435"/>
                  </a:lnTo>
                  <a:lnTo>
                    <a:pt x="1517854" y="2458720"/>
                  </a:lnTo>
                  <a:lnTo>
                    <a:pt x="1519126" y="2453322"/>
                  </a:lnTo>
                  <a:lnTo>
                    <a:pt x="1519444" y="2447925"/>
                  </a:lnTo>
                  <a:lnTo>
                    <a:pt x="1519126" y="2442845"/>
                  </a:lnTo>
                  <a:lnTo>
                    <a:pt x="1518490" y="2438082"/>
                  </a:lnTo>
                  <a:lnTo>
                    <a:pt x="1516583" y="2433002"/>
                  </a:lnTo>
                  <a:lnTo>
                    <a:pt x="1514358" y="2427922"/>
                  </a:lnTo>
                  <a:lnTo>
                    <a:pt x="1511179" y="2422842"/>
                  </a:lnTo>
                  <a:lnTo>
                    <a:pt x="1507364" y="2418080"/>
                  </a:lnTo>
                  <a:lnTo>
                    <a:pt x="1503232" y="2413317"/>
                  </a:lnTo>
                  <a:lnTo>
                    <a:pt x="1498464" y="2408237"/>
                  </a:lnTo>
                  <a:lnTo>
                    <a:pt x="1493060" y="2403475"/>
                  </a:lnTo>
                  <a:lnTo>
                    <a:pt x="1487020" y="2399030"/>
                  </a:lnTo>
                  <a:lnTo>
                    <a:pt x="1480662" y="2393950"/>
                  </a:lnTo>
                  <a:lnTo>
                    <a:pt x="1473669" y="2389505"/>
                  </a:lnTo>
                  <a:lnTo>
                    <a:pt x="1465722" y="2385060"/>
                  </a:lnTo>
                  <a:lnTo>
                    <a:pt x="1457775" y="2380615"/>
                  </a:lnTo>
                  <a:lnTo>
                    <a:pt x="1448557" y="2376487"/>
                  </a:lnTo>
                  <a:lnTo>
                    <a:pt x="1439656" y="2372360"/>
                  </a:lnTo>
                  <a:lnTo>
                    <a:pt x="1424716" y="2365692"/>
                  </a:lnTo>
                  <a:lnTo>
                    <a:pt x="1408504" y="2360295"/>
                  </a:lnTo>
                  <a:lnTo>
                    <a:pt x="1391020" y="2354897"/>
                  </a:lnTo>
                  <a:lnTo>
                    <a:pt x="1372583" y="2350135"/>
                  </a:lnTo>
                  <a:lnTo>
                    <a:pt x="1369722" y="2389822"/>
                  </a:lnTo>
                  <a:lnTo>
                    <a:pt x="1268319" y="2389822"/>
                  </a:lnTo>
                  <a:lnTo>
                    <a:pt x="1260690" y="2332355"/>
                  </a:lnTo>
                  <a:lnTo>
                    <a:pt x="1246385" y="2331720"/>
                  </a:lnTo>
                  <a:lnTo>
                    <a:pt x="1231763" y="2330767"/>
                  </a:lnTo>
                  <a:lnTo>
                    <a:pt x="1216823" y="2330450"/>
                  </a:lnTo>
                  <a:lnTo>
                    <a:pt x="1201246" y="2330132"/>
                  </a:lnTo>
                  <a:close/>
                  <a:moveTo>
                    <a:pt x="1861529" y="2074863"/>
                  </a:moveTo>
                  <a:lnTo>
                    <a:pt x="1868488" y="2085078"/>
                  </a:lnTo>
                  <a:lnTo>
                    <a:pt x="1702093" y="2192338"/>
                  </a:lnTo>
                  <a:lnTo>
                    <a:pt x="1695450" y="2181803"/>
                  </a:lnTo>
                  <a:lnTo>
                    <a:pt x="1861529" y="2074863"/>
                  </a:lnTo>
                  <a:close/>
                  <a:moveTo>
                    <a:pt x="1219048" y="2005330"/>
                  </a:moveTo>
                  <a:lnTo>
                    <a:pt x="1186942" y="2065337"/>
                  </a:lnTo>
                  <a:lnTo>
                    <a:pt x="1161512" y="2280602"/>
                  </a:lnTo>
                  <a:lnTo>
                    <a:pt x="1180902" y="2279650"/>
                  </a:lnTo>
                  <a:lnTo>
                    <a:pt x="1201246" y="2279332"/>
                  </a:lnTo>
                  <a:lnTo>
                    <a:pt x="1214915" y="2279650"/>
                  </a:lnTo>
                  <a:lnTo>
                    <a:pt x="1227948" y="2279967"/>
                  </a:lnTo>
                  <a:lnTo>
                    <a:pt x="1254332" y="2281237"/>
                  </a:lnTo>
                  <a:lnTo>
                    <a:pt x="1219048" y="2005330"/>
                  </a:lnTo>
                  <a:close/>
                  <a:moveTo>
                    <a:pt x="1196160" y="1991360"/>
                  </a:moveTo>
                  <a:lnTo>
                    <a:pt x="1191074" y="2032000"/>
                  </a:lnTo>
                  <a:lnTo>
                    <a:pt x="1212690" y="1991360"/>
                  </a:lnTo>
                  <a:lnTo>
                    <a:pt x="1208876" y="1991677"/>
                  </a:lnTo>
                  <a:lnTo>
                    <a:pt x="1204743" y="1991995"/>
                  </a:lnTo>
                  <a:lnTo>
                    <a:pt x="1200293" y="1991677"/>
                  </a:lnTo>
                  <a:lnTo>
                    <a:pt x="1196160" y="1991360"/>
                  </a:lnTo>
                  <a:close/>
                  <a:moveTo>
                    <a:pt x="751423" y="1981200"/>
                  </a:moveTo>
                  <a:lnTo>
                    <a:pt x="838200" y="2111073"/>
                  </a:lnTo>
                  <a:lnTo>
                    <a:pt x="828139" y="2117725"/>
                  </a:lnTo>
                  <a:lnTo>
                    <a:pt x="741362" y="1987852"/>
                  </a:lnTo>
                  <a:lnTo>
                    <a:pt x="751423" y="1981200"/>
                  </a:lnTo>
                  <a:close/>
                  <a:moveTo>
                    <a:pt x="2195208" y="1862138"/>
                  </a:moveTo>
                  <a:lnTo>
                    <a:pt x="2201863" y="1872672"/>
                  </a:lnTo>
                  <a:lnTo>
                    <a:pt x="2035164" y="1979613"/>
                  </a:lnTo>
                  <a:lnTo>
                    <a:pt x="2028825" y="1969398"/>
                  </a:lnTo>
                  <a:lnTo>
                    <a:pt x="2195208" y="1862138"/>
                  </a:lnTo>
                  <a:close/>
                  <a:moveTo>
                    <a:pt x="857250" y="1828800"/>
                  </a:moveTo>
                  <a:lnTo>
                    <a:pt x="932616" y="1842554"/>
                  </a:lnTo>
                  <a:lnTo>
                    <a:pt x="934861" y="1843179"/>
                  </a:lnTo>
                  <a:lnTo>
                    <a:pt x="937106" y="1844430"/>
                  </a:lnTo>
                  <a:lnTo>
                    <a:pt x="939351" y="1846305"/>
                  </a:lnTo>
                  <a:lnTo>
                    <a:pt x="940955" y="1848806"/>
                  </a:lnTo>
                  <a:lnTo>
                    <a:pt x="942879" y="1851307"/>
                  </a:lnTo>
                  <a:lnTo>
                    <a:pt x="944162" y="1854745"/>
                  </a:lnTo>
                  <a:lnTo>
                    <a:pt x="945445" y="1858497"/>
                  </a:lnTo>
                  <a:lnTo>
                    <a:pt x="946407" y="1862560"/>
                  </a:lnTo>
                  <a:lnTo>
                    <a:pt x="948972" y="1871313"/>
                  </a:lnTo>
                  <a:lnTo>
                    <a:pt x="950255" y="1880691"/>
                  </a:lnTo>
                  <a:lnTo>
                    <a:pt x="952500" y="1899134"/>
                  </a:lnTo>
                  <a:lnTo>
                    <a:pt x="952500" y="1902886"/>
                  </a:lnTo>
                  <a:lnTo>
                    <a:pt x="952180" y="1905386"/>
                  </a:lnTo>
                  <a:lnTo>
                    <a:pt x="951859" y="1906949"/>
                  </a:lnTo>
                  <a:lnTo>
                    <a:pt x="951217" y="1907262"/>
                  </a:lnTo>
                  <a:lnTo>
                    <a:pt x="950576" y="1907262"/>
                  </a:lnTo>
                  <a:lnTo>
                    <a:pt x="949293" y="1907262"/>
                  </a:lnTo>
                  <a:lnTo>
                    <a:pt x="947690" y="1906324"/>
                  </a:lnTo>
                  <a:lnTo>
                    <a:pt x="945765" y="1904761"/>
                  </a:lnTo>
                  <a:lnTo>
                    <a:pt x="943841" y="1902886"/>
                  </a:lnTo>
                  <a:lnTo>
                    <a:pt x="939993" y="1897571"/>
                  </a:lnTo>
                  <a:lnTo>
                    <a:pt x="937106" y="1892257"/>
                  </a:lnTo>
                  <a:lnTo>
                    <a:pt x="935503" y="1889131"/>
                  </a:lnTo>
                  <a:lnTo>
                    <a:pt x="934541" y="1886318"/>
                  </a:lnTo>
                  <a:lnTo>
                    <a:pt x="933899" y="1883504"/>
                  </a:lnTo>
                  <a:lnTo>
                    <a:pt x="933579" y="1881316"/>
                  </a:lnTo>
                  <a:lnTo>
                    <a:pt x="933579" y="1879441"/>
                  </a:lnTo>
                  <a:lnTo>
                    <a:pt x="933258" y="1878190"/>
                  </a:lnTo>
                  <a:lnTo>
                    <a:pt x="932937" y="1876627"/>
                  </a:lnTo>
                  <a:lnTo>
                    <a:pt x="931975" y="1875064"/>
                  </a:lnTo>
                  <a:lnTo>
                    <a:pt x="931334" y="1874439"/>
                  </a:lnTo>
                  <a:lnTo>
                    <a:pt x="930692" y="1873501"/>
                  </a:lnTo>
                  <a:lnTo>
                    <a:pt x="929409" y="1873189"/>
                  </a:lnTo>
                  <a:lnTo>
                    <a:pt x="928768" y="1873189"/>
                  </a:lnTo>
                  <a:lnTo>
                    <a:pt x="927485" y="1873501"/>
                  </a:lnTo>
                  <a:lnTo>
                    <a:pt x="926844" y="1874439"/>
                  </a:lnTo>
                  <a:lnTo>
                    <a:pt x="925882" y="1875064"/>
                  </a:lnTo>
                  <a:lnTo>
                    <a:pt x="925240" y="1876627"/>
                  </a:lnTo>
                  <a:lnTo>
                    <a:pt x="924599" y="1878190"/>
                  </a:lnTo>
                  <a:lnTo>
                    <a:pt x="924278" y="1880378"/>
                  </a:lnTo>
                  <a:lnTo>
                    <a:pt x="923637" y="1882879"/>
                  </a:lnTo>
                  <a:lnTo>
                    <a:pt x="923316" y="1885380"/>
                  </a:lnTo>
                  <a:lnTo>
                    <a:pt x="923316" y="1891319"/>
                  </a:lnTo>
                  <a:lnTo>
                    <a:pt x="922354" y="1896321"/>
                  </a:lnTo>
                  <a:lnTo>
                    <a:pt x="921392" y="1898822"/>
                  </a:lnTo>
                  <a:lnTo>
                    <a:pt x="920430" y="1900697"/>
                  </a:lnTo>
                  <a:lnTo>
                    <a:pt x="919147" y="1902573"/>
                  </a:lnTo>
                  <a:lnTo>
                    <a:pt x="917543" y="1904449"/>
                  </a:lnTo>
                  <a:lnTo>
                    <a:pt x="916260" y="1905699"/>
                  </a:lnTo>
                  <a:lnTo>
                    <a:pt x="914336" y="1906949"/>
                  </a:lnTo>
                  <a:lnTo>
                    <a:pt x="912091" y="1908200"/>
                  </a:lnTo>
                  <a:lnTo>
                    <a:pt x="909846" y="1909138"/>
                  </a:lnTo>
                  <a:lnTo>
                    <a:pt x="906960" y="1909450"/>
                  </a:lnTo>
                  <a:lnTo>
                    <a:pt x="904073" y="1909763"/>
                  </a:lnTo>
                  <a:lnTo>
                    <a:pt x="900546" y="1909763"/>
                  </a:lnTo>
                  <a:lnTo>
                    <a:pt x="897018" y="1909763"/>
                  </a:lnTo>
                  <a:lnTo>
                    <a:pt x="894132" y="1909450"/>
                  </a:lnTo>
                  <a:lnTo>
                    <a:pt x="891245" y="1908512"/>
                  </a:lnTo>
                  <a:lnTo>
                    <a:pt x="888359" y="1907262"/>
                  </a:lnTo>
                  <a:lnTo>
                    <a:pt x="885793" y="1905386"/>
                  </a:lnTo>
                  <a:lnTo>
                    <a:pt x="883548" y="1903511"/>
                  </a:lnTo>
                  <a:lnTo>
                    <a:pt x="881303" y="1901323"/>
                  </a:lnTo>
                  <a:lnTo>
                    <a:pt x="879058" y="1898822"/>
                  </a:lnTo>
                  <a:lnTo>
                    <a:pt x="877134" y="1896321"/>
                  </a:lnTo>
                  <a:lnTo>
                    <a:pt x="873286" y="1889756"/>
                  </a:lnTo>
                  <a:lnTo>
                    <a:pt x="870079" y="1882879"/>
                  </a:lnTo>
                  <a:lnTo>
                    <a:pt x="867192" y="1875690"/>
                  </a:lnTo>
                  <a:lnTo>
                    <a:pt x="864947" y="1868500"/>
                  </a:lnTo>
                  <a:lnTo>
                    <a:pt x="863023" y="1860997"/>
                  </a:lnTo>
                  <a:lnTo>
                    <a:pt x="861099" y="1853495"/>
                  </a:lnTo>
                  <a:lnTo>
                    <a:pt x="858854" y="1840991"/>
                  </a:lnTo>
                  <a:lnTo>
                    <a:pt x="857571" y="1832238"/>
                  </a:lnTo>
                  <a:lnTo>
                    <a:pt x="857250" y="1828800"/>
                  </a:lnTo>
                  <a:close/>
                  <a:moveTo>
                    <a:pt x="1562100" y="1827213"/>
                  </a:moveTo>
                  <a:lnTo>
                    <a:pt x="1561780" y="1830705"/>
                  </a:lnTo>
                  <a:lnTo>
                    <a:pt x="1560497" y="1839595"/>
                  </a:lnTo>
                  <a:lnTo>
                    <a:pt x="1557931" y="1852613"/>
                  </a:lnTo>
                  <a:lnTo>
                    <a:pt x="1556328" y="1859915"/>
                  </a:lnTo>
                  <a:lnTo>
                    <a:pt x="1554403" y="1867535"/>
                  </a:lnTo>
                  <a:lnTo>
                    <a:pt x="1552158" y="1875155"/>
                  </a:lnTo>
                  <a:lnTo>
                    <a:pt x="1549272" y="1882140"/>
                  </a:lnTo>
                  <a:lnTo>
                    <a:pt x="1546065" y="1889443"/>
                  </a:lnTo>
                  <a:lnTo>
                    <a:pt x="1542537" y="1895475"/>
                  </a:lnTo>
                  <a:lnTo>
                    <a:pt x="1540613" y="1898333"/>
                  </a:lnTo>
                  <a:lnTo>
                    <a:pt x="1538047" y="1900873"/>
                  </a:lnTo>
                  <a:lnTo>
                    <a:pt x="1535802" y="1903413"/>
                  </a:lnTo>
                  <a:lnTo>
                    <a:pt x="1533237" y="1905000"/>
                  </a:lnTo>
                  <a:lnTo>
                    <a:pt x="1530992" y="1906905"/>
                  </a:lnTo>
                  <a:lnTo>
                    <a:pt x="1528426" y="1908175"/>
                  </a:lnTo>
                  <a:lnTo>
                    <a:pt x="1525219" y="1908810"/>
                  </a:lnTo>
                  <a:lnTo>
                    <a:pt x="1522333" y="1909763"/>
                  </a:lnTo>
                  <a:lnTo>
                    <a:pt x="1518805" y="1909763"/>
                  </a:lnTo>
                  <a:lnTo>
                    <a:pt x="1515277" y="1909763"/>
                  </a:lnTo>
                  <a:lnTo>
                    <a:pt x="1512391" y="1909445"/>
                  </a:lnTo>
                  <a:lnTo>
                    <a:pt x="1509825" y="1908493"/>
                  </a:lnTo>
                  <a:lnTo>
                    <a:pt x="1506939" y="1907858"/>
                  </a:lnTo>
                  <a:lnTo>
                    <a:pt x="1505014" y="1906588"/>
                  </a:lnTo>
                  <a:lnTo>
                    <a:pt x="1503411" y="1905635"/>
                  </a:lnTo>
                  <a:lnTo>
                    <a:pt x="1501487" y="1904048"/>
                  </a:lnTo>
                  <a:lnTo>
                    <a:pt x="1500204" y="1902143"/>
                  </a:lnTo>
                  <a:lnTo>
                    <a:pt x="1498600" y="1900238"/>
                  </a:lnTo>
                  <a:lnTo>
                    <a:pt x="1497959" y="1898333"/>
                  </a:lnTo>
                  <a:lnTo>
                    <a:pt x="1497317" y="1895793"/>
                  </a:lnTo>
                  <a:lnTo>
                    <a:pt x="1496035" y="1890713"/>
                  </a:lnTo>
                  <a:lnTo>
                    <a:pt x="1495714" y="1884998"/>
                  </a:lnTo>
                  <a:lnTo>
                    <a:pt x="1495714" y="1881823"/>
                  </a:lnTo>
                  <a:lnTo>
                    <a:pt x="1495393" y="1879600"/>
                  </a:lnTo>
                  <a:lnTo>
                    <a:pt x="1494752" y="1877378"/>
                  </a:lnTo>
                  <a:lnTo>
                    <a:pt x="1494110" y="1875790"/>
                  </a:lnTo>
                  <a:lnTo>
                    <a:pt x="1493469" y="1874203"/>
                  </a:lnTo>
                  <a:lnTo>
                    <a:pt x="1492507" y="1873568"/>
                  </a:lnTo>
                  <a:lnTo>
                    <a:pt x="1491865" y="1872933"/>
                  </a:lnTo>
                  <a:lnTo>
                    <a:pt x="1490583" y="1872298"/>
                  </a:lnTo>
                  <a:lnTo>
                    <a:pt x="1489941" y="1872298"/>
                  </a:lnTo>
                  <a:lnTo>
                    <a:pt x="1488979" y="1872933"/>
                  </a:lnTo>
                  <a:lnTo>
                    <a:pt x="1488017" y="1873568"/>
                  </a:lnTo>
                  <a:lnTo>
                    <a:pt x="1487376" y="1874203"/>
                  </a:lnTo>
                  <a:lnTo>
                    <a:pt x="1486413" y="1875790"/>
                  </a:lnTo>
                  <a:lnTo>
                    <a:pt x="1486093" y="1877060"/>
                  </a:lnTo>
                  <a:lnTo>
                    <a:pt x="1485772" y="1878965"/>
                  </a:lnTo>
                  <a:lnTo>
                    <a:pt x="1485772" y="1880870"/>
                  </a:lnTo>
                  <a:lnTo>
                    <a:pt x="1485451" y="1883093"/>
                  </a:lnTo>
                  <a:lnTo>
                    <a:pt x="1485131" y="1885633"/>
                  </a:lnTo>
                  <a:lnTo>
                    <a:pt x="1483848" y="1888490"/>
                  </a:lnTo>
                  <a:lnTo>
                    <a:pt x="1482244" y="1891665"/>
                  </a:lnTo>
                  <a:lnTo>
                    <a:pt x="1479358" y="1897380"/>
                  </a:lnTo>
                  <a:lnTo>
                    <a:pt x="1475509" y="1902460"/>
                  </a:lnTo>
                  <a:lnTo>
                    <a:pt x="1473585" y="1904365"/>
                  </a:lnTo>
                  <a:lnTo>
                    <a:pt x="1471661" y="1905953"/>
                  </a:lnTo>
                  <a:lnTo>
                    <a:pt x="1470378" y="1906905"/>
                  </a:lnTo>
                  <a:lnTo>
                    <a:pt x="1468774" y="1906905"/>
                  </a:lnTo>
                  <a:lnTo>
                    <a:pt x="1468454" y="1906905"/>
                  </a:lnTo>
                  <a:lnTo>
                    <a:pt x="1467492" y="1906588"/>
                  </a:lnTo>
                  <a:lnTo>
                    <a:pt x="1466850" y="1904683"/>
                  </a:lnTo>
                  <a:lnTo>
                    <a:pt x="1466850" y="1902143"/>
                  </a:lnTo>
                  <a:lnTo>
                    <a:pt x="1466850" y="1898650"/>
                  </a:lnTo>
                  <a:lnTo>
                    <a:pt x="1469095" y="1879918"/>
                  </a:lnTo>
                  <a:lnTo>
                    <a:pt x="1470699" y="1870710"/>
                  </a:lnTo>
                  <a:lnTo>
                    <a:pt x="1472944" y="1861503"/>
                  </a:lnTo>
                  <a:lnTo>
                    <a:pt x="1473906" y="1857375"/>
                  </a:lnTo>
                  <a:lnTo>
                    <a:pt x="1475189" y="1853565"/>
                  </a:lnTo>
                  <a:lnTo>
                    <a:pt x="1476792" y="1850390"/>
                  </a:lnTo>
                  <a:lnTo>
                    <a:pt x="1478716" y="1847215"/>
                  </a:lnTo>
                  <a:lnTo>
                    <a:pt x="1479999" y="1844993"/>
                  </a:lnTo>
                  <a:lnTo>
                    <a:pt x="1482244" y="1843088"/>
                  </a:lnTo>
                  <a:lnTo>
                    <a:pt x="1484810" y="1841500"/>
                  </a:lnTo>
                  <a:lnTo>
                    <a:pt x="1487055" y="1841183"/>
                  </a:lnTo>
                  <a:lnTo>
                    <a:pt x="1562100" y="1827213"/>
                  </a:lnTo>
                  <a:close/>
                  <a:moveTo>
                    <a:pt x="575376" y="1720850"/>
                  </a:moveTo>
                  <a:lnTo>
                    <a:pt x="663575" y="1850406"/>
                  </a:lnTo>
                  <a:lnTo>
                    <a:pt x="653349" y="1857375"/>
                  </a:lnTo>
                  <a:lnTo>
                    <a:pt x="565150" y="1727502"/>
                  </a:lnTo>
                  <a:lnTo>
                    <a:pt x="575376" y="1720850"/>
                  </a:lnTo>
                  <a:close/>
                  <a:moveTo>
                    <a:pt x="2438400" y="1706563"/>
                  </a:moveTo>
                  <a:lnTo>
                    <a:pt x="2444750" y="1717208"/>
                  </a:lnTo>
                  <a:lnTo>
                    <a:pt x="2368550" y="1766888"/>
                  </a:lnTo>
                  <a:lnTo>
                    <a:pt x="2362200" y="1756242"/>
                  </a:lnTo>
                  <a:lnTo>
                    <a:pt x="2438400" y="1706563"/>
                  </a:lnTo>
                  <a:close/>
                  <a:moveTo>
                    <a:pt x="2439910" y="1539875"/>
                  </a:moveTo>
                  <a:lnTo>
                    <a:pt x="2513012" y="1539875"/>
                  </a:lnTo>
                  <a:lnTo>
                    <a:pt x="2511735" y="1542137"/>
                  </a:lnTo>
                  <a:lnTo>
                    <a:pt x="2512374" y="1543430"/>
                  </a:lnTo>
                  <a:lnTo>
                    <a:pt x="2512693" y="1547632"/>
                  </a:lnTo>
                  <a:lnTo>
                    <a:pt x="2512693" y="1551510"/>
                  </a:lnTo>
                  <a:lnTo>
                    <a:pt x="2512374" y="1556035"/>
                  </a:lnTo>
                  <a:lnTo>
                    <a:pt x="2511097" y="1561853"/>
                  </a:lnTo>
                  <a:lnTo>
                    <a:pt x="2509501" y="1568963"/>
                  </a:lnTo>
                  <a:lnTo>
                    <a:pt x="2508543" y="1569286"/>
                  </a:lnTo>
                  <a:lnTo>
                    <a:pt x="2506628" y="1569933"/>
                  </a:lnTo>
                  <a:lnTo>
                    <a:pt x="2502478" y="1570256"/>
                  </a:lnTo>
                  <a:lnTo>
                    <a:pt x="2493859" y="1570579"/>
                  </a:lnTo>
                  <a:lnTo>
                    <a:pt x="2492901" y="1570256"/>
                  </a:lnTo>
                  <a:lnTo>
                    <a:pt x="2492582" y="1569286"/>
                  </a:lnTo>
                  <a:lnTo>
                    <a:pt x="2491305" y="1567347"/>
                  </a:lnTo>
                  <a:lnTo>
                    <a:pt x="2490666" y="1567024"/>
                  </a:lnTo>
                  <a:lnTo>
                    <a:pt x="2489070" y="1567024"/>
                  </a:lnTo>
                  <a:lnTo>
                    <a:pt x="2487155" y="1567994"/>
                  </a:lnTo>
                  <a:lnTo>
                    <a:pt x="2484282" y="1569933"/>
                  </a:lnTo>
                  <a:lnTo>
                    <a:pt x="2476940" y="1575104"/>
                  </a:lnTo>
                  <a:lnTo>
                    <a:pt x="2469917" y="1579629"/>
                  </a:lnTo>
                  <a:lnTo>
                    <a:pt x="2462255" y="1584477"/>
                  </a:lnTo>
                  <a:lnTo>
                    <a:pt x="2454275" y="1587709"/>
                  </a:lnTo>
                  <a:lnTo>
                    <a:pt x="2449806" y="1589325"/>
                  </a:lnTo>
                  <a:lnTo>
                    <a:pt x="2445336" y="1590941"/>
                  </a:lnTo>
                  <a:lnTo>
                    <a:pt x="2440867" y="1591911"/>
                  </a:lnTo>
                  <a:lnTo>
                    <a:pt x="2435760" y="1592880"/>
                  </a:lnTo>
                  <a:lnTo>
                    <a:pt x="2430971" y="1593527"/>
                  </a:lnTo>
                  <a:lnTo>
                    <a:pt x="2425544" y="1593850"/>
                  </a:lnTo>
                  <a:lnTo>
                    <a:pt x="2420118" y="1593850"/>
                  </a:lnTo>
                  <a:lnTo>
                    <a:pt x="2414372" y="1593527"/>
                  </a:lnTo>
                  <a:lnTo>
                    <a:pt x="2409264" y="1593203"/>
                  </a:lnTo>
                  <a:lnTo>
                    <a:pt x="2405752" y="1592234"/>
                  </a:lnTo>
                  <a:lnTo>
                    <a:pt x="2402241" y="1591264"/>
                  </a:lnTo>
                  <a:lnTo>
                    <a:pt x="2399687" y="1589971"/>
                  </a:lnTo>
                  <a:lnTo>
                    <a:pt x="2397772" y="1589002"/>
                  </a:lnTo>
                  <a:lnTo>
                    <a:pt x="2396495" y="1587063"/>
                  </a:lnTo>
                  <a:lnTo>
                    <a:pt x="2395856" y="1585447"/>
                  </a:lnTo>
                  <a:lnTo>
                    <a:pt x="2395537" y="1583507"/>
                  </a:lnTo>
                  <a:lnTo>
                    <a:pt x="2395537" y="1581568"/>
                  </a:lnTo>
                  <a:lnTo>
                    <a:pt x="2396176" y="1579306"/>
                  </a:lnTo>
                  <a:lnTo>
                    <a:pt x="2397453" y="1577043"/>
                  </a:lnTo>
                  <a:lnTo>
                    <a:pt x="2398410" y="1574781"/>
                  </a:lnTo>
                  <a:lnTo>
                    <a:pt x="2402241" y="1570256"/>
                  </a:lnTo>
                  <a:lnTo>
                    <a:pt x="2406710" y="1565085"/>
                  </a:lnTo>
                  <a:lnTo>
                    <a:pt x="2412137" y="1560237"/>
                  </a:lnTo>
                  <a:lnTo>
                    <a:pt x="2417564" y="1555712"/>
                  </a:lnTo>
                  <a:lnTo>
                    <a:pt x="2428417" y="1547632"/>
                  </a:lnTo>
                  <a:lnTo>
                    <a:pt x="2436717" y="1541814"/>
                  </a:lnTo>
                  <a:lnTo>
                    <a:pt x="2439910" y="1539875"/>
                  </a:lnTo>
                  <a:close/>
                  <a:moveTo>
                    <a:pt x="2579046" y="1497966"/>
                  </a:moveTo>
                  <a:lnTo>
                    <a:pt x="2564773" y="1498283"/>
                  </a:lnTo>
                  <a:lnTo>
                    <a:pt x="2550817" y="1498918"/>
                  </a:lnTo>
                  <a:lnTo>
                    <a:pt x="2537179" y="1499553"/>
                  </a:lnTo>
                  <a:lnTo>
                    <a:pt x="2524174" y="1500823"/>
                  </a:lnTo>
                  <a:lnTo>
                    <a:pt x="2521002" y="1525271"/>
                  </a:lnTo>
                  <a:lnTo>
                    <a:pt x="2437584" y="1526223"/>
                  </a:lnTo>
                  <a:lnTo>
                    <a:pt x="2436950" y="1515746"/>
                  </a:lnTo>
                  <a:lnTo>
                    <a:pt x="2424579" y="1519556"/>
                  </a:lnTo>
                  <a:lnTo>
                    <a:pt x="2412527" y="1523366"/>
                  </a:lnTo>
                  <a:lnTo>
                    <a:pt x="2401108" y="1527493"/>
                  </a:lnTo>
                  <a:lnTo>
                    <a:pt x="2390324" y="1531938"/>
                  </a:lnTo>
                  <a:lnTo>
                    <a:pt x="2380491" y="1536383"/>
                  </a:lnTo>
                  <a:lnTo>
                    <a:pt x="2371610" y="1541146"/>
                  </a:lnTo>
                  <a:lnTo>
                    <a:pt x="2363046" y="1546226"/>
                  </a:lnTo>
                  <a:lnTo>
                    <a:pt x="2355434" y="1551306"/>
                  </a:lnTo>
                  <a:lnTo>
                    <a:pt x="2348773" y="1556703"/>
                  </a:lnTo>
                  <a:lnTo>
                    <a:pt x="2342747" y="1562101"/>
                  </a:lnTo>
                  <a:lnTo>
                    <a:pt x="2337672" y="1567181"/>
                  </a:lnTo>
                  <a:lnTo>
                    <a:pt x="2333549" y="1572896"/>
                  </a:lnTo>
                  <a:lnTo>
                    <a:pt x="2330377" y="1578293"/>
                  </a:lnTo>
                  <a:lnTo>
                    <a:pt x="2327522" y="1583691"/>
                  </a:lnTo>
                  <a:lnTo>
                    <a:pt x="2326888" y="1586548"/>
                  </a:lnTo>
                  <a:lnTo>
                    <a:pt x="2326253" y="1589406"/>
                  </a:lnTo>
                  <a:lnTo>
                    <a:pt x="2325619" y="1591946"/>
                  </a:lnTo>
                  <a:lnTo>
                    <a:pt x="2325619" y="1594803"/>
                  </a:lnTo>
                  <a:lnTo>
                    <a:pt x="2326253" y="1599248"/>
                  </a:lnTo>
                  <a:lnTo>
                    <a:pt x="2326888" y="1603376"/>
                  </a:lnTo>
                  <a:lnTo>
                    <a:pt x="2328474" y="1607821"/>
                  </a:lnTo>
                  <a:lnTo>
                    <a:pt x="2330694" y="1611948"/>
                  </a:lnTo>
                  <a:lnTo>
                    <a:pt x="2333231" y="1616393"/>
                  </a:lnTo>
                  <a:lnTo>
                    <a:pt x="2336403" y="1620521"/>
                  </a:lnTo>
                  <a:lnTo>
                    <a:pt x="2339892" y="1625283"/>
                  </a:lnTo>
                  <a:lnTo>
                    <a:pt x="2344650" y="1629411"/>
                  </a:lnTo>
                  <a:lnTo>
                    <a:pt x="2349090" y="1633538"/>
                  </a:lnTo>
                  <a:lnTo>
                    <a:pt x="2354165" y="1637666"/>
                  </a:lnTo>
                  <a:lnTo>
                    <a:pt x="2360192" y="1641793"/>
                  </a:lnTo>
                  <a:lnTo>
                    <a:pt x="2366535" y="1645603"/>
                  </a:lnTo>
                  <a:lnTo>
                    <a:pt x="2373513" y="1649096"/>
                  </a:lnTo>
                  <a:lnTo>
                    <a:pt x="2380491" y="1652906"/>
                  </a:lnTo>
                  <a:lnTo>
                    <a:pt x="2388104" y="1656716"/>
                  </a:lnTo>
                  <a:lnTo>
                    <a:pt x="2396350" y="1660208"/>
                  </a:lnTo>
                  <a:lnTo>
                    <a:pt x="2404914" y="1663383"/>
                  </a:lnTo>
                  <a:lnTo>
                    <a:pt x="2414112" y="1666876"/>
                  </a:lnTo>
                  <a:lnTo>
                    <a:pt x="2423311" y="1670051"/>
                  </a:lnTo>
                  <a:lnTo>
                    <a:pt x="2433143" y="1672908"/>
                  </a:lnTo>
                  <a:lnTo>
                    <a:pt x="2443293" y="1675448"/>
                  </a:lnTo>
                  <a:lnTo>
                    <a:pt x="2454077" y="1678306"/>
                  </a:lnTo>
                  <a:lnTo>
                    <a:pt x="2465179" y="1680846"/>
                  </a:lnTo>
                  <a:lnTo>
                    <a:pt x="2476280" y="1682751"/>
                  </a:lnTo>
                  <a:lnTo>
                    <a:pt x="2488016" y="1684973"/>
                  </a:lnTo>
                  <a:lnTo>
                    <a:pt x="2500068" y="1686561"/>
                  </a:lnTo>
                  <a:lnTo>
                    <a:pt x="2512439" y="1687831"/>
                  </a:lnTo>
                  <a:lnTo>
                    <a:pt x="2525126" y="1689101"/>
                  </a:lnTo>
                  <a:lnTo>
                    <a:pt x="2537813" y="1690053"/>
                  </a:lnTo>
                  <a:lnTo>
                    <a:pt x="2551452" y="1691006"/>
                  </a:lnTo>
                  <a:lnTo>
                    <a:pt x="2565090" y="1691323"/>
                  </a:lnTo>
                  <a:lnTo>
                    <a:pt x="2579046" y="1691323"/>
                  </a:lnTo>
                  <a:lnTo>
                    <a:pt x="2592685" y="1691323"/>
                  </a:lnTo>
                  <a:lnTo>
                    <a:pt x="2606324" y="1691006"/>
                  </a:lnTo>
                  <a:lnTo>
                    <a:pt x="2619328" y="1690053"/>
                  </a:lnTo>
                  <a:lnTo>
                    <a:pt x="2632650" y="1689101"/>
                  </a:lnTo>
                  <a:lnTo>
                    <a:pt x="2645337" y="1687831"/>
                  </a:lnTo>
                  <a:lnTo>
                    <a:pt x="2657390" y="1686561"/>
                  </a:lnTo>
                  <a:lnTo>
                    <a:pt x="2669443" y="1684973"/>
                  </a:lnTo>
                  <a:lnTo>
                    <a:pt x="2681496" y="1682751"/>
                  </a:lnTo>
                  <a:lnTo>
                    <a:pt x="2692597" y="1680846"/>
                  </a:lnTo>
                  <a:lnTo>
                    <a:pt x="2703698" y="1678306"/>
                  </a:lnTo>
                  <a:lnTo>
                    <a:pt x="2714165" y="1675448"/>
                  </a:lnTo>
                  <a:lnTo>
                    <a:pt x="2724315" y="1672908"/>
                  </a:lnTo>
                  <a:lnTo>
                    <a:pt x="2734465" y="1670051"/>
                  </a:lnTo>
                  <a:lnTo>
                    <a:pt x="2743663" y="1666876"/>
                  </a:lnTo>
                  <a:lnTo>
                    <a:pt x="2752861" y="1663383"/>
                  </a:lnTo>
                  <a:lnTo>
                    <a:pt x="2761425" y="1660208"/>
                  </a:lnTo>
                  <a:lnTo>
                    <a:pt x="2769355" y="1656716"/>
                  </a:lnTo>
                  <a:lnTo>
                    <a:pt x="2777284" y="1652906"/>
                  </a:lnTo>
                  <a:lnTo>
                    <a:pt x="2784262" y="1649096"/>
                  </a:lnTo>
                  <a:lnTo>
                    <a:pt x="2791240" y="1645603"/>
                  </a:lnTo>
                  <a:lnTo>
                    <a:pt x="2797584" y="1641793"/>
                  </a:lnTo>
                  <a:lnTo>
                    <a:pt x="2803293" y="1637666"/>
                  </a:lnTo>
                  <a:lnTo>
                    <a:pt x="2808368" y="1633538"/>
                  </a:lnTo>
                  <a:lnTo>
                    <a:pt x="2813443" y="1629411"/>
                  </a:lnTo>
                  <a:lnTo>
                    <a:pt x="2817566" y="1625283"/>
                  </a:lnTo>
                  <a:lnTo>
                    <a:pt x="2821055" y="1620521"/>
                  </a:lnTo>
                  <a:lnTo>
                    <a:pt x="2824544" y="1616393"/>
                  </a:lnTo>
                  <a:lnTo>
                    <a:pt x="2827082" y="1611948"/>
                  </a:lnTo>
                  <a:lnTo>
                    <a:pt x="2828985" y="1607821"/>
                  </a:lnTo>
                  <a:lnTo>
                    <a:pt x="2830571" y="1603376"/>
                  </a:lnTo>
                  <a:lnTo>
                    <a:pt x="2831839" y="1599248"/>
                  </a:lnTo>
                  <a:lnTo>
                    <a:pt x="2832157" y="1594803"/>
                  </a:lnTo>
                  <a:lnTo>
                    <a:pt x="2831839" y="1591628"/>
                  </a:lnTo>
                  <a:lnTo>
                    <a:pt x="2831205" y="1588771"/>
                  </a:lnTo>
                  <a:lnTo>
                    <a:pt x="2830571" y="1585596"/>
                  </a:lnTo>
                  <a:lnTo>
                    <a:pt x="2829302" y="1582738"/>
                  </a:lnTo>
                  <a:lnTo>
                    <a:pt x="2828350" y="1579563"/>
                  </a:lnTo>
                  <a:lnTo>
                    <a:pt x="2826447" y="1576706"/>
                  </a:lnTo>
                  <a:lnTo>
                    <a:pt x="2824544" y="1573213"/>
                  </a:lnTo>
                  <a:lnTo>
                    <a:pt x="2822324" y="1570356"/>
                  </a:lnTo>
                  <a:lnTo>
                    <a:pt x="2817566" y="1564323"/>
                  </a:lnTo>
                  <a:lnTo>
                    <a:pt x="2810905" y="1558608"/>
                  </a:lnTo>
                  <a:lnTo>
                    <a:pt x="2803928" y="1552576"/>
                  </a:lnTo>
                  <a:lnTo>
                    <a:pt x="2795681" y="1546861"/>
                  </a:lnTo>
                  <a:lnTo>
                    <a:pt x="2786165" y="1541146"/>
                  </a:lnTo>
                  <a:lnTo>
                    <a:pt x="2776016" y="1536066"/>
                  </a:lnTo>
                  <a:lnTo>
                    <a:pt x="2764914" y="1531303"/>
                  </a:lnTo>
                  <a:lnTo>
                    <a:pt x="2752861" y="1526223"/>
                  </a:lnTo>
                  <a:lnTo>
                    <a:pt x="2740174" y="1521778"/>
                  </a:lnTo>
                  <a:lnTo>
                    <a:pt x="2726535" y="1517333"/>
                  </a:lnTo>
                  <a:lnTo>
                    <a:pt x="2711945" y="1513523"/>
                  </a:lnTo>
                  <a:lnTo>
                    <a:pt x="2696720" y="1510031"/>
                  </a:lnTo>
                  <a:lnTo>
                    <a:pt x="2695769" y="1526223"/>
                  </a:lnTo>
                  <a:lnTo>
                    <a:pt x="2673883" y="1526223"/>
                  </a:lnTo>
                  <a:lnTo>
                    <a:pt x="2688474" y="1540511"/>
                  </a:lnTo>
                  <a:lnTo>
                    <a:pt x="2695452" y="1540511"/>
                  </a:lnTo>
                  <a:lnTo>
                    <a:pt x="2698624" y="1542416"/>
                  </a:lnTo>
                  <a:lnTo>
                    <a:pt x="2706870" y="1548131"/>
                  </a:lnTo>
                  <a:lnTo>
                    <a:pt x="2717972" y="1556068"/>
                  </a:lnTo>
                  <a:lnTo>
                    <a:pt x="2723046" y="1560513"/>
                  </a:lnTo>
                  <a:lnTo>
                    <a:pt x="2728439" y="1565276"/>
                  </a:lnTo>
                  <a:lnTo>
                    <a:pt x="2732879" y="1570356"/>
                  </a:lnTo>
                  <a:lnTo>
                    <a:pt x="2736685" y="1574801"/>
                  </a:lnTo>
                  <a:lnTo>
                    <a:pt x="2738271" y="1577023"/>
                  </a:lnTo>
                  <a:lnTo>
                    <a:pt x="2738905" y="1579246"/>
                  </a:lnTo>
                  <a:lnTo>
                    <a:pt x="2739540" y="1581468"/>
                  </a:lnTo>
                  <a:lnTo>
                    <a:pt x="2740174" y="1583373"/>
                  </a:lnTo>
                  <a:lnTo>
                    <a:pt x="2739540" y="1585278"/>
                  </a:lnTo>
                  <a:lnTo>
                    <a:pt x="2738905" y="1586866"/>
                  </a:lnTo>
                  <a:lnTo>
                    <a:pt x="2737320" y="1588771"/>
                  </a:lnTo>
                  <a:lnTo>
                    <a:pt x="2735417" y="1589723"/>
                  </a:lnTo>
                  <a:lnTo>
                    <a:pt x="2732879" y="1590993"/>
                  </a:lnTo>
                  <a:lnTo>
                    <a:pt x="2730024" y="1591946"/>
                  </a:lnTo>
                  <a:lnTo>
                    <a:pt x="2725901" y="1592898"/>
                  </a:lnTo>
                  <a:lnTo>
                    <a:pt x="2721143" y="1593216"/>
                  </a:lnTo>
                  <a:lnTo>
                    <a:pt x="2715117" y="1593533"/>
                  </a:lnTo>
                  <a:lnTo>
                    <a:pt x="2710042" y="1593533"/>
                  </a:lnTo>
                  <a:lnTo>
                    <a:pt x="2704650" y="1593216"/>
                  </a:lnTo>
                  <a:lnTo>
                    <a:pt x="2699575" y="1592581"/>
                  </a:lnTo>
                  <a:lnTo>
                    <a:pt x="2694500" y="1591628"/>
                  </a:lnTo>
                  <a:lnTo>
                    <a:pt x="2690060" y="1590676"/>
                  </a:lnTo>
                  <a:lnTo>
                    <a:pt x="2685619" y="1589088"/>
                  </a:lnTo>
                  <a:lnTo>
                    <a:pt x="2681496" y="1587501"/>
                  </a:lnTo>
                  <a:lnTo>
                    <a:pt x="2673566" y="1584326"/>
                  </a:lnTo>
                  <a:lnTo>
                    <a:pt x="2665954" y="1579563"/>
                  </a:lnTo>
                  <a:lnTo>
                    <a:pt x="2658659" y="1575118"/>
                  </a:lnTo>
                  <a:lnTo>
                    <a:pt x="2651681" y="1570038"/>
                  </a:lnTo>
                  <a:lnTo>
                    <a:pt x="2648826" y="1568133"/>
                  </a:lnTo>
                  <a:lnTo>
                    <a:pt x="2646606" y="1567181"/>
                  </a:lnTo>
                  <a:lnTo>
                    <a:pt x="2645337" y="1567181"/>
                  </a:lnTo>
                  <a:lnTo>
                    <a:pt x="2644386" y="1567498"/>
                  </a:lnTo>
                  <a:lnTo>
                    <a:pt x="2643434" y="1569403"/>
                  </a:lnTo>
                  <a:lnTo>
                    <a:pt x="2643117" y="1570356"/>
                  </a:lnTo>
                  <a:lnTo>
                    <a:pt x="2642165" y="1570673"/>
                  </a:lnTo>
                  <a:lnTo>
                    <a:pt x="2633602" y="1570356"/>
                  </a:lnTo>
                  <a:lnTo>
                    <a:pt x="2629161" y="1570038"/>
                  </a:lnTo>
                  <a:lnTo>
                    <a:pt x="2627258" y="1569403"/>
                  </a:lnTo>
                  <a:lnTo>
                    <a:pt x="2626306" y="1569086"/>
                  </a:lnTo>
                  <a:lnTo>
                    <a:pt x="2624720" y="1562101"/>
                  </a:lnTo>
                  <a:lnTo>
                    <a:pt x="2624086" y="1556386"/>
                  </a:lnTo>
                  <a:lnTo>
                    <a:pt x="2623452" y="1551941"/>
                  </a:lnTo>
                  <a:lnTo>
                    <a:pt x="2623135" y="1548131"/>
                  </a:lnTo>
                  <a:lnTo>
                    <a:pt x="2623452" y="1544003"/>
                  </a:lnTo>
                  <a:lnTo>
                    <a:pt x="2624086" y="1542733"/>
                  </a:lnTo>
                  <a:lnTo>
                    <a:pt x="2622817" y="1540511"/>
                  </a:lnTo>
                  <a:lnTo>
                    <a:pt x="2671029" y="1540511"/>
                  </a:lnTo>
                  <a:lnTo>
                    <a:pt x="2656439" y="1526223"/>
                  </a:lnTo>
                  <a:lnTo>
                    <a:pt x="2615839" y="1526223"/>
                  </a:lnTo>
                  <a:lnTo>
                    <a:pt x="2612033" y="1499236"/>
                  </a:lnTo>
                  <a:lnTo>
                    <a:pt x="2595857" y="1498283"/>
                  </a:lnTo>
                  <a:lnTo>
                    <a:pt x="2579046" y="1497966"/>
                  </a:lnTo>
                  <a:close/>
                  <a:moveTo>
                    <a:pt x="400303" y="1460500"/>
                  </a:moveTo>
                  <a:lnTo>
                    <a:pt x="487363" y="1590373"/>
                  </a:lnTo>
                  <a:lnTo>
                    <a:pt x="477269" y="1597025"/>
                  </a:lnTo>
                  <a:lnTo>
                    <a:pt x="390525" y="1467152"/>
                  </a:lnTo>
                  <a:lnTo>
                    <a:pt x="400303" y="1460500"/>
                  </a:lnTo>
                  <a:close/>
                  <a:moveTo>
                    <a:pt x="2575557" y="1210946"/>
                  </a:moveTo>
                  <a:lnTo>
                    <a:pt x="2570165" y="1211581"/>
                  </a:lnTo>
                  <a:lnTo>
                    <a:pt x="2565408" y="1211898"/>
                  </a:lnTo>
                  <a:lnTo>
                    <a:pt x="2561919" y="1211581"/>
                  </a:lnTo>
                  <a:lnTo>
                    <a:pt x="2558747" y="1211263"/>
                  </a:lnTo>
                  <a:lnTo>
                    <a:pt x="2527663" y="1469708"/>
                  </a:lnTo>
                  <a:lnTo>
                    <a:pt x="2540350" y="1468756"/>
                  </a:lnTo>
                  <a:lnTo>
                    <a:pt x="2553038" y="1468438"/>
                  </a:lnTo>
                  <a:lnTo>
                    <a:pt x="2565725" y="1468121"/>
                  </a:lnTo>
                  <a:lnTo>
                    <a:pt x="2579046" y="1467486"/>
                  </a:lnTo>
                  <a:lnTo>
                    <a:pt x="2593637" y="1468121"/>
                  </a:lnTo>
                  <a:lnTo>
                    <a:pt x="2608227" y="1468438"/>
                  </a:lnTo>
                  <a:lnTo>
                    <a:pt x="2575557" y="1210946"/>
                  </a:lnTo>
                  <a:close/>
                  <a:moveTo>
                    <a:pt x="309562" y="1149350"/>
                  </a:moveTo>
                  <a:lnTo>
                    <a:pt x="361753" y="1149350"/>
                  </a:lnTo>
                  <a:lnTo>
                    <a:pt x="369977" y="1155018"/>
                  </a:lnTo>
                  <a:lnTo>
                    <a:pt x="377884" y="1160685"/>
                  </a:lnTo>
                  <a:lnTo>
                    <a:pt x="381680" y="1164149"/>
                  </a:lnTo>
                  <a:lnTo>
                    <a:pt x="385476" y="1167298"/>
                  </a:lnTo>
                  <a:lnTo>
                    <a:pt x="388639" y="1170761"/>
                  </a:lnTo>
                  <a:lnTo>
                    <a:pt x="391169" y="1174225"/>
                  </a:lnTo>
                  <a:lnTo>
                    <a:pt x="392751" y="1177059"/>
                  </a:lnTo>
                  <a:lnTo>
                    <a:pt x="393700" y="1178633"/>
                  </a:lnTo>
                  <a:lnTo>
                    <a:pt x="393700" y="1180208"/>
                  </a:lnTo>
                  <a:lnTo>
                    <a:pt x="393067" y="1181467"/>
                  </a:lnTo>
                  <a:lnTo>
                    <a:pt x="392751" y="1182727"/>
                  </a:lnTo>
                  <a:lnTo>
                    <a:pt x="391802" y="1183671"/>
                  </a:lnTo>
                  <a:lnTo>
                    <a:pt x="390537" y="1184616"/>
                  </a:lnTo>
                  <a:lnTo>
                    <a:pt x="388639" y="1185561"/>
                  </a:lnTo>
                  <a:lnTo>
                    <a:pt x="386425" y="1186505"/>
                  </a:lnTo>
                  <a:lnTo>
                    <a:pt x="383578" y="1186820"/>
                  </a:lnTo>
                  <a:lnTo>
                    <a:pt x="380098" y="1187135"/>
                  </a:lnTo>
                  <a:lnTo>
                    <a:pt x="375986" y="1187450"/>
                  </a:lnTo>
                  <a:lnTo>
                    <a:pt x="372191" y="1187450"/>
                  </a:lnTo>
                  <a:lnTo>
                    <a:pt x="364599" y="1186820"/>
                  </a:lnTo>
                  <a:lnTo>
                    <a:pt x="357957" y="1185246"/>
                  </a:lnTo>
                  <a:lnTo>
                    <a:pt x="351631" y="1183042"/>
                  </a:lnTo>
                  <a:lnTo>
                    <a:pt x="345937" y="1180523"/>
                  </a:lnTo>
                  <a:lnTo>
                    <a:pt x="340244" y="1177374"/>
                  </a:lnTo>
                  <a:lnTo>
                    <a:pt x="335499" y="1174225"/>
                  </a:lnTo>
                  <a:lnTo>
                    <a:pt x="330122" y="1170761"/>
                  </a:lnTo>
                  <a:lnTo>
                    <a:pt x="328540" y="1169187"/>
                  </a:lnTo>
                  <a:lnTo>
                    <a:pt x="326959" y="1168557"/>
                  </a:lnTo>
                  <a:lnTo>
                    <a:pt x="325693" y="1168557"/>
                  </a:lnTo>
                  <a:lnTo>
                    <a:pt x="325061" y="1168872"/>
                  </a:lnTo>
                  <a:lnTo>
                    <a:pt x="324745" y="1170447"/>
                  </a:lnTo>
                  <a:lnTo>
                    <a:pt x="324112" y="1170761"/>
                  </a:lnTo>
                  <a:lnTo>
                    <a:pt x="323479" y="1171076"/>
                  </a:lnTo>
                  <a:lnTo>
                    <a:pt x="317469" y="1170761"/>
                  </a:lnTo>
                  <a:lnTo>
                    <a:pt x="313990" y="1170447"/>
                  </a:lnTo>
                  <a:lnTo>
                    <a:pt x="312409" y="1170132"/>
                  </a:lnTo>
                  <a:lnTo>
                    <a:pt x="311143" y="1164779"/>
                  </a:lnTo>
                  <a:lnTo>
                    <a:pt x="310511" y="1160685"/>
                  </a:lnTo>
                  <a:lnTo>
                    <a:pt x="309878" y="1155018"/>
                  </a:lnTo>
                  <a:lnTo>
                    <a:pt x="310511" y="1152184"/>
                  </a:lnTo>
                  <a:lnTo>
                    <a:pt x="310827" y="1150924"/>
                  </a:lnTo>
                  <a:lnTo>
                    <a:pt x="309562" y="1149350"/>
                  </a:lnTo>
                  <a:close/>
                  <a:moveTo>
                    <a:pt x="178239" y="1149350"/>
                  </a:moveTo>
                  <a:lnTo>
                    <a:pt x="230188" y="1149350"/>
                  </a:lnTo>
                  <a:lnTo>
                    <a:pt x="229550" y="1150924"/>
                  </a:lnTo>
                  <a:lnTo>
                    <a:pt x="229869" y="1152184"/>
                  </a:lnTo>
                  <a:lnTo>
                    <a:pt x="229869" y="1155018"/>
                  </a:lnTo>
                  <a:lnTo>
                    <a:pt x="229550" y="1160685"/>
                  </a:lnTo>
                  <a:lnTo>
                    <a:pt x="229232" y="1164779"/>
                  </a:lnTo>
                  <a:lnTo>
                    <a:pt x="227957" y="1170132"/>
                  </a:lnTo>
                  <a:lnTo>
                    <a:pt x="225726" y="1170447"/>
                  </a:lnTo>
                  <a:lnTo>
                    <a:pt x="222858" y="1170761"/>
                  </a:lnTo>
                  <a:lnTo>
                    <a:pt x="216802" y="1171076"/>
                  </a:lnTo>
                  <a:lnTo>
                    <a:pt x="215846" y="1170761"/>
                  </a:lnTo>
                  <a:lnTo>
                    <a:pt x="215527" y="1170447"/>
                  </a:lnTo>
                  <a:lnTo>
                    <a:pt x="214890" y="1168872"/>
                  </a:lnTo>
                  <a:lnTo>
                    <a:pt x="214571" y="1168557"/>
                  </a:lnTo>
                  <a:lnTo>
                    <a:pt x="213296" y="1168557"/>
                  </a:lnTo>
                  <a:lnTo>
                    <a:pt x="211703" y="1169187"/>
                  </a:lnTo>
                  <a:lnTo>
                    <a:pt x="209472" y="1170761"/>
                  </a:lnTo>
                  <a:lnTo>
                    <a:pt x="204691" y="1174225"/>
                  </a:lnTo>
                  <a:lnTo>
                    <a:pt x="199273" y="1177374"/>
                  </a:lnTo>
                  <a:lnTo>
                    <a:pt x="194174" y="1180523"/>
                  </a:lnTo>
                  <a:lnTo>
                    <a:pt x="188119" y="1183042"/>
                  </a:lnTo>
                  <a:lnTo>
                    <a:pt x="182063" y="1185246"/>
                  </a:lnTo>
                  <a:lnTo>
                    <a:pt x="175371" y="1186820"/>
                  </a:lnTo>
                  <a:lnTo>
                    <a:pt x="167722" y="1187450"/>
                  </a:lnTo>
                  <a:lnTo>
                    <a:pt x="163579" y="1187450"/>
                  </a:lnTo>
                  <a:lnTo>
                    <a:pt x="159435" y="1187135"/>
                  </a:lnTo>
                  <a:lnTo>
                    <a:pt x="155930" y="1186820"/>
                  </a:lnTo>
                  <a:lnTo>
                    <a:pt x="153380" y="1186505"/>
                  </a:lnTo>
                  <a:lnTo>
                    <a:pt x="151149" y="1185561"/>
                  </a:lnTo>
                  <a:lnTo>
                    <a:pt x="149237" y="1184616"/>
                  </a:lnTo>
                  <a:lnTo>
                    <a:pt x="147643" y="1183671"/>
                  </a:lnTo>
                  <a:lnTo>
                    <a:pt x="147006" y="1182727"/>
                  </a:lnTo>
                  <a:lnTo>
                    <a:pt x="146050" y="1181467"/>
                  </a:lnTo>
                  <a:lnTo>
                    <a:pt x="146050" y="1180208"/>
                  </a:lnTo>
                  <a:lnTo>
                    <a:pt x="146050" y="1178633"/>
                  </a:lnTo>
                  <a:lnTo>
                    <a:pt x="146368" y="1177059"/>
                  </a:lnTo>
                  <a:lnTo>
                    <a:pt x="148281" y="1174225"/>
                  </a:lnTo>
                  <a:lnTo>
                    <a:pt x="151149" y="1170761"/>
                  </a:lnTo>
                  <a:lnTo>
                    <a:pt x="154017" y="1167298"/>
                  </a:lnTo>
                  <a:lnTo>
                    <a:pt x="157842" y="1164149"/>
                  </a:lnTo>
                  <a:lnTo>
                    <a:pt x="161985" y="1160685"/>
                  </a:lnTo>
                  <a:lnTo>
                    <a:pt x="169634" y="1155018"/>
                  </a:lnTo>
                  <a:lnTo>
                    <a:pt x="178239" y="1149350"/>
                  </a:lnTo>
                  <a:close/>
                  <a:moveTo>
                    <a:pt x="1364001" y="1136650"/>
                  </a:moveTo>
                  <a:lnTo>
                    <a:pt x="1375444" y="1136650"/>
                  </a:lnTo>
                  <a:lnTo>
                    <a:pt x="1386888" y="1137285"/>
                  </a:lnTo>
                  <a:lnTo>
                    <a:pt x="1398332" y="1138872"/>
                  </a:lnTo>
                  <a:lnTo>
                    <a:pt x="1409457" y="1140777"/>
                  </a:lnTo>
                  <a:lnTo>
                    <a:pt x="1421219" y="1143000"/>
                  </a:lnTo>
                  <a:lnTo>
                    <a:pt x="1432663" y="1146175"/>
                  </a:lnTo>
                  <a:lnTo>
                    <a:pt x="1443788" y="1149032"/>
                  </a:lnTo>
                  <a:lnTo>
                    <a:pt x="1455232" y="1152842"/>
                  </a:lnTo>
                  <a:lnTo>
                    <a:pt x="1466040" y="1156652"/>
                  </a:lnTo>
                  <a:lnTo>
                    <a:pt x="1476848" y="1161097"/>
                  </a:lnTo>
                  <a:lnTo>
                    <a:pt x="1487338" y="1165542"/>
                  </a:lnTo>
                  <a:lnTo>
                    <a:pt x="1498146" y="1169987"/>
                  </a:lnTo>
                  <a:lnTo>
                    <a:pt x="1508318" y="1175067"/>
                  </a:lnTo>
                  <a:lnTo>
                    <a:pt x="1518490" y="1180147"/>
                  </a:lnTo>
                  <a:lnTo>
                    <a:pt x="1527709" y="1185545"/>
                  </a:lnTo>
                  <a:lnTo>
                    <a:pt x="1537245" y="1190942"/>
                  </a:lnTo>
                  <a:lnTo>
                    <a:pt x="1545828" y="1196022"/>
                  </a:lnTo>
                  <a:lnTo>
                    <a:pt x="1554410" y="1201420"/>
                  </a:lnTo>
                  <a:lnTo>
                    <a:pt x="1569987" y="1211897"/>
                  </a:lnTo>
                  <a:lnTo>
                    <a:pt x="1583020" y="1222057"/>
                  </a:lnTo>
                  <a:lnTo>
                    <a:pt x="1594463" y="1231265"/>
                  </a:lnTo>
                  <a:lnTo>
                    <a:pt x="1599231" y="1235710"/>
                  </a:lnTo>
                  <a:lnTo>
                    <a:pt x="1603046" y="1239837"/>
                  </a:lnTo>
                  <a:lnTo>
                    <a:pt x="1606543" y="1243330"/>
                  </a:lnTo>
                  <a:lnTo>
                    <a:pt x="1609086" y="1246822"/>
                  </a:lnTo>
                  <a:lnTo>
                    <a:pt x="1610993" y="1249997"/>
                  </a:lnTo>
                  <a:lnTo>
                    <a:pt x="1611947" y="1252220"/>
                  </a:lnTo>
                  <a:lnTo>
                    <a:pt x="1612582" y="1256347"/>
                  </a:lnTo>
                  <a:lnTo>
                    <a:pt x="1612900" y="1261427"/>
                  </a:lnTo>
                  <a:lnTo>
                    <a:pt x="1612900" y="1276985"/>
                  </a:lnTo>
                  <a:lnTo>
                    <a:pt x="1612582" y="1297305"/>
                  </a:lnTo>
                  <a:lnTo>
                    <a:pt x="1611311" y="1322387"/>
                  </a:lnTo>
                  <a:lnTo>
                    <a:pt x="1609404" y="1351280"/>
                  </a:lnTo>
                  <a:lnTo>
                    <a:pt x="1607178" y="1383347"/>
                  </a:lnTo>
                  <a:lnTo>
                    <a:pt x="1601774" y="1455102"/>
                  </a:lnTo>
                  <a:lnTo>
                    <a:pt x="1595099" y="1531937"/>
                  </a:lnTo>
                  <a:lnTo>
                    <a:pt x="1588106" y="1608772"/>
                  </a:lnTo>
                  <a:lnTo>
                    <a:pt x="1580159" y="1680845"/>
                  </a:lnTo>
                  <a:lnTo>
                    <a:pt x="1576344" y="1713230"/>
                  </a:lnTo>
                  <a:lnTo>
                    <a:pt x="1572847" y="1742122"/>
                  </a:lnTo>
                  <a:lnTo>
                    <a:pt x="1568397" y="1774825"/>
                  </a:lnTo>
                  <a:lnTo>
                    <a:pt x="1566172" y="1787842"/>
                  </a:lnTo>
                  <a:lnTo>
                    <a:pt x="1564265" y="1798955"/>
                  </a:lnTo>
                  <a:lnTo>
                    <a:pt x="1551232" y="1804035"/>
                  </a:lnTo>
                  <a:lnTo>
                    <a:pt x="1539152" y="1808162"/>
                  </a:lnTo>
                  <a:lnTo>
                    <a:pt x="1527073" y="1811655"/>
                  </a:lnTo>
                  <a:lnTo>
                    <a:pt x="1515947" y="1813877"/>
                  </a:lnTo>
                  <a:lnTo>
                    <a:pt x="1505775" y="1815465"/>
                  </a:lnTo>
                  <a:lnTo>
                    <a:pt x="1501325" y="1815782"/>
                  </a:lnTo>
                  <a:lnTo>
                    <a:pt x="1496874" y="1815782"/>
                  </a:lnTo>
                  <a:lnTo>
                    <a:pt x="1492742" y="1815782"/>
                  </a:lnTo>
                  <a:lnTo>
                    <a:pt x="1488609" y="1814830"/>
                  </a:lnTo>
                  <a:lnTo>
                    <a:pt x="1485113" y="1814195"/>
                  </a:lnTo>
                  <a:lnTo>
                    <a:pt x="1481934" y="1813242"/>
                  </a:lnTo>
                  <a:lnTo>
                    <a:pt x="1482888" y="1798955"/>
                  </a:lnTo>
                  <a:lnTo>
                    <a:pt x="1484159" y="1778952"/>
                  </a:lnTo>
                  <a:lnTo>
                    <a:pt x="1486384" y="1724025"/>
                  </a:lnTo>
                  <a:lnTo>
                    <a:pt x="1487338" y="1671637"/>
                  </a:lnTo>
                  <a:lnTo>
                    <a:pt x="1488927" y="1614487"/>
                  </a:lnTo>
                  <a:lnTo>
                    <a:pt x="1489881" y="1556067"/>
                  </a:lnTo>
                  <a:lnTo>
                    <a:pt x="1490199" y="1498600"/>
                  </a:lnTo>
                  <a:lnTo>
                    <a:pt x="1473033" y="1530667"/>
                  </a:lnTo>
                  <a:lnTo>
                    <a:pt x="1462543" y="1524952"/>
                  </a:lnTo>
                  <a:lnTo>
                    <a:pt x="1490199" y="1472882"/>
                  </a:lnTo>
                  <a:lnTo>
                    <a:pt x="1489881" y="1423035"/>
                  </a:lnTo>
                  <a:lnTo>
                    <a:pt x="1489245" y="1402080"/>
                  </a:lnTo>
                  <a:lnTo>
                    <a:pt x="1488609" y="1384300"/>
                  </a:lnTo>
                  <a:lnTo>
                    <a:pt x="1487974" y="1370012"/>
                  </a:lnTo>
                  <a:lnTo>
                    <a:pt x="1486702" y="1360170"/>
                  </a:lnTo>
                  <a:lnTo>
                    <a:pt x="1486066" y="1356677"/>
                  </a:lnTo>
                  <a:lnTo>
                    <a:pt x="1485113" y="1354455"/>
                  </a:lnTo>
                  <a:lnTo>
                    <a:pt x="1484477" y="1353502"/>
                  </a:lnTo>
                  <a:lnTo>
                    <a:pt x="1484159" y="1353502"/>
                  </a:lnTo>
                  <a:lnTo>
                    <a:pt x="1483841" y="1354137"/>
                  </a:lnTo>
                  <a:lnTo>
                    <a:pt x="1477166" y="1362392"/>
                  </a:lnTo>
                  <a:lnTo>
                    <a:pt x="1470808" y="1371282"/>
                  </a:lnTo>
                  <a:lnTo>
                    <a:pt x="1469537" y="1373505"/>
                  </a:lnTo>
                  <a:lnTo>
                    <a:pt x="1449192" y="1674812"/>
                  </a:lnTo>
                  <a:lnTo>
                    <a:pt x="1443788" y="1731962"/>
                  </a:lnTo>
                  <a:lnTo>
                    <a:pt x="1437431" y="1803400"/>
                  </a:lnTo>
                  <a:lnTo>
                    <a:pt x="1434252" y="1830705"/>
                  </a:lnTo>
                  <a:lnTo>
                    <a:pt x="1433934" y="1834515"/>
                  </a:lnTo>
                  <a:lnTo>
                    <a:pt x="1431709" y="1841817"/>
                  </a:lnTo>
                  <a:lnTo>
                    <a:pt x="1429166" y="1848485"/>
                  </a:lnTo>
                  <a:lnTo>
                    <a:pt x="1426623" y="1855152"/>
                  </a:lnTo>
                  <a:lnTo>
                    <a:pt x="1423126" y="1861820"/>
                  </a:lnTo>
                  <a:lnTo>
                    <a:pt x="1419630" y="1868805"/>
                  </a:lnTo>
                  <a:lnTo>
                    <a:pt x="1415815" y="1875155"/>
                  </a:lnTo>
                  <a:lnTo>
                    <a:pt x="1411683" y="1881822"/>
                  </a:lnTo>
                  <a:lnTo>
                    <a:pt x="1407232" y="1888172"/>
                  </a:lnTo>
                  <a:lnTo>
                    <a:pt x="1400557" y="1978660"/>
                  </a:lnTo>
                  <a:lnTo>
                    <a:pt x="1376398" y="2298382"/>
                  </a:lnTo>
                  <a:lnTo>
                    <a:pt x="1388795" y="2301557"/>
                  </a:lnTo>
                  <a:lnTo>
                    <a:pt x="1400875" y="2305050"/>
                  </a:lnTo>
                  <a:lnTo>
                    <a:pt x="1412954" y="2308225"/>
                  </a:lnTo>
                  <a:lnTo>
                    <a:pt x="1424080" y="2312035"/>
                  </a:lnTo>
                  <a:lnTo>
                    <a:pt x="1435524" y="2315845"/>
                  </a:lnTo>
                  <a:lnTo>
                    <a:pt x="1446014" y="2319972"/>
                  </a:lnTo>
                  <a:lnTo>
                    <a:pt x="1456504" y="2324100"/>
                  </a:lnTo>
                  <a:lnTo>
                    <a:pt x="1466358" y="2328545"/>
                  </a:lnTo>
                  <a:lnTo>
                    <a:pt x="1529298" y="2288857"/>
                  </a:lnTo>
                  <a:lnTo>
                    <a:pt x="1535656" y="2299017"/>
                  </a:lnTo>
                  <a:lnTo>
                    <a:pt x="1479073" y="2334895"/>
                  </a:lnTo>
                  <a:lnTo>
                    <a:pt x="1489881" y="2340610"/>
                  </a:lnTo>
                  <a:lnTo>
                    <a:pt x="1499417" y="2346325"/>
                  </a:lnTo>
                  <a:lnTo>
                    <a:pt x="1508954" y="2352675"/>
                  </a:lnTo>
                  <a:lnTo>
                    <a:pt x="1517536" y="2358707"/>
                  </a:lnTo>
                  <a:lnTo>
                    <a:pt x="1525483" y="2365057"/>
                  </a:lnTo>
                  <a:lnTo>
                    <a:pt x="1533112" y="2371725"/>
                  </a:lnTo>
                  <a:lnTo>
                    <a:pt x="1539788" y="2378710"/>
                  </a:lnTo>
                  <a:lnTo>
                    <a:pt x="1546146" y="2385695"/>
                  </a:lnTo>
                  <a:lnTo>
                    <a:pt x="1551867" y="2392997"/>
                  </a:lnTo>
                  <a:lnTo>
                    <a:pt x="1556636" y="2400300"/>
                  </a:lnTo>
                  <a:lnTo>
                    <a:pt x="1560768" y="2407920"/>
                  </a:lnTo>
                  <a:lnTo>
                    <a:pt x="1564265" y="2415857"/>
                  </a:lnTo>
                  <a:lnTo>
                    <a:pt x="1566808" y="2423477"/>
                  </a:lnTo>
                  <a:lnTo>
                    <a:pt x="1568715" y="2431732"/>
                  </a:lnTo>
                  <a:lnTo>
                    <a:pt x="1569987" y="2439670"/>
                  </a:lnTo>
                  <a:lnTo>
                    <a:pt x="1570304" y="2447925"/>
                  </a:lnTo>
                  <a:lnTo>
                    <a:pt x="1569987" y="2455545"/>
                  </a:lnTo>
                  <a:lnTo>
                    <a:pt x="1569033" y="2463165"/>
                  </a:lnTo>
                  <a:lnTo>
                    <a:pt x="1567126" y="2470785"/>
                  </a:lnTo>
                  <a:lnTo>
                    <a:pt x="1564900" y="2477770"/>
                  </a:lnTo>
                  <a:lnTo>
                    <a:pt x="1562040" y="2485390"/>
                  </a:lnTo>
                  <a:lnTo>
                    <a:pt x="1558225" y="2492057"/>
                  </a:lnTo>
                  <a:lnTo>
                    <a:pt x="1554093" y="2499360"/>
                  </a:lnTo>
                  <a:lnTo>
                    <a:pt x="1549324" y="2506027"/>
                  </a:lnTo>
                  <a:lnTo>
                    <a:pt x="1543920" y="2512695"/>
                  </a:lnTo>
                  <a:lnTo>
                    <a:pt x="1537881" y="2519362"/>
                  </a:lnTo>
                  <a:lnTo>
                    <a:pt x="1531523" y="2525712"/>
                  </a:lnTo>
                  <a:lnTo>
                    <a:pt x="1524212" y="2531745"/>
                  </a:lnTo>
                  <a:lnTo>
                    <a:pt x="1516901" y="2537778"/>
                  </a:lnTo>
                  <a:lnTo>
                    <a:pt x="1508636" y="2543810"/>
                  </a:lnTo>
                  <a:lnTo>
                    <a:pt x="1500053" y="2549208"/>
                  </a:lnTo>
                  <a:lnTo>
                    <a:pt x="1490517" y="2554923"/>
                  </a:lnTo>
                  <a:lnTo>
                    <a:pt x="1480980" y="2560320"/>
                  </a:lnTo>
                  <a:lnTo>
                    <a:pt x="1470808" y="2565083"/>
                  </a:lnTo>
                  <a:lnTo>
                    <a:pt x="1460318" y="2569845"/>
                  </a:lnTo>
                  <a:lnTo>
                    <a:pt x="1449192" y="2574608"/>
                  </a:lnTo>
                  <a:lnTo>
                    <a:pt x="1437749" y="2579053"/>
                  </a:lnTo>
                  <a:lnTo>
                    <a:pt x="1425669" y="2583180"/>
                  </a:lnTo>
                  <a:lnTo>
                    <a:pt x="1413272" y="2587308"/>
                  </a:lnTo>
                  <a:lnTo>
                    <a:pt x="1400557" y="2591118"/>
                  </a:lnTo>
                  <a:lnTo>
                    <a:pt x="1387206" y="2594293"/>
                  </a:lnTo>
                  <a:lnTo>
                    <a:pt x="1373855" y="2597785"/>
                  </a:lnTo>
                  <a:lnTo>
                    <a:pt x="1360186" y="2600960"/>
                  </a:lnTo>
                  <a:lnTo>
                    <a:pt x="1345882" y="2603500"/>
                  </a:lnTo>
                  <a:lnTo>
                    <a:pt x="1331259" y="2606040"/>
                  </a:lnTo>
                  <a:lnTo>
                    <a:pt x="1316319" y="2608263"/>
                  </a:lnTo>
                  <a:lnTo>
                    <a:pt x="1301061" y="2610168"/>
                  </a:lnTo>
                  <a:lnTo>
                    <a:pt x="1285802" y="2612073"/>
                  </a:lnTo>
                  <a:lnTo>
                    <a:pt x="1381166" y="2755265"/>
                  </a:lnTo>
                  <a:lnTo>
                    <a:pt x="1370994" y="2762250"/>
                  </a:lnTo>
                  <a:lnTo>
                    <a:pt x="1271816" y="2613343"/>
                  </a:lnTo>
                  <a:lnTo>
                    <a:pt x="1254968" y="2614613"/>
                  </a:lnTo>
                  <a:lnTo>
                    <a:pt x="1237167" y="2615565"/>
                  </a:lnTo>
                  <a:lnTo>
                    <a:pt x="1219366" y="2615883"/>
                  </a:lnTo>
                  <a:lnTo>
                    <a:pt x="1201246" y="2616200"/>
                  </a:lnTo>
                  <a:lnTo>
                    <a:pt x="1181856" y="2615883"/>
                  </a:lnTo>
                  <a:lnTo>
                    <a:pt x="1162465" y="2615565"/>
                  </a:lnTo>
                  <a:lnTo>
                    <a:pt x="1143710" y="2614295"/>
                  </a:lnTo>
                  <a:lnTo>
                    <a:pt x="1124955" y="2612708"/>
                  </a:lnTo>
                  <a:lnTo>
                    <a:pt x="1106836" y="2611120"/>
                  </a:lnTo>
                  <a:lnTo>
                    <a:pt x="1089035" y="2609215"/>
                  </a:lnTo>
                  <a:lnTo>
                    <a:pt x="1071870" y="2606358"/>
                  </a:lnTo>
                  <a:lnTo>
                    <a:pt x="1055022" y="2603500"/>
                  </a:lnTo>
                  <a:lnTo>
                    <a:pt x="1038492" y="2600008"/>
                  </a:lnTo>
                  <a:lnTo>
                    <a:pt x="1022598" y="2596833"/>
                  </a:lnTo>
                  <a:lnTo>
                    <a:pt x="1007022" y="2592705"/>
                  </a:lnTo>
                  <a:lnTo>
                    <a:pt x="992082" y="2588260"/>
                  </a:lnTo>
                  <a:lnTo>
                    <a:pt x="977777" y="2583498"/>
                  </a:lnTo>
                  <a:lnTo>
                    <a:pt x="963791" y="2578735"/>
                  </a:lnTo>
                  <a:lnTo>
                    <a:pt x="950757" y="2573338"/>
                  </a:lnTo>
                  <a:lnTo>
                    <a:pt x="937724" y="2568258"/>
                  </a:lnTo>
                  <a:lnTo>
                    <a:pt x="925645" y="2562225"/>
                  </a:lnTo>
                  <a:lnTo>
                    <a:pt x="914519" y="2556193"/>
                  </a:lnTo>
                  <a:lnTo>
                    <a:pt x="903711" y="2550160"/>
                  </a:lnTo>
                  <a:lnTo>
                    <a:pt x="893857" y="2543175"/>
                  </a:lnTo>
                  <a:lnTo>
                    <a:pt x="884321" y="2536508"/>
                  </a:lnTo>
                  <a:lnTo>
                    <a:pt x="875738" y="2529523"/>
                  </a:lnTo>
                  <a:lnTo>
                    <a:pt x="867473" y="2522220"/>
                  </a:lnTo>
                  <a:lnTo>
                    <a:pt x="860162" y="2514600"/>
                  </a:lnTo>
                  <a:lnTo>
                    <a:pt x="853804" y="2506662"/>
                  </a:lnTo>
                  <a:lnTo>
                    <a:pt x="848400" y="2499042"/>
                  </a:lnTo>
                  <a:lnTo>
                    <a:pt x="843632" y="2491105"/>
                  </a:lnTo>
                  <a:lnTo>
                    <a:pt x="839500" y="2482850"/>
                  </a:lnTo>
                  <a:lnTo>
                    <a:pt x="836639" y="2473960"/>
                  </a:lnTo>
                  <a:lnTo>
                    <a:pt x="834414" y="2465387"/>
                  </a:lnTo>
                  <a:lnTo>
                    <a:pt x="833460" y="2461260"/>
                  </a:lnTo>
                  <a:lnTo>
                    <a:pt x="832824" y="2456815"/>
                  </a:lnTo>
                  <a:lnTo>
                    <a:pt x="832506" y="2452370"/>
                  </a:lnTo>
                  <a:lnTo>
                    <a:pt x="832506" y="2447925"/>
                  </a:lnTo>
                  <a:lnTo>
                    <a:pt x="832824" y="2440305"/>
                  </a:lnTo>
                  <a:lnTo>
                    <a:pt x="833460" y="2432685"/>
                  </a:lnTo>
                  <a:lnTo>
                    <a:pt x="835367" y="2425700"/>
                  </a:lnTo>
                  <a:lnTo>
                    <a:pt x="837592" y="2418397"/>
                  </a:lnTo>
                  <a:lnTo>
                    <a:pt x="840453" y="2411412"/>
                  </a:lnTo>
                  <a:lnTo>
                    <a:pt x="844268" y="2404110"/>
                  </a:lnTo>
                  <a:lnTo>
                    <a:pt x="847765" y="2397442"/>
                  </a:lnTo>
                  <a:lnTo>
                    <a:pt x="852851" y="2390775"/>
                  </a:lnTo>
                  <a:lnTo>
                    <a:pt x="857937" y="2384107"/>
                  </a:lnTo>
                  <a:lnTo>
                    <a:pt x="863659" y="2377757"/>
                  </a:lnTo>
                  <a:lnTo>
                    <a:pt x="870016" y="2371407"/>
                  </a:lnTo>
                  <a:lnTo>
                    <a:pt x="877009" y="2365375"/>
                  </a:lnTo>
                  <a:lnTo>
                    <a:pt x="884321" y="2359342"/>
                  </a:lnTo>
                  <a:lnTo>
                    <a:pt x="892268" y="2353945"/>
                  </a:lnTo>
                  <a:lnTo>
                    <a:pt x="900533" y="2348230"/>
                  </a:lnTo>
                  <a:lnTo>
                    <a:pt x="909115" y="2342515"/>
                  </a:lnTo>
                  <a:lnTo>
                    <a:pt x="921513" y="2335847"/>
                  </a:lnTo>
                  <a:lnTo>
                    <a:pt x="934546" y="2329497"/>
                  </a:lnTo>
                  <a:lnTo>
                    <a:pt x="947897" y="2323465"/>
                  </a:lnTo>
                  <a:lnTo>
                    <a:pt x="962201" y="2317750"/>
                  </a:lnTo>
                  <a:lnTo>
                    <a:pt x="957751" y="2310765"/>
                  </a:lnTo>
                  <a:lnTo>
                    <a:pt x="915791" y="2248217"/>
                  </a:lnTo>
                  <a:lnTo>
                    <a:pt x="925645" y="2241232"/>
                  </a:lnTo>
                  <a:lnTo>
                    <a:pt x="969194" y="2306002"/>
                  </a:lnTo>
                  <a:lnTo>
                    <a:pt x="974281" y="2313622"/>
                  </a:lnTo>
                  <a:lnTo>
                    <a:pt x="984453" y="2310130"/>
                  </a:lnTo>
                  <a:lnTo>
                    <a:pt x="994625" y="2306637"/>
                  </a:lnTo>
                  <a:lnTo>
                    <a:pt x="1005115" y="2303780"/>
                  </a:lnTo>
                  <a:lnTo>
                    <a:pt x="1016241" y="2300922"/>
                  </a:lnTo>
                  <a:lnTo>
                    <a:pt x="1035949" y="2296160"/>
                  </a:lnTo>
                  <a:lnTo>
                    <a:pt x="1004797" y="1881505"/>
                  </a:lnTo>
                  <a:lnTo>
                    <a:pt x="998439" y="1871980"/>
                  </a:lnTo>
                  <a:lnTo>
                    <a:pt x="992718" y="1862455"/>
                  </a:lnTo>
                  <a:lnTo>
                    <a:pt x="988903" y="1856105"/>
                  </a:lnTo>
                  <a:lnTo>
                    <a:pt x="985724" y="1849120"/>
                  </a:lnTo>
                  <a:lnTo>
                    <a:pt x="982545" y="1842135"/>
                  </a:lnTo>
                  <a:lnTo>
                    <a:pt x="980002" y="1835150"/>
                  </a:lnTo>
                  <a:lnTo>
                    <a:pt x="979685" y="1830705"/>
                  </a:lnTo>
                  <a:lnTo>
                    <a:pt x="976506" y="1798955"/>
                  </a:lnTo>
                  <a:lnTo>
                    <a:pt x="968559" y="1715452"/>
                  </a:lnTo>
                  <a:lnTo>
                    <a:pt x="963791" y="1658620"/>
                  </a:lnTo>
                  <a:lnTo>
                    <a:pt x="958704" y="1594485"/>
                  </a:lnTo>
                  <a:lnTo>
                    <a:pt x="943128" y="1365567"/>
                  </a:lnTo>
                  <a:lnTo>
                    <a:pt x="939950" y="1363027"/>
                  </a:lnTo>
                  <a:lnTo>
                    <a:pt x="937089" y="1360487"/>
                  </a:lnTo>
                  <a:lnTo>
                    <a:pt x="930731" y="1354137"/>
                  </a:lnTo>
                  <a:lnTo>
                    <a:pt x="930413" y="1353502"/>
                  </a:lnTo>
                  <a:lnTo>
                    <a:pt x="930095" y="1354137"/>
                  </a:lnTo>
                  <a:lnTo>
                    <a:pt x="929460" y="1355725"/>
                  </a:lnTo>
                  <a:lnTo>
                    <a:pt x="928824" y="1358900"/>
                  </a:lnTo>
                  <a:lnTo>
                    <a:pt x="928506" y="1363345"/>
                  </a:lnTo>
                  <a:lnTo>
                    <a:pt x="928188" y="1376997"/>
                  </a:lnTo>
                  <a:lnTo>
                    <a:pt x="928188" y="1395095"/>
                  </a:lnTo>
                  <a:lnTo>
                    <a:pt x="928506" y="1417320"/>
                  </a:lnTo>
                  <a:lnTo>
                    <a:pt x="928824" y="1442720"/>
                  </a:lnTo>
                  <a:lnTo>
                    <a:pt x="930731" y="1502092"/>
                  </a:lnTo>
                  <a:lnTo>
                    <a:pt x="933274" y="1568450"/>
                  </a:lnTo>
                  <a:lnTo>
                    <a:pt x="936453" y="1636077"/>
                  </a:lnTo>
                  <a:lnTo>
                    <a:pt x="939632" y="1699895"/>
                  </a:lnTo>
                  <a:lnTo>
                    <a:pt x="942811" y="1755140"/>
                  </a:lnTo>
                  <a:lnTo>
                    <a:pt x="945036" y="1791652"/>
                  </a:lnTo>
                  <a:lnTo>
                    <a:pt x="946943" y="1815465"/>
                  </a:lnTo>
                  <a:lnTo>
                    <a:pt x="938996" y="1815782"/>
                  </a:lnTo>
                  <a:lnTo>
                    <a:pt x="929142" y="1815782"/>
                  </a:lnTo>
                  <a:lnTo>
                    <a:pt x="918016" y="1815782"/>
                  </a:lnTo>
                  <a:lnTo>
                    <a:pt x="904983" y="1814512"/>
                  </a:lnTo>
                  <a:lnTo>
                    <a:pt x="898625" y="1813877"/>
                  </a:lnTo>
                  <a:lnTo>
                    <a:pt x="891950" y="1812607"/>
                  </a:lnTo>
                  <a:lnTo>
                    <a:pt x="884639" y="1811337"/>
                  </a:lnTo>
                  <a:lnTo>
                    <a:pt x="877963" y="1809115"/>
                  </a:lnTo>
                  <a:lnTo>
                    <a:pt x="870970" y="1806575"/>
                  </a:lnTo>
                  <a:lnTo>
                    <a:pt x="863659" y="1804035"/>
                  </a:lnTo>
                  <a:lnTo>
                    <a:pt x="856983" y="1800542"/>
                  </a:lnTo>
                  <a:lnTo>
                    <a:pt x="849990" y="1797050"/>
                  </a:lnTo>
                  <a:lnTo>
                    <a:pt x="847765" y="1783397"/>
                  </a:lnTo>
                  <a:lnTo>
                    <a:pt x="845222" y="1766887"/>
                  </a:lnTo>
                  <a:lnTo>
                    <a:pt x="842996" y="1747520"/>
                  </a:lnTo>
                  <a:lnTo>
                    <a:pt x="840453" y="1725930"/>
                  </a:lnTo>
                  <a:lnTo>
                    <a:pt x="837592" y="1697672"/>
                  </a:lnTo>
                  <a:lnTo>
                    <a:pt x="834732" y="1666875"/>
                  </a:lnTo>
                  <a:lnTo>
                    <a:pt x="829010" y="1599565"/>
                  </a:lnTo>
                  <a:lnTo>
                    <a:pt x="824242" y="1529080"/>
                  </a:lnTo>
                  <a:lnTo>
                    <a:pt x="820109" y="1460182"/>
                  </a:lnTo>
                  <a:lnTo>
                    <a:pt x="816612" y="1395730"/>
                  </a:lnTo>
                  <a:lnTo>
                    <a:pt x="815659" y="1367155"/>
                  </a:lnTo>
                  <a:lnTo>
                    <a:pt x="814705" y="1341120"/>
                  </a:lnTo>
                  <a:lnTo>
                    <a:pt x="814387" y="1318895"/>
                  </a:lnTo>
                  <a:lnTo>
                    <a:pt x="814387" y="1300480"/>
                  </a:lnTo>
                  <a:lnTo>
                    <a:pt x="814705" y="1286827"/>
                  </a:lnTo>
                  <a:lnTo>
                    <a:pt x="815023" y="1281747"/>
                  </a:lnTo>
                  <a:lnTo>
                    <a:pt x="815659" y="1277937"/>
                  </a:lnTo>
                  <a:lnTo>
                    <a:pt x="816295" y="1270635"/>
                  </a:lnTo>
                  <a:lnTo>
                    <a:pt x="818202" y="1263332"/>
                  </a:lnTo>
                  <a:lnTo>
                    <a:pt x="820427" y="1256347"/>
                  </a:lnTo>
                  <a:lnTo>
                    <a:pt x="823288" y="1249362"/>
                  </a:lnTo>
                  <a:lnTo>
                    <a:pt x="827102" y="1242695"/>
                  </a:lnTo>
                  <a:lnTo>
                    <a:pt x="831553" y="1236345"/>
                  </a:lnTo>
                  <a:lnTo>
                    <a:pt x="836957" y="1229995"/>
                  </a:lnTo>
                  <a:lnTo>
                    <a:pt x="842679" y="1223962"/>
                  </a:lnTo>
                  <a:lnTo>
                    <a:pt x="849036" y="1218247"/>
                  </a:lnTo>
                  <a:lnTo>
                    <a:pt x="856029" y="1212532"/>
                  </a:lnTo>
                  <a:lnTo>
                    <a:pt x="863659" y="1207452"/>
                  </a:lnTo>
                  <a:lnTo>
                    <a:pt x="871606" y="1202055"/>
                  </a:lnTo>
                  <a:lnTo>
                    <a:pt x="879870" y="1197292"/>
                  </a:lnTo>
                  <a:lnTo>
                    <a:pt x="888771" y="1192847"/>
                  </a:lnTo>
                  <a:lnTo>
                    <a:pt x="897990" y="1188085"/>
                  </a:lnTo>
                  <a:lnTo>
                    <a:pt x="907844" y="1183640"/>
                  </a:lnTo>
                  <a:lnTo>
                    <a:pt x="917380" y="1179512"/>
                  </a:lnTo>
                  <a:lnTo>
                    <a:pt x="928188" y="1175385"/>
                  </a:lnTo>
                  <a:lnTo>
                    <a:pt x="938360" y="1171575"/>
                  </a:lnTo>
                  <a:lnTo>
                    <a:pt x="949168" y="1168400"/>
                  </a:lnTo>
                  <a:lnTo>
                    <a:pt x="971420" y="1161415"/>
                  </a:lnTo>
                  <a:lnTo>
                    <a:pt x="993989" y="1155382"/>
                  </a:lnTo>
                  <a:lnTo>
                    <a:pt x="1016876" y="1150302"/>
                  </a:lnTo>
                  <a:lnTo>
                    <a:pt x="1040399" y="1145540"/>
                  </a:lnTo>
                  <a:lnTo>
                    <a:pt x="1063287" y="1141412"/>
                  </a:lnTo>
                  <a:lnTo>
                    <a:pt x="1085856" y="1138237"/>
                  </a:lnTo>
                  <a:lnTo>
                    <a:pt x="1090942" y="1137920"/>
                  </a:lnTo>
                  <a:lnTo>
                    <a:pt x="1096346" y="1138237"/>
                  </a:lnTo>
                  <a:lnTo>
                    <a:pt x="1169776" y="1409700"/>
                  </a:lnTo>
                  <a:lnTo>
                    <a:pt x="1171366" y="1398587"/>
                  </a:lnTo>
                  <a:lnTo>
                    <a:pt x="1196796" y="1212532"/>
                  </a:lnTo>
                  <a:lnTo>
                    <a:pt x="1189803" y="1194117"/>
                  </a:lnTo>
                  <a:lnTo>
                    <a:pt x="1203472" y="1169670"/>
                  </a:lnTo>
                  <a:lnTo>
                    <a:pt x="1235895" y="1169670"/>
                  </a:lnTo>
                  <a:lnTo>
                    <a:pt x="1249246" y="1194117"/>
                  </a:lnTo>
                  <a:lnTo>
                    <a:pt x="1242889" y="1216025"/>
                  </a:lnTo>
                  <a:lnTo>
                    <a:pt x="1265776" y="1412557"/>
                  </a:lnTo>
                  <a:lnTo>
                    <a:pt x="1325855" y="1146810"/>
                  </a:lnTo>
                  <a:lnTo>
                    <a:pt x="1332849" y="1143317"/>
                  </a:lnTo>
                  <a:lnTo>
                    <a:pt x="1337935" y="1141095"/>
                  </a:lnTo>
                  <a:lnTo>
                    <a:pt x="1341113" y="1139190"/>
                  </a:lnTo>
                  <a:lnTo>
                    <a:pt x="1341749" y="1138555"/>
                  </a:lnTo>
                  <a:lnTo>
                    <a:pt x="1341749" y="1138237"/>
                  </a:lnTo>
                  <a:lnTo>
                    <a:pt x="1352557" y="1136967"/>
                  </a:lnTo>
                  <a:lnTo>
                    <a:pt x="1364001" y="1136650"/>
                  </a:lnTo>
                  <a:close/>
                  <a:moveTo>
                    <a:pt x="276860" y="1112205"/>
                  </a:moveTo>
                  <a:lnTo>
                    <a:pt x="257810" y="1112523"/>
                  </a:lnTo>
                  <a:lnTo>
                    <a:pt x="239395" y="1114113"/>
                  </a:lnTo>
                  <a:lnTo>
                    <a:pt x="236537" y="1138913"/>
                  </a:lnTo>
                  <a:lnTo>
                    <a:pt x="176212" y="1139866"/>
                  </a:lnTo>
                  <a:lnTo>
                    <a:pt x="175260" y="1124923"/>
                  </a:lnTo>
                  <a:lnTo>
                    <a:pt x="166687" y="1127784"/>
                  </a:lnTo>
                  <a:lnTo>
                    <a:pt x="158432" y="1130328"/>
                  </a:lnTo>
                  <a:lnTo>
                    <a:pt x="151130" y="1132872"/>
                  </a:lnTo>
                  <a:lnTo>
                    <a:pt x="143827" y="1136051"/>
                  </a:lnTo>
                  <a:lnTo>
                    <a:pt x="137160" y="1138913"/>
                  </a:lnTo>
                  <a:lnTo>
                    <a:pt x="130810" y="1142410"/>
                  </a:lnTo>
                  <a:lnTo>
                    <a:pt x="125095" y="1145271"/>
                  </a:lnTo>
                  <a:lnTo>
                    <a:pt x="119697" y="1148769"/>
                  </a:lnTo>
                  <a:lnTo>
                    <a:pt x="115252" y="1152584"/>
                  </a:lnTo>
                  <a:lnTo>
                    <a:pt x="111125" y="1155763"/>
                  </a:lnTo>
                  <a:lnTo>
                    <a:pt x="107315" y="1159261"/>
                  </a:lnTo>
                  <a:lnTo>
                    <a:pt x="104457" y="1163076"/>
                  </a:lnTo>
                  <a:lnTo>
                    <a:pt x="102235" y="1166891"/>
                  </a:lnTo>
                  <a:lnTo>
                    <a:pt x="100647" y="1170071"/>
                  </a:lnTo>
                  <a:lnTo>
                    <a:pt x="99377" y="1173886"/>
                  </a:lnTo>
                  <a:lnTo>
                    <a:pt x="99060" y="1177384"/>
                  </a:lnTo>
                  <a:lnTo>
                    <a:pt x="99377" y="1180245"/>
                  </a:lnTo>
                  <a:lnTo>
                    <a:pt x="100330" y="1183425"/>
                  </a:lnTo>
                  <a:lnTo>
                    <a:pt x="101282" y="1186286"/>
                  </a:lnTo>
                  <a:lnTo>
                    <a:pt x="102870" y="1189148"/>
                  </a:lnTo>
                  <a:lnTo>
                    <a:pt x="104775" y="1192009"/>
                  </a:lnTo>
                  <a:lnTo>
                    <a:pt x="106997" y="1195188"/>
                  </a:lnTo>
                  <a:lnTo>
                    <a:pt x="109537" y="1197732"/>
                  </a:lnTo>
                  <a:lnTo>
                    <a:pt x="112712" y="1200593"/>
                  </a:lnTo>
                  <a:lnTo>
                    <a:pt x="116205" y="1203455"/>
                  </a:lnTo>
                  <a:lnTo>
                    <a:pt x="119697" y="1206316"/>
                  </a:lnTo>
                  <a:lnTo>
                    <a:pt x="124460" y="1208860"/>
                  </a:lnTo>
                  <a:lnTo>
                    <a:pt x="128905" y="1211721"/>
                  </a:lnTo>
                  <a:lnTo>
                    <a:pt x="138747" y="1216809"/>
                  </a:lnTo>
                  <a:lnTo>
                    <a:pt x="149860" y="1221896"/>
                  </a:lnTo>
                  <a:lnTo>
                    <a:pt x="162242" y="1226347"/>
                  </a:lnTo>
                  <a:lnTo>
                    <a:pt x="175895" y="1230162"/>
                  </a:lnTo>
                  <a:lnTo>
                    <a:pt x="190500" y="1233977"/>
                  </a:lnTo>
                  <a:lnTo>
                    <a:pt x="206375" y="1236839"/>
                  </a:lnTo>
                  <a:lnTo>
                    <a:pt x="222885" y="1239383"/>
                  </a:lnTo>
                  <a:lnTo>
                    <a:pt x="240030" y="1241290"/>
                  </a:lnTo>
                  <a:lnTo>
                    <a:pt x="258127" y="1242562"/>
                  </a:lnTo>
                  <a:lnTo>
                    <a:pt x="276860" y="1242880"/>
                  </a:lnTo>
                  <a:lnTo>
                    <a:pt x="295910" y="1242562"/>
                  </a:lnTo>
                  <a:lnTo>
                    <a:pt x="313690" y="1241290"/>
                  </a:lnTo>
                  <a:lnTo>
                    <a:pt x="331153" y="1239383"/>
                  </a:lnTo>
                  <a:lnTo>
                    <a:pt x="347663" y="1236839"/>
                  </a:lnTo>
                  <a:lnTo>
                    <a:pt x="363220" y="1233977"/>
                  </a:lnTo>
                  <a:lnTo>
                    <a:pt x="377825" y="1230162"/>
                  </a:lnTo>
                  <a:lnTo>
                    <a:pt x="391160" y="1226347"/>
                  </a:lnTo>
                  <a:lnTo>
                    <a:pt x="403860" y="1221896"/>
                  </a:lnTo>
                  <a:lnTo>
                    <a:pt x="414973" y="1216809"/>
                  </a:lnTo>
                  <a:lnTo>
                    <a:pt x="425133" y="1211721"/>
                  </a:lnTo>
                  <a:lnTo>
                    <a:pt x="429578" y="1208860"/>
                  </a:lnTo>
                  <a:lnTo>
                    <a:pt x="433705" y="1206316"/>
                  </a:lnTo>
                  <a:lnTo>
                    <a:pt x="437515" y="1203455"/>
                  </a:lnTo>
                  <a:lnTo>
                    <a:pt x="441008" y="1200593"/>
                  </a:lnTo>
                  <a:lnTo>
                    <a:pt x="444183" y="1197732"/>
                  </a:lnTo>
                  <a:lnTo>
                    <a:pt x="447040" y="1195188"/>
                  </a:lnTo>
                  <a:lnTo>
                    <a:pt x="449263" y="1192009"/>
                  </a:lnTo>
                  <a:lnTo>
                    <a:pt x="451168" y="1189148"/>
                  </a:lnTo>
                  <a:lnTo>
                    <a:pt x="452438" y="1186286"/>
                  </a:lnTo>
                  <a:lnTo>
                    <a:pt x="453708" y="1183425"/>
                  </a:lnTo>
                  <a:lnTo>
                    <a:pt x="454343" y="1180245"/>
                  </a:lnTo>
                  <a:lnTo>
                    <a:pt x="454343" y="1177384"/>
                  </a:lnTo>
                  <a:lnTo>
                    <a:pt x="454025" y="1173568"/>
                  </a:lnTo>
                  <a:lnTo>
                    <a:pt x="453073" y="1169435"/>
                  </a:lnTo>
                  <a:lnTo>
                    <a:pt x="450850" y="1165620"/>
                  </a:lnTo>
                  <a:lnTo>
                    <a:pt x="447993" y="1161486"/>
                  </a:lnTo>
                  <a:lnTo>
                    <a:pt x="444183" y="1157671"/>
                  </a:lnTo>
                  <a:lnTo>
                    <a:pt x="440055" y="1153538"/>
                  </a:lnTo>
                  <a:lnTo>
                    <a:pt x="435293" y="1149723"/>
                  </a:lnTo>
                  <a:lnTo>
                    <a:pt x="429578" y="1146225"/>
                  </a:lnTo>
                  <a:lnTo>
                    <a:pt x="423228" y="1142728"/>
                  </a:lnTo>
                  <a:lnTo>
                    <a:pt x="416560" y="1138913"/>
                  </a:lnTo>
                  <a:lnTo>
                    <a:pt x="408940" y="1135415"/>
                  </a:lnTo>
                  <a:lnTo>
                    <a:pt x="400685" y="1132554"/>
                  </a:lnTo>
                  <a:lnTo>
                    <a:pt x="392113" y="1129692"/>
                  </a:lnTo>
                  <a:lnTo>
                    <a:pt x="382905" y="1126513"/>
                  </a:lnTo>
                  <a:lnTo>
                    <a:pt x="373380" y="1123969"/>
                  </a:lnTo>
                  <a:lnTo>
                    <a:pt x="363220" y="1121744"/>
                  </a:lnTo>
                  <a:lnTo>
                    <a:pt x="361633" y="1139866"/>
                  </a:lnTo>
                  <a:lnTo>
                    <a:pt x="304165" y="1139866"/>
                  </a:lnTo>
                  <a:lnTo>
                    <a:pt x="300673" y="1113477"/>
                  </a:lnTo>
                  <a:lnTo>
                    <a:pt x="288925" y="1112523"/>
                  </a:lnTo>
                  <a:lnTo>
                    <a:pt x="276860" y="1112205"/>
                  </a:lnTo>
                  <a:close/>
                  <a:moveTo>
                    <a:pt x="1696009" y="1087438"/>
                  </a:moveTo>
                  <a:lnTo>
                    <a:pt x="1706562" y="1093141"/>
                  </a:lnTo>
                  <a:lnTo>
                    <a:pt x="1628215" y="1238251"/>
                  </a:lnTo>
                  <a:lnTo>
                    <a:pt x="1617662" y="1232865"/>
                  </a:lnTo>
                  <a:lnTo>
                    <a:pt x="1696009" y="1087438"/>
                  </a:lnTo>
                  <a:close/>
                  <a:moveTo>
                    <a:pt x="2290762" y="1082675"/>
                  </a:moveTo>
                  <a:lnTo>
                    <a:pt x="2349183" y="1093734"/>
                  </a:lnTo>
                  <a:lnTo>
                    <a:pt x="2351088" y="1094049"/>
                  </a:lnTo>
                  <a:lnTo>
                    <a:pt x="2352993" y="1095313"/>
                  </a:lnTo>
                  <a:lnTo>
                    <a:pt x="2354580" y="1096893"/>
                  </a:lnTo>
                  <a:lnTo>
                    <a:pt x="2356168" y="1098473"/>
                  </a:lnTo>
                  <a:lnTo>
                    <a:pt x="2357438" y="1101001"/>
                  </a:lnTo>
                  <a:lnTo>
                    <a:pt x="2358708" y="1103528"/>
                  </a:lnTo>
                  <a:lnTo>
                    <a:pt x="2360613" y="1109848"/>
                  </a:lnTo>
                  <a:lnTo>
                    <a:pt x="2362200" y="1116483"/>
                  </a:lnTo>
                  <a:lnTo>
                    <a:pt x="2363470" y="1124066"/>
                  </a:lnTo>
                  <a:lnTo>
                    <a:pt x="2365058" y="1138600"/>
                  </a:lnTo>
                  <a:lnTo>
                    <a:pt x="2365375" y="1141760"/>
                  </a:lnTo>
                  <a:lnTo>
                    <a:pt x="2365058" y="1143971"/>
                  </a:lnTo>
                  <a:lnTo>
                    <a:pt x="2364740" y="1144919"/>
                  </a:lnTo>
                  <a:lnTo>
                    <a:pt x="2363470" y="1145867"/>
                  </a:lnTo>
                  <a:lnTo>
                    <a:pt x="2362835" y="1145235"/>
                  </a:lnTo>
                  <a:lnTo>
                    <a:pt x="2361248" y="1144603"/>
                  </a:lnTo>
                  <a:lnTo>
                    <a:pt x="2359660" y="1143655"/>
                  </a:lnTo>
                  <a:lnTo>
                    <a:pt x="2358708" y="1142076"/>
                  </a:lnTo>
                  <a:lnTo>
                    <a:pt x="2355533" y="1137968"/>
                  </a:lnTo>
                  <a:lnTo>
                    <a:pt x="2352993" y="1133545"/>
                  </a:lnTo>
                  <a:lnTo>
                    <a:pt x="2351088" y="1128489"/>
                  </a:lnTo>
                  <a:lnTo>
                    <a:pt x="2350453" y="1126593"/>
                  </a:lnTo>
                  <a:lnTo>
                    <a:pt x="2350453" y="1124698"/>
                  </a:lnTo>
                  <a:lnTo>
                    <a:pt x="2350135" y="1121854"/>
                  </a:lnTo>
                  <a:lnTo>
                    <a:pt x="2349183" y="1119958"/>
                  </a:lnTo>
                  <a:lnTo>
                    <a:pt x="2347913" y="1118694"/>
                  </a:lnTo>
                  <a:lnTo>
                    <a:pt x="2346960" y="1118378"/>
                  </a:lnTo>
                  <a:lnTo>
                    <a:pt x="2346643" y="1118378"/>
                  </a:lnTo>
                  <a:lnTo>
                    <a:pt x="2346008" y="1118378"/>
                  </a:lnTo>
                  <a:lnTo>
                    <a:pt x="2345055" y="1119326"/>
                  </a:lnTo>
                  <a:lnTo>
                    <a:pt x="2344420" y="1119958"/>
                  </a:lnTo>
                  <a:lnTo>
                    <a:pt x="2343785" y="1120906"/>
                  </a:lnTo>
                  <a:lnTo>
                    <a:pt x="2342833" y="1124066"/>
                  </a:lnTo>
                  <a:lnTo>
                    <a:pt x="2342515" y="1128173"/>
                  </a:lnTo>
                  <a:lnTo>
                    <a:pt x="2342198" y="1132597"/>
                  </a:lnTo>
                  <a:lnTo>
                    <a:pt x="2341245" y="1136704"/>
                  </a:lnTo>
                  <a:lnTo>
                    <a:pt x="2340293" y="1140180"/>
                  </a:lnTo>
                  <a:lnTo>
                    <a:pt x="2339023" y="1141760"/>
                  </a:lnTo>
                  <a:lnTo>
                    <a:pt x="2338070" y="1143023"/>
                  </a:lnTo>
                  <a:lnTo>
                    <a:pt x="2336800" y="1144287"/>
                  </a:lnTo>
                  <a:lnTo>
                    <a:pt x="2335530" y="1145235"/>
                  </a:lnTo>
                  <a:lnTo>
                    <a:pt x="2333625" y="1146183"/>
                  </a:lnTo>
                  <a:lnTo>
                    <a:pt x="2331720" y="1146815"/>
                  </a:lnTo>
                  <a:lnTo>
                    <a:pt x="2329815" y="1147131"/>
                  </a:lnTo>
                  <a:lnTo>
                    <a:pt x="2326957" y="1147763"/>
                  </a:lnTo>
                  <a:lnTo>
                    <a:pt x="2321877" y="1147763"/>
                  </a:lnTo>
                  <a:lnTo>
                    <a:pt x="2319655" y="1147131"/>
                  </a:lnTo>
                  <a:lnTo>
                    <a:pt x="2317432" y="1146499"/>
                  </a:lnTo>
                  <a:lnTo>
                    <a:pt x="2315210" y="1145235"/>
                  </a:lnTo>
                  <a:lnTo>
                    <a:pt x="2313305" y="1144287"/>
                  </a:lnTo>
                  <a:lnTo>
                    <a:pt x="2311400" y="1142392"/>
                  </a:lnTo>
                  <a:lnTo>
                    <a:pt x="2309495" y="1140812"/>
                  </a:lnTo>
                  <a:lnTo>
                    <a:pt x="2306002" y="1136388"/>
                  </a:lnTo>
                  <a:lnTo>
                    <a:pt x="2303145" y="1131649"/>
                  </a:lnTo>
                  <a:lnTo>
                    <a:pt x="2300922" y="1125962"/>
                  </a:lnTo>
                  <a:lnTo>
                    <a:pt x="2298382" y="1120274"/>
                  </a:lnTo>
                  <a:lnTo>
                    <a:pt x="2296795" y="1114271"/>
                  </a:lnTo>
                  <a:lnTo>
                    <a:pt x="2295207" y="1108268"/>
                  </a:lnTo>
                  <a:lnTo>
                    <a:pt x="2293620" y="1102580"/>
                  </a:lnTo>
                  <a:lnTo>
                    <a:pt x="2291715" y="1092470"/>
                  </a:lnTo>
                  <a:lnTo>
                    <a:pt x="2291080" y="1085519"/>
                  </a:lnTo>
                  <a:lnTo>
                    <a:pt x="2290762" y="1082675"/>
                  </a:lnTo>
                  <a:close/>
                  <a:moveTo>
                    <a:pt x="2847975" y="1081088"/>
                  </a:moveTo>
                  <a:lnTo>
                    <a:pt x="2847658" y="1083616"/>
                  </a:lnTo>
                  <a:lnTo>
                    <a:pt x="2846705" y="1090883"/>
                  </a:lnTo>
                  <a:lnTo>
                    <a:pt x="2844800" y="1100993"/>
                  </a:lnTo>
                  <a:lnTo>
                    <a:pt x="2843530" y="1106997"/>
                  </a:lnTo>
                  <a:lnTo>
                    <a:pt x="2842260" y="1113000"/>
                  </a:lnTo>
                  <a:lnTo>
                    <a:pt x="2840355" y="1119003"/>
                  </a:lnTo>
                  <a:lnTo>
                    <a:pt x="2838133" y="1124375"/>
                  </a:lnTo>
                  <a:lnTo>
                    <a:pt x="2835275" y="1130062"/>
                  </a:lnTo>
                  <a:lnTo>
                    <a:pt x="2832735" y="1134801"/>
                  </a:lnTo>
                  <a:lnTo>
                    <a:pt x="2829243" y="1139225"/>
                  </a:lnTo>
                  <a:lnTo>
                    <a:pt x="2827338" y="1140805"/>
                  </a:lnTo>
                  <a:lnTo>
                    <a:pt x="2825433" y="1142384"/>
                  </a:lnTo>
                  <a:lnTo>
                    <a:pt x="2823845" y="1143964"/>
                  </a:lnTo>
                  <a:lnTo>
                    <a:pt x="2821305" y="1144596"/>
                  </a:lnTo>
                  <a:lnTo>
                    <a:pt x="2819083" y="1145544"/>
                  </a:lnTo>
                  <a:lnTo>
                    <a:pt x="2816860" y="1145860"/>
                  </a:lnTo>
                  <a:lnTo>
                    <a:pt x="2811145" y="1146176"/>
                  </a:lnTo>
                  <a:lnTo>
                    <a:pt x="2808922" y="1145860"/>
                  </a:lnTo>
                  <a:lnTo>
                    <a:pt x="2807017" y="1145544"/>
                  </a:lnTo>
                  <a:lnTo>
                    <a:pt x="2804795" y="1144596"/>
                  </a:lnTo>
                  <a:lnTo>
                    <a:pt x="2803525" y="1143964"/>
                  </a:lnTo>
                  <a:lnTo>
                    <a:pt x="2801937" y="1142700"/>
                  </a:lnTo>
                  <a:lnTo>
                    <a:pt x="2800667" y="1141752"/>
                  </a:lnTo>
                  <a:lnTo>
                    <a:pt x="2799715" y="1140173"/>
                  </a:lnTo>
                  <a:lnTo>
                    <a:pt x="2798445" y="1138593"/>
                  </a:lnTo>
                  <a:lnTo>
                    <a:pt x="2796857" y="1135433"/>
                  </a:lnTo>
                  <a:lnTo>
                    <a:pt x="2796222" y="1131326"/>
                  </a:lnTo>
                  <a:lnTo>
                    <a:pt x="2796222" y="1126586"/>
                  </a:lnTo>
                  <a:lnTo>
                    <a:pt x="2795905" y="1122163"/>
                  </a:lnTo>
                  <a:lnTo>
                    <a:pt x="2794635" y="1119319"/>
                  </a:lnTo>
                  <a:lnTo>
                    <a:pt x="2794317" y="1118371"/>
                  </a:lnTo>
                  <a:lnTo>
                    <a:pt x="2793682" y="1117423"/>
                  </a:lnTo>
                  <a:lnTo>
                    <a:pt x="2792730" y="1117107"/>
                  </a:lnTo>
                  <a:lnTo>
                    <a:pt x="2792095" y="1117107"/>
                  </a:lnTo>
                  <a:lnTo>
                    <a:pt x="2791460" y="1117107"/>
                  </a:lnTo>
                  <a:lnTo>
                    <a:pt x="2790507" y="1117107"/>
                  </a:lnTo>
                  <a:lnTo>
                    <a:pt x="2789555" y="1118371"/>
                  </a:lnTo>
                  <a:lnTo>
                    <a:pt x="2788602" y="1120267"/>
                  </a:lnTo>
                  <a:lnTo>
                    <a:pt x="2788285" y="1123427"/>
                  </a:lnTo>
                  <a:lnTo>
                    <a:pt x="2787967" y="1125322"/>
                  </a:lnTo>
                  <a:lnTo>
                    <a:pt x="2787650" y="1127218"/>
                  </a:lnTo>
                  <a:lnTo>
                    <a:pt x="2785745" y="1131642"/>
                  </a:lnTo>
                  <a:lnTo>
                    <a:pt x="2783205" y="1136381"/>
                  </a:lnTo>
                  <a:lnTo>
                    <a:pt x="2780030" y="1140489"/>
                  </a:lnTo>
                  <a:lnTo>
                    <a:pt x="2778442" y="1142068"/>
                  </a:lnTo>
                  <a:lnTo>
                    <a:pt x="2777490" y="1143332"/>
                  </a:lnTo>
                  <a:lnTo>
                    <a:pt x="2775902" y="1143964"/>
                  </a:lnTo>
                  <a:lnTo>
                    <a:pt x="2774950" y="1143964"/>
                  </a:lnTo>
                  <a:lnTo>
                    <a:pt x="2773997" y="1143648"/>
                  </a:lnTo>
                  <a:lnTo>
                    <a:pt x="2773680" y="1142384"/>
                  </a:lnTo>
                  <a:lnTo>
                    <a:pt x="2773362" y="1140173"/>
                  </a:lnTo>
                  <a:lnTo>
                    <a:pt x="2773362" y="1137329"/>
                  </a:lnTo>
                  <a:lnTo>
                    <a:pt x="2775267" y="1122479"/>
                  </a:lnTo>
                  <a:lnTo>
                    <a:pt x="2776220" y="1115212"/>
                  </a:lnTo>
                  <a:lnTo>
                    <a:pt x="2777807" y="1108261"/>
                  </a:lnTo>
                  <a:lnTo>
                    <a:pt x="2780030" y="1101941"/>
                  </a:lnTo>
                  <a:lnTo>
                    <a:pt x="2781300" y="1099414"/>
                  </a:lnTo>
                  <a:lnTo>
                    <a:pt x="2782252" y="1097202"/>
                  </a:lnTo>
                  <a:lnTo>
                    <a:pt x="2783840" y="1095306"/>
                  </a:lnTo>
                  <a:lnTo>
                    <a:pt x="2785427" y="1093410"/>
                  </a:lnTo>
                  <a:lnTo>
                    <a:pt x="2787332" y="1092778"/>
                  </a:lnTo>
                  <a:lnTo>
                    <a:pt x="2789237" y="1092147"/>
                  </a:lnTo>
                  <a:lnTo>
                    <a:pt x="2847975" y="1081088"/>
                  </a:lnTo>
                  <a:close/>
                  <a:moveTo>
                    <a:pt x="2154535" y="1031875"/>
                  </a:moveTo>
                  <a:lnTo>
                    <a:pt x="2276475" y="1148694"/>
                  </a:lnTo>
                  <a:lnTo>
                    <a:pt x="2268240" y="1157288"/>
                  </a:lnTo>
                  <a:lnTo>
                    <a:pt x="2146300" y="1040469"/>
                  </a:lnTo>
                  <a:lnTo>
                    <a:pt x="2154535" y="1031875"/>
                  </a:lnTo>
                  <a:close/>
                  <a:moveTo>
                    <a:pt x="951225" y="992188"/>
                  </a:moveTo>
                  <a:lnTo>
                    <a:pt x="954087" y="1004130"/>
                  </a:lnTo>
                  <a:lnTo>
                    <a:pt x="747081" y="1054101"/>
                  </a:lnTo>
                  <a:lnTo>
                    <a:pt x="744537" y="1042158"/>
                  </a:lnTo>
                  <a:lnTo>
                    <a:pt x="951225" y="992188"/>
                  </a:lnTo>
                  <a:close/>
                  <a:moveTo>
                    <a:pt x="263208" y="913173"/>
                  </a:moveTo>
                  <a:lnTo>
                    <a:pt x="242887" y="1082955"/>
                  </a:lnTo>
                  <a:lnTo>
                    <a:pt x="259715" y="1082001"/>
                  </a:lnTo>
                  <a:lnTo>
                    <a:pt x="276860" y="1081683"/>
                  </a:lnTo>
                  <a:lnTo>
                    <a:pt x="296863" y="1082001"/>
                  </a:lnTo>
                  <a:lnTo>
                    <a:pt x="275590" y="913173"/>
                  </a:lnTo>
                  <a:lnTo>
                    <a:pt x="271780" y="913491"/>
                  </a:lnTo>
                  <a:lnTo>
                    <a:pt x="267970" y="913491"/>
                  </a:lnTo>
                  <a:lnTo>
                    <a:pt x="265748" y="913491"/>
                  </a:lnTo>
                  <a:lnTo>
                    <a:pt x="263208" y="913173"/>
                  </a:lnTo>
                  <a:close/>
                  <a:moveTo>
                    <a:pt x="1967124" y="852488"/>
                  </a:moveTo>
                  <a:lnTo>
                    <a:pt x="2032000" y="915353"/>
                  </a:lnTo>
                  <a:lnTo>
                    <a:pt x="2023538" y="923926"/>
                  </a:lnTo>
                  <a:lnTo>
                    <a:pt x="1958975" y="861378"/>
                  </a:lnTo>
                  <a:lnTo>
                    <a:pt x="1967124" y="852488"/>
                  </a:lnTo>
                  <a:close/>
                  <a:moveTo>
                    <a:pt x="71437" y="820738"/>
                  </a:moveTo>
                  <a:lnTo>
                    <a:pt x="113846" y="828515"/>
                  </a:lnTo>
                  <a:lnTo>
                    <a:pt x="115452" y="828826"/>
                  </a:lnTo>
                  <a:lnTo>
                    <a:pt x="116737" y="829759"/>
                  </a:lnTo>
                  <a:lnTo>
                    <a:pt x="117701" y="830692"/>
                  </a:lnTo>
                  <a:lnTo>
                    <a:pt x="118986" y="832247"/>
                  </a:lnTo>
                  <a:lnTo>
                    <a:pt x="120914" y="835669"/>
                  </a:lnTo>
                  <a:lnTo>
                    <a:pt x="121878" y="840024"/>
                  </a:lnTo>
                  <a:lnTo>
                    <a:pt x="123163" y="844690"/>
                  </a:lnTo>
                  <a:lnTo>
                    <a:pt x="124127" y="850289"/>
                  </a:lnTo>
                  <a:lnTo>
                    <a:pt x="125412" y="860555"/>
                  </a:lnTo>
                  <a:lnTo>
                    <a:pt x="125412" y="862732"/>
                  </a:lnTo>
                  <a:lnTo>
                    <a:pt x="125412" y="863976"/>
                  </a:lnTo>
                  <a:lnTo>
                    <a:pt x="125090" y="864909"/>
                  </a:lnTo>
                  <a:lnTo>
                    <a:pt x="124127" y="865532"/>
                  </a:lnTo>
                  <a:lnTo>
                    <a:pt x="123484" y="865532"/>
                  </a:lnTo>
                  <a:lnTo>
                    <a:pt x="122842" y="864598"/>
                  </a:lnTo>
                  <a:lnTo>
                    <a:pt x="120271" y="862732"/>
                  </a:lnTo>
                  <a:lnTo>
                    <a:pt x="118344" y="859932"/>
                  </a:lnTo>
                  <a:lnTo>
                    <a:pt x="116737" y="856511"/>
                  </a:lnTo>
                  <a:lnTo>
                    <a:pt x="115131" y="853089"/>
                  </a:lnTo>
                  <a:lnTo>
                    <a:pt x="114810" y="850600"/>
                  </a:lnTo>
                  <a:lnTo>
                    <a:pt x="114167" y="848423"/>
                  </a:lnTo>
                  <a:lnTo>
                    <a:pt x="113846" y="846868"/>
                  </a:lnTo>
                  <a:lnTo>
                    <a:pt x="112882" y="846245"/>
                  </a:lnTo>
                  <a:lnTo>
                    <a:pt x="111597" y="846245"/>
                  </a:lnTo>
                  <a:lnTo>
                    <a:pt x="110954" y="846556"/>
                  </a:lnTo>
                  <a:lnTo>
                    <a:pt x="109669" y="847801"/>
                  </a:lnTo>
                  <a:lnTo>
                    <a:pt x="109348" y="849978"/>
                  </a:lnTo>
                  <a:lnTo>
                    <a:pt x="109026" y="852778"/>
                  </a:lnTo>
                  <a:lnTo>
                    <a:pt x="108705" y="856200"/>
                  </a:lnTo>
                  <a:lnTo>
                    <a:pt x="108384" y="858999"/>
                  </a:lnTo>
                  <a:lnTo>
                    <a:pt x="107099" y="861799"/>
                  </a:lnTo>
                  <a:lnTo>
                    <a:pt x="105492" y="863665"/>
                  </a:lnTo>
                  <a:lnTo>
                    <a:pt x="103565" y="864909"/>
                  </a:lnTo>
                  <a:lnTo>
                    <a:pt x="100994" y="866154"/>
                  </a:lnTo>
                  <a:lnTo>
                    <a:pt x="98103" y="866776"/>
                  </a:lnTo>
                  <a:lnTo>
                    <a:pt x="93926" y="866465"/>
                  </a:lnTo>
                  <a:lnTo>
                    <a:pt x="92320" y="866465"/>
                  </a:lnTo>
                  <a:lnTo>
                    <a:pt x="90392" y="865843"/>
                  </a:lnTo>
                  <a:lnTo>
                    <a:pt x="87822" y="864287"/>
                  </a:lnTo>
                  <a:lnTo>
                    <a:pt x="84931" y="861799"/>
                  </a:lnTo>
                  <a:lnTo>
                    <a:pt x="82360" y="858688"/>
                  </a:lnTo>
                  <a:lnTo>
                    <a:pt x="80433" y="855577"/>
                  </a:lnTo>
                  <a:lnTo>
                    <a:pt x="78505" y="851534"/>
                  </a:lnTo>
                  <a:lnTo>
                    <a:pt x="76899" y="847490"/>
                  </a:lnTo>
                  <a:lnTo>
                    <a:pt x="75613" y="843446"/>
                  </a:lnTo>
                  <a:lnTo>
                    <a:pt x="73686" y="834736"/>
                  </a:lnTo>
                  <a:lnTo>
                    <a:pt x="72079" y="827892"/>
                  </a:lnTo>
                  <a:lnTo>
                    <a:pt x="71437" y="820738"/>
                  </a:lnTo>
                  <a:close/>
                  <a:moveTo>
                    <a:pt x="471487" y="819150"/>
                  </a:moveTo>
                  <a:lnTo>
                    <a:pt x="470534" y="826277"/>
                  </a:lnTo>
                  <a:lnTo>
                    <a:pt x="468947" y="833729"/>
                  </a:lnTo>
                  <a:lnTo>
                    <a:pt x="467042" y="842152"/>
                  </a:lnTo>
                  <a:lnTo>
                    <a:pt x="465772" y="846688"/>
                  </a:lnTo>
                  <a:lnTo>
                    <a:pt x="464184" y="850900"/>
                  </a:lnTo>
                  <a:lnTo>
                    <a:pt x="462279" y="854788"/>
                  </a:lnTo>
                  <a:lnTo>
                    <a:pt x="460374" y="858675"/>
                  </a:lnTo>
                  <a:lnTo>
                    <a:pt x="457834" y="861591"/>
                  </a:lnTo>
                  <a:lnTo>
                    <a:pt x="455294" y="864507"/>
                  </a:lnTo>
                  <a:lnTo>
                    <a:pt x="452119" y="865803"/>
                  </a:lnTo>
                  <a:lnTo>
                    <a:pt x="450532" y="866451"/>
                  </a:lnTo>
                  <a:lnTo>
                    <a:pt x="449262" y="866775"/>
                  </a:lnTo>
                  <a:lnTo>
                    <a:pt x="445134" y="866775"/>
                  </a:lnTo>
                  <a:lnTo>
                    <a:pt x="441959" y="866451"/>
                  </a:lnTo>
                  <a:lnTo>
                    <a:pt x="439419" y="865155"/>
                  </a:lnTo>
                  <a:lnTo>
                    <a:pt x="437514" y="863535"/>
                  </a:lnTo>
                  <a:lnTo>
                    <a:pt x="435927" y="861267"/>
                  </a:lnTo>
                  <a:lnTo>
                    <a:pt x="434974" y="858999"/>
                  </a:lnTo>
                  <a:lnTo>
                    <a:pt x="434022" y="856084"/>
                  </a:lnTo>
                  <a:lnTo>
                    <a:pt x="434022" y="852520"/>
                  </a:lnTo>
                  <a:lnTo>
                    <a:pt x="433704" y="849280"/>
                  </a:lnTo>
                  <a:lnTo>
                    <a:pt x="433387" y="847012"/>
                  </a:lnTo>
                  <a:lnTo>
                    <a:pt x="432117" y="846040"/>
                  </a:lnTo>
                  <a:lnTo>
                    <a:pt x="431482" y="845068"/>
                  </a:lnTo>
                  <a:lnTo>
                    <a:pt x="430212" y="845716"/>
                  </a:lnTo>
                  <a:lnTo>
                    <a:pt x="429259" y="846364"/>
                  </a:lnTo>
                  <a:lnTo>
                    <a:pt x="428942" y="847984"/>
                  </a:lnTo>
                  <a:lnTo>
                    <a:pt x="428624" y="850252"/>
                  </a:lnTo>
                  <a:lnTo>
                    <a:pt x="427989" y="852844"/>
                  </a:lnTo>
                  <a:lnTo>
                    <a:pt x="426719" y="856408"/>
                  </a:lnTo>
                  <a:lnTo>
                    <a:pt x="424814" y="859647"/>
                  </a:lnTo>
                  <a:lnTo>
                    <a:pt x="422592" y="862563"/>
                  </a:lnTo>
                  <a:lnTo>
                    <a:pt x="420687" y="864831"/>
                  </a:lnTo>
                  <a:lnTo>
                    <a:pt x="419734" y="865155"/>
                  </a:lnTo>
                  <a:lnTo>
                    <a:pt x="419099" y="865479"/>
                  </a:lnTo>
                  <a:lnTo>
                    <a:pt x="418464" y="865155"/>
                  </a:lnTo>
                  <a:lnTo>
                    <a:pt x="417829" y="863859"/>
                  </a:lnTo>
                  <a:lnTo>
                    <a:pt x="417512" y="862563"/>
                  </a:lnTo>
                  <a:lnTo>
                    <a:pt x="417829" y="860619"/>
                  </a:lnTo>
                  <a:lnTo>
                    <a:pt x="419099" y="849280"/>
                  </a:lnTo>
                  <a:lnTo>
                    <a:pt x="419734" y="844096"/>
                  </a:lnTo>
                  <a:lnTo>
                    <a:pt x="421004" y="838913"/>
                  </a:lnTo>
                  <a:lnTo>
                    <a:pt x="422592" y="834377"/>
                  </a:lnTo>
                  <a:lnTo>
                    <a:pt x="424179" y="830489"/>
                  </a:lnTo>
                  <a:lnTo>
                    <a:pt x="425449" y="829193"/>
                  </a:lnTo>
                  <a:lnTo>
                    <a:pt x="426719" y="828221"/>
                  </a:lnTo>
                  <a:lnTo>
                    <a:pt x="427672" y="827573"/>
                  </a:lnTo>
                  <a:lnTo>
                    <a:pt x="429259" y="827249"/>
                  </a:lnTo>
                  <a:lnTo>
                    <a:pt x="471487" y="819150"/>
                  </a:lnTo>
                  <a:close/>
                  <a:moveTo>
                    <a:pt x="1825625" y="773113"/>
                  </a:moveTo>
                  <a:lnTo>
                    <a:pt x="1867021" y="773113"/>
                  </a:lnTo>
                  <a:lnTo>
                    <a:pt x="1873657" y="778074"/>
                  </a:lnTo>
                  <a:lnTo>
                    <a:pt x="1879660" y="782704"/>
                  </a:lnTo>
                  <a:lnTo>
                    <a:pt x="1885664" y="787996"/>
                  </a:lnTo>
                  <a:lnTo>
                    <a:pt x="1888192" y="790972"/>
                  </a:lnTo>
                  <a:lnTo>
                    <a:pt x="1890404" y="793618"/>
                  </a:lnTo>
                  <a:lnTo>
                    <a:pt x="1891668" y="796264"/>
                  </a:lnTo>
                  <a:lnTo>
                    <a:pt x="1891984" y="797587"/>
                  </a:lnTo>
                  <a:lnTo>
                    <a:pt x="1892300" y="798579"/>
                  </a:lnTo>
                  <a:lnTo>
                    <a:pt x="1891984" y="799902"/>
                  </a:lnTo>
                  <a:lnTo>
                    <a:pt x="1891668" y="801225"/>
                  </a:lnTo>
                  <a:lnTo>
                    <a:pt x="1891036" y="801886"/>
                  </a:lnTo>
                  <a:lnTo>
                    <a:pt x="1889772" y="802548"/>
                  </a:lnTo>
                  <a:lnTo>
                    <a:pt x="1888192" y="803540"/>
                  </a:lnTo>
                  <a:lnTo>
                    <a:pt x="1886296" y="804201"/>
                  </a:lnTo>
                  <a:lnTo>
                    <a:pt x="1881556" y="804863"/>
                  </a:lnTo>
                  <a:lnTo>
                    <a:pt x="1875237" y="804863"/>
                  </a:lnTo>
                  <a:lnTo>
                    <a:pt x="1869233" y="804201"/>
                  </a:lnTo>
                  <a:lnTo>
                    <a:pt x="1863861" y="802878"/>
                  </a:lnTo>
                  <a:lnTo>
                    <a:pt x="1859121" y="801556"/>
                  </a:lnTo>
                  <a:lnTo>
                    <a:pt x="1854697" y="799240"/>
                  </a:lnTo>
                  <a:lnTo>
                    <a:pt x="1849957" y="796595"/>
                  </a:lnTo>
                  <a:lnTo>
                    <a:pt x="1846481" y="793949"/>
                  </a:lnTo>
                  <a:lnTo>
                    <a:pt x="1842373" y="790972"/>
                  </a:lnTo>
                  <a:lnTo>
                    <a:pt x="1840477" y="789649"/>
                  </a:lnTo>
                  <a:lnTo>
                    <a:pt x="1839213" y="789319"/>
                  </a:lnTo>
                  <a:lnTo>
                    <a:pt x="1838581" y="789319"/>
                  </a:lnTo>
                  <a:lnTo>
                    <a:pt x="1838265" y="789649"/>
                  </a:lnTo>
                  <a:lnTo>
                    <a:pt x="1837317" y="790972"/>
                  </a:lnTo>
                  <a:lnTo>
                    <a:pt x="1837317" y="791303"/>
                  </a:lnTo>
                  <a:lnTo>
                    <a:pt x="1836685" y="791303"/>
                  </a:lnTo>
                  <a:lnTo>
                    <a:pt x="1832261" y="791303"/>
                  </a:lnTo>
                  <a:lnTo>
                    <a:pt x="1829417" y="790972"/>
                  </a:lnTo>
                  <a:lnTo>
                    <a:pt x="1827521" y="790642"/>
                  </a:lnTo>
                  <a:lnTo>
                    <a:pt x="1826573" y="782704"/>
                  </a:lnTo>
                  <a:lnTo>
                    <a:pt x="1826257" y="778074"/>
                  </a:lnTo>
                  <a:lnTo>
                    <a:pt x="1826573" y="775759"/>
                  </a:lnTo>
                  <a:lnTo>
                    <a:pt x="1826573" y="774767"/>
                  </a:lnTo>
                  <a:lnTo>
                    <a:pt x="1825625" y="773113"/>
                  </a:lnTo>
                  <a:close/>
                  <a:moveTo>
                    <a:pt x="1722120" y="773113"/>
                  </a:moveTo>
                  <a:lnTo>
                    <a:pt x="1763712" y="773113"/>
                  </a:lnTo>
                  <a:lnTo>
                    <a:pt x="1762760" y="774767"/>
                  </a:lnTo>
                  <a:lnTo>
                    <a:pt x="1763077" y="775759"/>
                  </a:lnTo>
                  <a:lnTo>
                    <a:pt x="1763077" y="778074"/>
                  </a:lnTo>
                  <a:lnTo>
                    <a:pt x="1762760" y="782704"/>
                  </a:lnTo>
                  <a:lnTo>
                    <a:pt x="1761807" y="790642"/>
                  </a:lnTo>
                  <a:lnTo>
                    <a:pt x="1759902" y="790972"/>
                  </a:lnTo>
                  <a:lnTo>
                    <a:pt x="1757680" y="791303"/>
                  </a:lnTo>
                  <a:lnTo>
                    <a:pt x="1752600" y="791303"/>
                  </a:lnTo>
                  <a:lnTo>
                    <a:pt x="1752282" y="791303"/>
                  </a:lnTo>
                  <a:lnTo>
                    <a:pt x="1751965" y="790972"/>
                  </a:lnTo>
                  <a:lnTo>
                    <a:pt x="1751330" y="789649"/>
                  </a:lnTo>
                  <a:lnTo>
                    <a:pt x="1750695" y="789319"/>
                  </a:lnTo>
                  <a:lnTo>
                    <a:pt x="1750060" y="789319"/>
                  </a:lnTo>
                  <a:lnTo>
                    <a:pt x="1748790" y="789649"/>
                  </a:lnTo>
                  <a:lnTo>
                    <a:pt x="1747202" y="790972"/>
                  </a:lnTo>
                  <a:lnTo>
                    <a:pt x="1743392" y="793949"/>
                  </a:lnTo>
                  <a:lnTo>
                    <a:pt x="1739265" y="796595"/>
                  </a:lnTo>
                  <a:lnTo>
                    <a:pt x="1734502" y="799240"/>
                  </a:lnTo>
                  <a:lnTo>
                    <a:pt x="1730057" y="801556"/>
                  </a:lnTo>
                  <a:lnTo>
                    <a:pt x="1725295" y="802878"/>
                  </a:lnTo>
                  <a:lnTo>
                    <a:pt x="1719897" y="804201"/>
                  </a:lnTo>
                  <a:lnTo>
                    <a:pt x="1713865" y="804863"/>
                  </a:lnTo>
                  <a:lnTo>
                    <a:pt x="1707515" y="804863"/>
                  </a:lnTo>
                  <a:lnTo>
                    <a:pt x="1702752" y="804201"/>
                  </a:lnTo>
                  <a:lnTo>
                    <a:pt x="1700847" y="803540"/>
                  </a:lnTo>
                  <a:lnTo>
                    <a:pt x="1699260" y="802548"/>
                  </a:lnTo>
                  <a:lnTo>
                    <a:pt x="1698307" y="801886"/>
                  </a:lnTo>
                  <a:lnTo>
                    <a:pt x="1697355" y="801225"/>
                  </a:lnTo>
                  <a:lnTo>
                    <a:pt x="1697037" y="799902"/>
                  </a:lnTo>
                  <a:lnTo>
                    <a:pt x="1697037" y="798579"/>
                  </a:lnTo>
                  <a:lnTo>
                    <a:pt x="1697037" y="797587"/>
                  </a:lnTo>
                  <a:lnTo>
                    <a:pt x="1697355" y="796264"/>
                  </a:lnTo>
                  <a:lnTo>
                    <a:pt x="1698625" y="793618"/>
                  </a:lnTo>
                  <a:lnTo>
                    <a:pt x="1700847" y="790972"/>
                  </a:lnTo>
                  <a:lnTo>
                    <a:pt x="1703387" y="787996"/>
                  </a:lnTo>
                  <a:lnTo>
                    <a:pt x="1709420" y="782704"/>
                  </a:lnTo>
                  <a:lnTo>
                    <a:pt x="1715452" y="778074"/>
                  </a:lnTo>
                  <a:lnTo>
                    <a:pt x="1722120" y="773113"/>
                  </a:lnTo>
                  <a:close/>
                  <a:moveTo>
                    <a:pt x="1800322" y="754463"/>
                  </a:moveTo>
                  <a:lnTo>
                    <a:pt x="1784168" y="754780"/>
                  </a:lnTo>
                  <a:lnTo>
                    <a:pt x="1768964" y="756049"/>
                  </a:lnTo>
                  <a:lnTo>
                    <a:pt x="1767697" y="764936"/>
                  </a:lnTo>
                  <a:lnTo>
                    <a:pt x="1720500" y="765888"/>
                  </a:lnTo>
                  <a:lnTo>
                    <a:pt x="1720183" y="764618"/>
                  </a:lnTo>
                  <a:lnTo>
                    <a:pt x="1713215" y="766522"/>
                  </a:lnTo>
                  <a:lnTo>
                    <a:pt x="1706880" y="768744"/>
                  </a:lnTo>
                  <a:lnTo>
                    <a:pt x="1700861" y="770966"/>
                  </a:lnTo>
                  <a:lnTo>
                    <a:pt x="1695476" y="773187"/>
                  </a:lnTo>
                  <a:lnTo>
                    <a:pt x="1690092" y="776043"/>
                  </a:lnTo>
                  <a:lnTo>
                    <a:pt x="1685340" y="778265"/>
                  </a:lnTo>
                  <a:lnTo>
                    <a:pt x="1680589" y="780804"/>
                  </a:lnTo>
                  <a:lnTo>
                    <a:pt x="1676471" y="783343"/>
                  </a:lnTo>
                  <a:lnTo>
                    <a:pt x="1673304" y="786199"/>
                  </a:lnTo>
                  <a:lnTo>
                    <a:pt x="1670136" y="789055"/>
                  </a:lnTo>
                  <a:lnTo>
                    <a:pt x="1667602" y="791594"/>
                  </a:lnTo>
                  <a:lnTo>
                    <a:pt x="1665385" y="794451"/>
                  </a:lnTo>
                  <a:lnTo>
                    <a:pt x="1663484" y="796989"/>
                  </a:lnTo>
                  <a:lnTo>
                    <a:pt x="1662217" y="799528"/>
                  </a:lnTo>
                  <a:lnTo>
                    <a:pt x="1661584" y="802067"/>
                  </a:lnTo>
                  <a:lnTo>
                    <a:pt x="1661267" y="804924"/>
                  </a:lnTo>
                  <a:lnTo>
                    <a:pt x="1661584" y="806828"/>
                  </a:lnTo>
                  <a:lnTo>
                    <a:pt x="1661900" y="808732"/>
                  </a:lnTo>
                  <a:lnTo>
                    <a:pt x="1662534" y="810954"/>
                  </a:lnTo>
                  <a:lnTo>
                    <a:pt x="1663801" y="813175"/>
                  </a:lnTo>
                  <a:lnTo>
                    <a:pt x="1665068" y="815079"/>
                  </a:lnTo>
                  <a:lnTo>
                    <a:pt x="1666969" y="817301"/>
                  </a:lnTo>
                  <a:lnTo>
                    <a:pt x="1671086" y="821427"/>
                  </a:lnTo>
                  <a:lnTo>
                    <a:pt x="1676154" y="825870"/>
                  </a:lnTo>
                  <a:lnTo>
                    <a:pt x="1682490" y="829995"/>
                  </a:lnTo>
                  <a:lnTo>
                    <a:pt x="1690092" y="833804"/>
                  </a:lnTo>
                  <a:lnTo>
                    <a:pt x="1698644" y="837930"/>
                  </a:lnTo>
                  <a:lnTo>
                    <a:pt x="1708147" y="841421"/>
                  </a:lnTo>
                  <a:lnTo>
                    <a:pt x="1718600" y="844594"/>
                  </a:lnTo>
                  <a:lnTo>
                    <a:pt x="1729686" y="847768"/>
                  </a:lnTo>
                  <a:lnTo>
                    <a:pt x="1742356" y="849989"/>
                  </a:lnTo>
                  <a:lnTo>
                    <a:pt x="1755660" y="852211"/>
                  </a:lnTo>
                  <a:lnTo>
                    <a:pt x="1769597" y="853798"/>
                  </a:lnTo>
                  <a:lnTo>
                    <a:pt x="1784485" y="854750"/>
                  </a:lnTo>
                  <a:lnTo>
                    <a:pt x="1800322" y="854750"/>
                  </a:lnTo>
                  <a:lnTo>
                    <a:pt x="1816477" y="854750"/>
                  </a:lnTo>
                  <a:lnTo>
                    <a:pt x="1831048" y="853798"/>
                  </a:lnTo>
                  <a:lnTo>
                    <a:pt x="1845302" y="852211"/>
                  </a:lnTo>
                  <a:lnTo>
                    <a:pt x="1858605" y="849989"/>
                  </a:lnTo>
                  <a:lnTo>
                    <a:pt x="1870959" y="847768"/>
                  </a:lnTo>
                  <a:lnTo>
                    <a:pt x="1882362" y="844594"/>
                  </a:lnTo>
                  <a:lnTo>
                    <a:pt x="1893132" y="841421"/>
                  </a:lnTo>
                  <a:lnTo>
                    <a:pt x="1902318" y="837930"/>
                  </a:lnTo>
                  <a:lnTo>
                    <a:pt x="1910870" y="833804"/>
                  </a:lnTo>
                  <a:lnTo>
                    <a:pt x="1918472" y="829995"/>
                  </a:lnTo>
                  <a:lnTo>
                    <a:pt x="1924807" y="825870"/>
                  </a:lnTo>
                  <a:lnTo>
                    <a:pt x="1930192" y="821427"/>
                  </a:lnTo>
                  <a:lnTo>
                    <a:pt x="1934310" y="817301"/>
                  </a:lnTo>
                  <a:lnTo>
                    <a:pt x="1935894" y="815079"/>
                  </a:lnTo>
                  <a:lnTo>
                    <a:pt x="1937161" y="813175"/>
                  </a:lnTo>
                  <a:lnTo>
                    <a:pt x="1938428" y="810954"/>
                  </a:lnTo>
                  <a:lnTo>
                    <a:pt x="1939061" y="808732"/>
                  </a:lnTo>
                  <a:lnTo>
                    <a:pt x="1939378" y="806828"/>
                  </a:lnTo>
                  <a:lnTo>
                    <a:pt x="1939378" y="804924"/>
                  </a:lnTo>
                  <a:lnTo>
                    <a:pt x="1939378" y="801750"/>
                  </a:lnTo>
                  <a:lnTo>
                    <a:pt x="1938428" y="799211"/>
                  </a:lnTo>
                  <a:lnTo>
                    <a:pt x="1936844" y="796037"/>
                  </a:lnTo>
                  <a:lnTo>
                    <a:pt x="1934627" y="793181"/>
                  </a:lnTo>
                  <a:lnTo>
                    <a:pt x="1932093" y="790325"/>
                  </a:lnTo>
                  <a:lnTo>
                    <a:pt x="1928925" y="787151"/>
                  </a:lnTo>
                  <a:lnTo>
                    <a:pt x="1924807" y="784295"/>
                  </a:lnTo>
                  <a:lnTo>
                    <a:pt x="1920689" y="781121"/>
                  </a:lnTo>
                  <a:lnTo>
                    <a:pt x="1915938" y="778265"/>
                  </a:lnTo>
                  <a:lnTo>
                    <a:pt x="1910236" y="775409"/>
                  </a:lnTo>
                  <a:lnTo>
                    <a:pt x="1904218" y="772870"/>
                  </a:lnTo>
                  <a:lnTo>
                    <a:pt x="1897883" y="770331"/>
                  </a:lnTo>
                  <a:lnTo>
                    <a:pt x="1890914" y="767475"/>
                  </a:lnTo>
                  <a:lnTo>
                    <a:pt x="1883629" y="765253"/>
                  </a:lnTo>
                  <a:lnTo>
                    <a:pt x="1875710" y="763349"/>
                  </a:lnTo>
                  <a:lnTo>
                    <a:pt x="1867158" y="761127"/>
                  </a:lnTo>
                  <a:lnTo>
                    <a:pt x="1867158" y="765888"/>
                  </a:lnTo>
                  <a:lnTo>
                    <a:pt x="1821228" y="765888"/>
                  </a:lnTo>
                  <a:lnTo>
                    <a:pt x="1820278" y="755097"/>
                  </a:lnTo>
                  <a:lnTo>
                    <a:pt x="1810459" y="754780"/>
                  </a:lnTo>
                  <a:lnTo>
                    <a:pt x="1800322" y="754463"/>
                  </a:lnTo>
                  <a:close/>
                  <a:moveTo>
                    <a:pt x="2034836" y="711200"/>
                  </a:moveTo>
                  <a:lnTo>
                    <a:pt x="2039938" y="721912"/>
                  </a:lnTo>
                  <a:lnTo>
                    <a:pt x="1973603" y="752475"/>
                  </a:lnTo>
                  <a:lnTo>
                    <a:pt x="1968500" y="741762"/>
                  </a:lnTo>
                  <a:lnTo>
                    <a:pt x="2034836" y="711200"/>
                  </a:lnTo>
                  <a:close/>
                  <a:moveTo>
                    <a:pt x="1625600" y="692150"/>
                  </a:moveTo>
                  <a:lnTo>
                    <a:pt x="1697038" y="735585"/>
                  </a:lnTo>
                  <a:lnTo>
                    <a:pt x="1690688" y="746125"/>
                  </a:lnTo>
                  <a:lnTo>
                    <a:pt x="1619250" y="702689"/>
                  </a:lnTo>
                  <a:lnTo>
                    <a:pt x="1625600" y="692150"/>
                  </a:lnTo>
                  <a:close/>
                  <a:moveTo>
                    <a:pt x="1231408" y="690563"/>
                  </a:moveTo>
                  <a:lnTo>
                    <a:pt x="1244414" y="691513"/>
                  </a:lnTo>
                  <a:lnTo>
                    <a:pt x="1256468" y="692463"/>
                  </a:lnTo>
                  <a:lnTo>
                    <a:pt x="1267888" y="694046"/>
                  </a:lnTo>
                  <a:lnTo>
                    <a:pt x="1279308" y="696262"/>
                  </a:lnTo>
                  <a:lnTo>
                    <a:pt x="1289776" y="698795"/>
                  </a:lnTo>
                  <a:lnTo>
                    <a:pt x="1299927" y="702277"/>
                  </a:lnTo>
                  <a:lnTo>
                    <a:pt x="1309761" y="705760"/>
                  </a:lnTo>
                  <a:lnTo>
                    <a:pt x="1318643" y="708926"/>
                  </a:lnTo>
                  <a:lnTo>
                    <a:pt x="1327208" y="713042"/>
                  </a:lnTo>
                  <a:lnTo>
                    <a:pt x="1335773" y="716841"/>
                  </a:lnTo>
                  <a:lnTo>
                    <a:pt x="1343069" y="720957"/>
                  </a:lnTo>
                  <a:lnTo>
                    <a:pt x="1350047" y="725073"/>
                  </a:lnTo>
                  <a:lnTo>
                    <a:pt x="1356392" y="729189"/>
                  </a:lnTo>
                  <a:lnTo>
                    <a:pt x="1367494" y="737104"/>
                  </a:lnTo>
                  <a:lnTo>
                    <a:pt x="1376059" y="744386"/>
                  </a:lnTo>
                  <a:lnTo>
                    <a:pt x="1382721" y="749769"/>
                  </a:lnTo>
                  <a:lnTo>
                    <a:pt x="1387479" y="754834"/>
                  </a:lnTo>
                  <a:lnTo>
                    <a:pt x="1385893" y="758634"/>
                  </a:lnTo>
                  <a:lnTo>
                    <a:pt x="1383672" y="762750"/>
                  </a:lnTo>
                  <a:lnTo>
                    <a:pt x="1380183" y="768132"/>
                  </a:lnTo>
                  <a:lnTo>
                    <a:pt x="1376694" y="774147"/>
                  </a:lnTo>
                  <a:lnTo>
                    <a:pt x="1371301" y="780796"/>
                  </a:lnTo>
                  <a:lnTo>
                    <a:pt x="1365274" y="787445"/>
                  </a:lnTo>
                  <a:lnTo>
                    <a:pt x="1361784" y="790928"/>
                  </a:lnTo>
                  <a:lnTo>
                    <a:pt x="1358295" y="793777"/>
                  </a:lnTo>
                  <a:lnTo>
                    <a:pt x="1354488" y="796627"/>
                  </a:lnTo>
                  <a:lnTo>
                    <a:pt x="1350047" y="799793"/>
                  </a:lnTo>
                  <a:lnTo>
                    <a:pt x="1345924" y="802326"/>
                  </a:lnTo>
                  <a:lnTo>
                    <a:pt x="1340848" y="804542"/>
                  </a:lnTo>
                  <a:lnTo>
                    <a:pt x="1336090" y="806758"/>
                  </a:lnTo>
                  <a:lnTo>
                    <a:pt x="1330380" y="808658"/>
                  </a:lnTo>
                  <a:lnTo>
                    <a:pt x="1324987" y="809924"/>
                  </a:lnTo>
                  <a:lnTo>
                    <a:pt x="1318960" y="810874"/>
                  </a:lnTo>
                  <a:lnTo>
                    <a:pt x="1312616" y="811507"/>
                  </a:lnTo>
                  <a:lnTo>
                    <a:pt x="1306271" y="811507"/>
                  </a:lnTo>
                  <a:lnTo>
                    <a:pt x="1299610" y="810557"/>
                  </a:lnTo>
                  <a:lnTo>
                    <a:pt x="1292948" y="809608"/>
                  </a:lnTo>
                  <a:lnTo>
                    <a:pt x="1285335" y="807708"/>
                  </a:lnTo>
                  <a:lnTo>
                    <a:pt x="1277405" y="805492"/>
                  </a:lnTo>
                  <a:lnTo>
                    <a:pt x="1269474" y="802009"/>
                  </a:lnTo>
                  <a:lnTo>
                    <a:pt x="1261227" y="798210"/>
                  </a:lnTo>
                  <a:lnTo>
                    <a:pt x="1251710" y="793777"/>
                  </a:lnTo>
                  <a:lnTo>
                    <a:pt x="1242194" y="789345"/>
                  </a:lnTo>
                  <a:lnTo>
                    <a:pt x="1281529" y="808341"/>
                  </a:lnTo>
                  <a:lnTo>
                    <a:pt x="1300244" y="816890"/>
                  </a:lnTo>
                  <a:lnTo>
                    <a:pt x="1309444" y="820689"/>
                  </a:lnTo>
                  <a:lnTo>
                    <a:pt x="1318009" y="823855"/>
                  </a:lnTo>
                  <a:lnTo>
                    <a:pt x="1326256" y="826388"/>
                  </a:lnTo>
                  <a:lnTo>
                    <a:pt x="1334187" y="828287"/>
                  </a:lnTo>
                  <a:lnTo>
                    <a:pt x="1341483" y="829870"/>
                  </a:lnTo>
                  <a:lnTo>
                    <a:pt x="1348779" y="830187"/>
                  </a:lnTo>
                  <a:lnTo>
                    <a:pt x="1352268" y="830187"/>
                  </a:lnTo>
                  <a:lnTo>
                    <a:pt x="1355440" y="829870"/>
                  </a:lnTo>
                  <a:lnTo>
                    <a:pt x="1358929" y="828921"/>
                  </a:lnTo>
                  <a:lnTo>
                    <a:pt x="1361784" y="828287"/>
                  </a:lnTo>
                  <a:lnTo>
                    <a:pt x="1364957" y="827021"/>
                  </a:lnTo>
                  <a:lnTo>
                    <a:pt x="1367494" y="826071"/>
                  </a:lnTo>
                  <a:lnTo>
                    <a:pt x="1370032" y="824488"/>
                  </a:lnTo>
                  <a:lnTo>
                    <a:pt x="1372887" y="822272"/>
                  </a:lnTo>
                  <a:lnTo>
                    <a:pt x="1373521" y="829554"/>
                  </a:lnTo>
                  <a:lnTo>
                    <a:pt x="1374473" y="835886"/>
                  </a:lnTo>
                  <a:lnTo>
                    <a:pt x="1374790" y="848234"/>
                  </a:lnTo>
                  <a:lnTo>
                    <a:pt x="1374790" y="860265"/>
                  </a:lnTo>
                  <a:lnTo>
                    <a:pt x="1373839" y="871346"/>
                  </a:lnTo>
                  <a:lnTo>
                    <a:pt x="1376059" y="869130"/>
                  </a:lnTo>
                  <a:lnTo>
                    <a:pt x="1377328" y="868813"/>
                  </a:lnTo>
                  <a:lnTo>
                    <a:pt x="1377962" y="868497"/>
                  </a:lnTo>
                  <a:lnTo>
                    <a:pt x="1379549" y="868813"/>
                  </a:lnTo>
                  <a:lnTo>
                    <a:pt x="1381135" y="869446"/>
                  </a:lnTo>
                  <a:lnTo>
                    <a:pt x="1382721" y="871030"/>
                  </a:lnTo>
                  <a:lnTo>
                    <a:pt x="1383672" y="872929"/>
                  </a:lnTo>
                  <a:lnTo>
                    <a:pt x="1384941" y="875462"/>
                  </a:lnTo>
                  <a:lnTo>
                    <a:pt x="1385893" y="878628"/>
                  </a:lnTo>
                  <a:lnTo>
                    <a:pt x="1388113" y="885277"/>
                  </a:lnTo>
                  <a:lnTo>
                    <a:pt x="1390017" y="893825"/>
                  </a:lnTo>
                  <a:lnTo>
                    <a:pt x="1391286" y="903640"/>
                  </a:lnTo>
                  <a:lnTo>
                    <a:pt x="1391920" y="914405"/>
                  </a:lnTo>
                  <a:lnTo>
                    <a:pt x="1392237" y="926119"/>
                  </a:lnTo>
                  <a:lnTo>
                    <a:pt x="1391920" y="937834"/>
                  </a:lnTo>
                  <a:lnTo>
                    <a:pt x="1391286" y="948599"/>
                  </a:lnTo>
                  <a:lnTo>
                    <a:pt x="1390017" y="958413"/>
                  </a:lnTo>
                  <a:lnTo>
                    <a:pt x="1388113" y="966645"/>
                  </a:lnTo>
                  <a:lnTo>
                    <a:pt x="1385893" y="973611"/>
                  </a:lnTo>
                  <a:lnTo>
                    <a:pt x="1384941" y="976777"/>
                  </a:lnTo>
                  <a:lnTo>
                    <a:pt x="1383672" y="978993"/>
                  </a:lnTo>
                  <a:lnTo>
                    <a:pt x="1382721" y="980893"/>
                  </a:lnTo>
                  <a:lnTo>
                    <a:pt x="1381135" y="982476"/>
                  </a:lnTo>
                  <a:lnTo>
                    <a:pt x="1379549" y="983425"/>
                  </a:lnTo>
                  <a:lnTo>
                    <a:pt x="1377962" y="983425"/>
                  </a:lnTo>
                  <a:lnTo>
                    <a:pt x="1376694" y="983425"/>
                  </a:lnTo>
                  <a:lnTo>
                    <a:pt x="1375425" y="982476"/>
                  </a:lnTo>
                  <a:lnTo>
                    <a:pt x="1373839" y="980893"/>
                  </a:lnTo>
                  <a:lnTo>
                    <a:pt x="1372570" y="978676"/>
                  </a:lnTo>
                  <a:lnTo>
                    <a:pt x="1371301" y="976143"/>
                  </a:lnTo>
                  <a:lnTo>
                    <a:pt x="1370032" y="972977"/>
                  </a:lnTo>
                  <a:lnTo>
                    <a:pt x="1367812" y="965379"/>
                  </a:lnTo>
                  <a:lnTo>
                    <a:pt x="1366860" y="975194"/>
                  </a:lnTo>
                  <a:lnTo>
                    <a:pt x="1364957" y="985325"/>
                  </a:lnTo>
                  <a:lnTo>
                    <a:pt x="1363053" y="994823"/>
                  </a:lnTo>
                  <a:lnTo>
                    <a:pt x="1360516" y="1004005"/>
                  </a:lnTo>
                  <a:lnTo>
                    <a:pt x="1357661" y="1013187"/>
                  </a:lnTo>
                  <a:lnTo>
                    <a:pt x="1354806" y="1021735"/>
                  </a:lnTo>
                  <a:lnTo>
                    <a:pt x="1351316" y="1030283"/>
                  </a:lnTo>
                  <a:lnTo>
                    <a:pt x="1347510" y="1038515"/>
                  </a:lnTo>
                  <a:lnTo>
                    <a:pt x="1343386" y="1046430"/>
                  </a:lnTo>
                  <a:lnTo>
                    <a:pt x="1339262" y="1054346"/>
                  </a:lnTo>
                  <a:lnTo>
                    <a:pt x="1334821" y="1061628"/>
                  </a:lnTo>
                  <a:lnTo>
                    <a:pt x="1330380" y="1068593"/>
                  </a:lnTo>
                  <a:lnTo>
                    <a:pt x="1325622" y="1075242"/>
                  </a:lnTo>
                  <a:lnTo>
                    <a:pt x="1320546" y="1081891"/>
                  </a:lnTo>
                  <a:lnTo>
                    <a:pt x="1315471" y="1088223"/>
                  </a:lnTo>
                  <a:lnTo>
                    <a:pt x="1309761" y="1094238"/>
                  </a:lnTo>
                  <a:lnTo>
                    <a:pt x="1304368" y="1099304"/>
                  </a:lnTo>
                  <a:lnTo>
                    <a:pt x="1298658" y="1104686"/>
                  </a:lnTo>
                  <a:lnTo>
                    <a:pt x="1293266" y="1109435"/>
                  </a:lnTo>
                  <a:lnTo>
                    <a:pt x="1287238" y="1113868"/>
                  </a:lnTo>
                  <a:lnTo>
                    <a:pt x="1281211" y="1118617"/>
                  </a:lnTo>
                  <a:lnTo>
                    <a:pt x="1275501" y="1122100"/>
                  </a:lnTo>
                  <a:lnTo>
                    <a:pt x="1269474" y="1125899"/>
                  </a:lnTo>
                  <a:lnTo>
                    <a:pt x="1263447" y="1129065"/>
                  </a:lnTo>
                  <a:lnTo>
                    <a:pt x="1257420" y="1131915"/>
                  </a:lnTo>
                  <a:lnTo>
                    <a:pt x="1251393" y="1134131"/>
                  </a:lnTo>
                  <a:lnTo>
                    <a:pt x="1245366" y="1136347"/>
                  </a:lnTo>
                  <a:lnTo>
                    <a:pt x="1239339" y="1137930"/>
                  </a:lnTo>
                  <a:lnTo>
                    <a:pt x="1233312" y="1139513"/>
                  </a:lnTo>
                  <a:lnTo>
                    <a:pt x="1227919" y="1140463"/>
                  </a:lnTo>
                  <a:lnTo>
                    <a:pt x="1222209" y="1141096"/>
                  </a:lnTo>
                  <a:lnTo>
                    <a:pt x="1216499" y="1141413"/>
                  </a:lnTo>
                  <a:lnTo>
                    <a:pt x="1212058" y="1141096"/>
                  </a:lnTo>
                  <a:lnTo>
                    <a:pt x="1207617" y="1140146"/>
                  </a:lnTo>
                  <a:lnTo>
                    <a:pt x="1202542" y="1139513"/>
                  </a:lnTo>
                  <a:lnTo>
                    <a:pt x="1197466" y="1137930"/>
                  </a:lnTo>
                  <a:lnTo>
                    <a:pt x="1192073" y="1136031"/>
                  </a:lnTo>
                  <a:lnTo>
                    <a:pt x="1186998" y="1133814"/>
                  </a:lnTo>
                  <a:lnTo>
                    <a:pt x="1181288" y="1131281"/>
                  </a:lnTo>
                  <a:lnTo>
                    <a:pt x="1175895" y="1128749"/>
                  </a:lnTo>
                  <a:lnTo>
                    <a:pt x="1170186" y="1125266"/>
                  </a:lnTo>
                  <a:lnTo>
                    <a:pt x="1164476" y="1121467"/>
                  </a:lnTo>
                  <a:lnTo>
                    <a:pt x="1158766" y="1117667"/>
                  </a:lnTo>
                  <a:lnTo>
                    <a:pt x="1153056" y="1113235"/>
                  </a:lnTo>
                  <a:lnTo>
                    <a:pt x="1147029" y="1108802"/>
                  </a:lnTo>
                  <a:lnTo>
                    <a:pt x="1141319" y="1103736"/>
                  </a:lnTo>
                  <a:lnTo>
                    <a:pt x="1135926" y="1098671"/>
                  </a:lnTo>
                  <a:lnTo>
                    <a:pt x="1130216" y="1092972"/>
                  </a:lnTo>
                  <a:lnTo>
                    <a:pt x="1124506" y="1087273"/>
                  </a:lnTo>
                  <a:lnTo>
                    <a:pt x="1118796" y="1080941"/>
                  </a:lnTo>
                  <a:lnTo>
                    <a:pt x="1113721" y="1074925"/>
                  </a:lnTo>
                  <a:lnTo>
                    <a:pt x="1108011" y="1068276"/>
                  </a:lnTo>
                  <a:lnTo>
                    <a:pt x="1102936" y="1061628"/>
                  </a:lnTo>
                  <a:lnTo>
                    <a:pt x="1097860" y="1054346"/>
                  </a:lnTo>
                  <a:lnTo>
                    <a:pt x="1092785" y="1046747"/>
                  </a:lnTo>
                  <a:lnTo>
                    <a:pt x="1088344" y="1039465"/>
                  </a:lnTo>
                  <a:lnTo>
                    <a:pt x="1083903" y="1031550"/>
                  </a:lnTo>
                  <a:lnTo>
                    <a:pt x="1079779" y="1023635"/>
                  </a:lnTo>
                  <a:lnTo>
                    <a:pt x="1075655" y="1015403"/>
                  </a:lnTo>
                  <a:lnTo>
                    <a:pt x="1071848" y="1007171"/>
                  </a:lnTo>
                  <a:lnTo>
                    <a:pt x="1068676" y="998623"/>
                  </a:lnTo>
                  <a:lnTo>
                    <a:pt x="1065187" y="989758"/>
                  </a:lnTo>
                  <a:lnTo>
                    <a:pt x="1062649" y="980893"/>
                  </a:lnTo>
                  <a:lnTo>
                    <a:pt x="1059794" y="972028"/>
                  </a:lnTo>
                  <a:lnTo>
                    <a:pt x="1057891" y="977726"/>
                  </a:lnTo>
                  <a:lnTo>
                    <a:pt x="1055670" y="982476"/>
                  </a:lnTo>
                  <a:lnTo>
                    <a:pt x="1054719" y="984375"/>
                  </a:lnTo>
                  <a:lnTo>
                    <a:pt x="1053133" y="985325"/>
                  </a:lnTo>
                  <a:lnTo>
                    <a:pt x="1051864" y="986275"/>
                  </a:lnTo>
                  <a:lnTo>
                    <a:pt x="1050595" y="986591"/>
                  </a:lnTo>
                  <a:lnTo>
                    <a:pt x="1049326" y="986275"/>
                  </a:lnTo>
                  <a:lnTo>
                    <a:pt x="1047740" y="985325"/>
                  </a:lnTo>
                  <a:lnTo>
                    <a:pt x="1046471" y="983742"/>
                  </a:lnTo>
                  <a:lnTo>
                    <a:pt x="1045202" y="982159"/>
                  </a:lnTo>
                  <a:lnTo>
                    <a:pt x="1044250" y="979309"/>
                  </a:lnTo>
                  <a:lnTo>
                    <a:pt x="1042664" y="976460"/>
                  </a:lnTo>
                  <a:lnTo>
                    <a:pt x="1040761" y="969495"/>
                  </a:lnTo>
                  <a:lnTo>
                    <a:pt x="1038858" y="960946"/>
                  </a:lnTo>
                  <a:lnTo>
                    <a:pt x="1037589" y="951131"/>
                  </a:lnTo>
                  <a:lnTo>
                    <a:pt x="1036954" y="940367"/>
                  </a:lnTo>
                  <a:lnTo>
                    <a:pt x="1036637" y="928652"/>
                  </a:lnTo>
                  <a:lnTo>
                    <a:pt x="1036954" y="917254"/>
                  </a:lnTo>
                  <a:lnTo>
                    <a:pt x="1037589" y="906173"/>
                  </a:lnTo>
                  <a:lnTo>
                    <a:pt x="1038858" y="896358"/>
                  </a:lnTo>
                  <a:lnTo>
                    <a:pt x="1040761" y="888126"/>
                  </a:lnTo>
                  <a:lnTo>
                    <a:pt x="1042664" y="881161"/>
                  </a:lnTo>
                  <a:lnTo>
                    <a:pt x="1044250" y="877995"/>
                  </a:lnTo>
                  <a:lnTo>
                    <a:pt x="1045202" y="875779"/>
                  </a:lnTo>
                  <a:lnTo>
                    <a:pt x="1046471" y="873879"/>
                  </a:lnTo>
                  <a:lnTo>
                    <a:pt x="1047740" y="872613"/>
                  </a:lnTo>
                  <a:lnTo>
                    <a:pt x="1049326" y="871346"/>
                  </a:lnTo>
                  <a:lnTo>
                    <a:pt x="1050595" y="871346"/>
                  </a:lnTo>
                  <a:lnTo>
                    <a:pt x="1051546" y="871346"/>
                  </a:lnTo>
                  <a:lnTo>
                    <a:pt x="1052498" y="871663"/>
                  </a:lnTo>
                  <a:lnTo>
                    <a:pt x="1052815" y="864381"/>
                  </a:lnTo>
                  <a:lnTo>
                    <a:pt x="1053133" y="856782"/>
                  </a:lnTo>
                  <a:lnTo>
                    <a:pt x="1053767" y="850133"/>
                  </a:lnTo>
                  <a:lnTo>
                    <a:pt x="1055036" y="843801"/>
                  </a:lnTo>
                  <a:lnTo>
                    <a:pt x="1054719" y="835886"/>
                  </a:lnTo>
                  <a:lnTo>
                    <a:pt x="1054401" y="827971"/>
                  </a:lnTo>
                  <a:lnTo>
                    <a:pt x="1054401" y="820689"/>
                  </a:lnTo>
                  <a:lnTo>
                    <a:pt x="1054401" y="814040"/>
                  </a:lnTo>
                  <a:lnTo>
                    <a:pt x="1055036" y="807708"/>
                  </a:lnTo>
                  <a:lnTo>
                    <a:pt x="1055670" y="801692"/>
                  </a:lnTo>
                  <a:lnTo>
                    <a:pt x="1057256" y="796310"/>
                  </a:lnTo>
                  <a:lnTo>
                    <a:pt x="1058842" y="791244"/>
                  </a:lnTo>
                  <a:lnTo>
                    <a:pt x="1060746" y="786179"/>
                  </a:lnTo>
                  <a:lnTo>
                    <a:pt x="1062649" y="781746"/>
                  </a:lnTo>
                  <a:lnTo>
                    <a:pt x="1064870" y="777630"/>
                  </a:lnTo>
                  <a:lnTo>
                    <a:pt x="1067407" y="773831"/>
                  </a:lnTo>
                  <a:lnTo>
                    <a:pt x="1070262" y="770665"/>
                  </a:lnTo>
                  <a:lnTo>
                    <a:pt x="1073434" y="767499"/>
                  </a:lnTo>
                  <a:lnTo>
                    <a:pt x="1076924" y="764649"/>
                  </a:lnTo>
                  <a:lnTo>
                    <a:pt x="1080096" y="762433"/>
                  </a:lnTo>
                  <a:lnTo>
                    <a:pt x="1064235" y="762433"/>
                  </a:lnTo>
                  <a:lnTo>
                    <a:pt x="1052498" y="762750"/>
                  </a:lnTo>
                  <a:lnTo>
                    <a:pt x="1041713" y="763383"/>
                  </a:lnTo>
                  <a:lnTo>
                    <a:pt x="1049009" y="759583"/>
                  </a:lnTo>
                  <a:lnTo>
                    <a:pt x="1056622" y="754834"/>
                  </a:lnTo>
                  <a:lnTo>
                    <a:pt x="1063918" y="749452"/>
                  </a:lnTo>
                  <a:lnTo>
                    <a:pt x="1071531" y="743753"/>
                  </a:lnTo>
                  <a:lnTo>
                    <a:pt x="1085806" y="733305"/>
                  </a:lnTo>
                  <a:lnTo>
                    <a:pt x="1092150" y="728872"/>
                  </a:lnTo>
                  <a:lnTo>
                    <a:pt x="1098495" y="725073"/>
                  </a:lnTo>
                  <a:lnTo>
                    <a:pt x="1106742" y="720957"/>
                  </a:lnTo>
                  <a:lnTo>
                    <a:pt x="1114990" y="717158"/>
                  </a:lnTo>
                  <a:lnTo>
                    <a:pt x="1122920" y="713675"/>
                  </a:lnTo>
                  <a:lnTo>
                    <a:pt x="1130851" y="710193"/>
                  </a:lnTo>
                  <a:lnTo>
                    <a:pt x="1138781" y="707660"/>
                  </a:lnTo>
                  <a:lnTo>
                    <a:pt x="1146711" y="704494"/>
                  </a:lnTo>
                  <a:lnTo>
                    <a:pt x="1161938" y="700061"/>
                  </a:lnTo>
                  <a:lnTo>
                    <a:pt x="1176847" y="696262"/>
                  </a:lnTo>
                  <a:lnTo>
                    <a:pt x="1191439" y="693729"/>
                  </a:lnTo>
                  <a:lnTo>
                    <a:pt x="1205397" y="692146"/>
                  </a:lnTo>
                  <a:lnTo>
                    <a:pt x="1218720" y="691196"/>
                  </a:lnTo>
                  <a:lnTo>
                    <a:pt x="1231408" y="690563"/>
                  </a:lnTo>
                  <a:close/>
                  <a:moveTo>
                    <a:pt x="1798422" y="585942"/>
                  </a:moveTo>
                  <a:lnTo>
                    <a:pt x="1795888" y="586577"/>
                  </a:lnTo>
                  <a:lnTo>
                    <a:pt x="1792720" y="586577"/>
                  </a:lnTo>
                  <a:lnTo>
                    <a:pt x="1789236" y="586577"/>
                  </a:lnTo>
                  <a:lnTo>
                    <a:pt x="1771814" y="728756"/>
                  </a:lnTo>
                  <a:lnTo>
                    <a:pt x="1786068" y="727804"/>
                  </a:lnTo>
                  <a:lnTo>
                    <a:pt x="1800322" y="727487"/>
                  </a:lnTo>
                  <a:lnTo>
                    <a:pt x="1808558" y="727804"/>
                  </a:lnTo>
                  <a:lnTo>
                    <a:pt x="1816477" y="728121"/>
                  </a:lnTo>
                  <a:lnTo>
                    <a:pt x="1798422" y="585942"/>
                  </a:lnTo>
                  <a:close/>
                  <a:moveTo>
                    <a:pt x="2691328" y="534988"/>
                  </a:moveTo>
                  <a:lnTo>
                    <a:pt x="2700209" y="535623"/>
                  </a:lnTo>
                  <a:lnTo>
                    <a:pt x="2709091" y="535940"/>
                  </a:lnTo>
                  <a:lnTo>
                    <a:pt x="2718289" y="536893"/>
                  </a:lnTo>
                  <a:lnTo>
                    <a:pt x="2727170" y="538480"/>
                  </a:lnTo>
                  <a:lnTo>
                    <a:pt x="2736368" y="540385"/>
                  </a:lnTo>
                  <a:lnTo>
                    <a:pt x="2745249" y="542608"/>
                  </a:lnTo>
                  <a:lnTo>
                    <a:pt x="2753813" y="544830"/>
                  </a:lnTo>
                  <a:lnTo>
                    <a:pt x="2763011" y="548005"/>
                  </a:lnTo>
                  <a:lnTo>
                    <a:pt x="2771575" y="550863"/>
                  </a:lnTo>
                  <a:lnTo>
                    <a:pt x="2780139" y="554355"/>
                  </a:lnTo>
                  <a:lnTo>
                    <a:pt x="2789020" y="558165"/>
                  </a:lnTo>
                  <a:lnTo>
                    <a:pt x="2797267" y="561658"/>
                  </a:lnTo>
                  <a:lnTo>
                    <a:pt x="2812809" y="569595"/>
                  </a:lnTo>
                  <a:lnTo>
                    <a:pt x="2827716" y="577850"/>
                  </a:lnTo>
                  <a:lnTo>
                    <a:pt x="2841355" y="586105"/>
                  </a:lnTo>
                  <a:lnTo>
                    <a:pt x="2853408" y="594678"/>
                  </a:lnTo>
                  <a:lnTo>
                    <a:pt x="2864509" y="602933"/>
                  </a:lnTo>
                  <a:lnTo>
                    <a:pt x="2873073" y="609918"/>
                  </a:lnTo>
                  <a:lnTo>
                    <a:pt x="2879734" y="616585"/>
                  </a:lnTo>
                  <a:lnTo>
                    <a:pt x="2882271" y="619760"/>
                  </a:lnTo>
                  <a:lnTo>
                    <a:pt x="2884809" y="622300"/>
                  </a:lnTo>
                  <a:lnTo>
                    <a:pt x="2886077" y="624523"/>
                  </a:lnTo>
                  <a:lnTo>
                    <a:pt x="2887029" y="626428"/>
                  </a:lnTo>
                  <a:lnTo>
                    <a:pt x="2887346" y="630238"/>
                  </a:lnTo>
                  <a:lnTo>
                    <a:pt x="2887663" y="635635"/>
                  </a:lnTo>
                  <a:lnTo>
                    <a:pt x="2887663" y="650875"/>
                  </a:lnTo>
                  <a:lnTo>
                    <a:pt x="2887029" y="671513"/>
                  </a:lnTo>
                  <a:lnTo>
                    <a:pt x="2885443" y="697230"/>
                  </a:lnTo>
                  <a:lnTo>
                    <a:pt x="2883540" y="726123"/>
                  </a:lnTo>
                  <a:lnTo>
                    <a:pt x="2881320" y="758190"/>
                  </a:lnTo>
                  <a:lnTo>
                    <a:pt x="2875610" y="827723"/>
                  </a:lnTo>
                  <a:lnTo>
                    <a:pt x="2868950" y="899161"/>
                  </a:lnTo>
                  <a:lnTo>
                    <a:pt x="2861654" y="965518"/>
                  </a:lnTo>
                  <a:lnTo>
                    <a:pt x="2858483" y="995363"/>
                  </a:lnTo>
                  <a:lnTo>
                    <a:pt x="2854994" y="1021398"/>
                  </a:lnTo>
                  <a:lnTo>
                    <a:pt x="2852139" y="1042671"/>
                  </a:lnTo>
                  <a:lnTo>
                    <a:pt x="2848967" y="1059181"/>
                  </a:lnTo>
                  <a:lnTo>
                    <a:pt x="2838817" y="1062991"/>
                  </a:lnTo>
                  <a:lnTo>
                    <a:pt x="2828985" y="1066483"/>
                  </a:lnTo>
                  <a:lnTo>
                    <a:pt x="2820104" y="1069023"/>
                  </a:lnTo>
                  <a:lnTo>
                    <a:pt x="2810905" y="1070928"/>
                  </a:lnTo>
                  <a:lnTo>
                    <a:pt x="2803293" y="1072198"/>
                  </a:lnTo>
                  <a:lnTo>
                    <a:pt x="2795998" y="1072516"/>
                  </a:lnTo>
                  <a:lnTo>
                    <a:pt x="2792509" y="1072198"/>
                  </a:lnTo>
                  <a:lnTo>
                    <a:pt x="2789654" y="1071563"/>
                  </a:lnTo>
                  <a:lnTo>
                    <a:pt x="2786483" y="1070928"/>
                  </a:lnTo>
                  <a:lnTo>
                    <a:pt x="2784262" y="1070293"/>
                  </a:lnTo>
                  <a:lnTo>
                    <a:pt x="2785214" y="1057911"/>
                  </a:lnTo>
                  <a:lnTo>
                    <a:pt x="2786165" y="1039813"/>
                  </a:lnTo>
                  <a:lnTo>
                    <a:pt x="2787751" y="990918"/>
                  </a:lnTo>
                  <a:lnTo>
                    <a:pt x="2789337" y="930276"/>
                  </a:lnTo>
                  <a:lnTo>
                    <a:pt x="2790289" y="865188"/>
                  </a:lnTo>
                  <a:lnTo>
                    <a:pt x="2790606" y="803593"/>
                  </a:lnTo>
                  <a:lnTo>
                    <a:pt x="2790606" y="775653"/>
                  </a:lnTo>
                  <a:lnTo>
                    <a:pt x="2790289" y="751840"/>
                  </a:lnTo>
                  <a:lnTo>
                    <a:pt x="2789654" y="731838"/>
                  </a:lnTo>
                  <a:lnTo>
                    <a:pt x="2788386" y="717233"/>
                  </a:lnTo>
                  <a:lnTo>
                    <a:pt x="2788068" y="711835"/>
                  </a:lnTo>
                  <a:lnTo>
                    <a:pt x="2787434" y="708343"/>
                  </a:lnTo>
                  <a:lnTo>
                    <a:pt x="2786483" y="707073"/>
                  </a:lnTo>
                  <a:lnTo>
                    <a:pt x="2785848" y="706438"/>
                  </a:lnTo>
                  <a:lnTo>
                    <a:pt x="2785531" y="707073"/>
                  </a:lnTo>
                  <a:lnTo>
                    <a:pt x="2780773" y="713740"/>
                  </a:lnTo>
                  <a:lnTo>
                    <a:pt x="2775381" y="720725"/>
                  </a:lnTo>
                  <a:lnTo>
                    <a:pt x="2774113" y="722630"/>
                  </a:lnTo>
                  <a:lnTo>
                    <a:pt x="2757936" y="960756"/>
                  </a:lnTo>
                  <a:lnTo>
                    <a:pt x="2753813" y="1010921"/>
                  </a:lnTo>
                  <a:lnTo>
                    <a:pt x="2750324" y="1049338"/>
                  </a:lnTo>
                  <a:lnTo>
                    <a:pt x="2746835" y="1083946"/>
                  </a:lnTo>
                  <a:lnTo>
                    <a:pt x="2746518" y="1087438"/>
                  </a:lnTo>
                  <a:lnTo>
                    <a:pt x="2744932" y="1092836"/>
                  </a:lnTo>
                  <a:lnTo>
                    <a:pt x="2742712" y="1097916"/>
                  </a:lnTo>
                  <a:lnTo>
                    <a:pt x="2740491" y="1103631"/>
                  </a:lnTo>
                  <a:lnTo>
                    <a:pt x="2737637" y="1109028"/>
                  </a:lnTo>
                  <a:lnTo>
                    <a:pt x="2732245" y="1119506"/>
                  </a:lnTo>
                  <a:lnTo>
                    <a:pt x="2725267" y="1129666"/>
                  </a:lnTo>
                  <a:lnTo>
                    <a:pt x="2699258" y="1479233"/>
                  </a:lnTo>
                  <a:lnTo>
                    <a:pt x="2716386" y="1483361"/>
                  </a:lnTo>
                  <a:lnTo>
                    <a:pt x="2732879" y="1487488"/>
                  </a:lnTo>
                  <a:lnTo>
                    <a:pt x="2870853" y="1410971"/>
                  </a:lnTo>
                  <a:lnTo>
                    <a:pt x="2876879" y="1421766"/>
                  </a:lnTo>
                  <a:lnTo>
                    <a:pt x="2749055" y="1492886"/>
                  </a:lnTo>
                  <a:lnTo>
                    <a:pt x="2761743" y="1497013"/>
                  </a:lnTo>
                  <a:lnTo>
                    <a:pt x="2773795" y="1501776"/>
                  </a:lnTo>
                  <a:lnTo>
                    <a:pt x="2785214" y="1507173"/>
                  </a:lnTo>
                  <a:lnTo>
                    <a:pt x="2795998" y="1512253"/>
                  </a:lnTo>
                  <a:lnTo>
                    <a:pt x="2805831" y="1517968"/>
                  </a:lnTo>
                  <a:lnTo>
                    <a:pt x="2815029" y="1524001"/>
                  </a:lnTo>
                  <a:lnTo>
                    <a:pt x="2823910" y="1530033"/>
                  </a:lnTo>
                  <a:lnTo>
                    <a:pt x="2831839" y="1536383"/>
                  </a:lnTo>
                  <a:lnTo>
                    <a:pt x="2838500" y="1543051"/>
                  </a:lnTo>
                  <a:lnTo>
                    <a:pt x="2844844" y="1550036"/>
                  </a:lnTo>
                  <a:lnTo>
                    <a:pt x="2850236" y="1557021"/>
                  </a:lnTo>
                  <a:lnTo>
                    <a:pt x="2854359" y="1564323"/>
                  </a:lnTo>
                  <a:lnTo>
                    <a:pt x="2856262" y="1568133"/>
                  </a:lnTo>
                  <a:lnTo>
                    <a:pt x="2857848" y="1571626"/>
                  </a:lnTo>
                  <a:lnTo>
                    <a:pt x="2859117" y="1575436"/>
                  </a:lnTo>
                  <a:lnTo>
                    <a:pt x="2860386" y="1579246"/>
                  </a:lnTo>
                  <a:lnTo>
                    <a:pt x="2861337" y="1583056"/>
                  </a:lnTo>
                  <a:lnTo>
                    <a:pt x="2861654" y="1586866"/>
                  </a:lnTo>
                  <a:lnTo>
                    <a:pt x="2861972" y="1590993"/>
                  </a:lnTo>
                  <a:lnTo>
                    <a:pt x="2862606" y="1594803"/>
                  </a:lnTo>
                  <a:lnTo>
                    <a:pt x="2861972" y="1598931"/>
                  </a:lnTo>
                  <a:lnTo>
                    <a:pt x="2861654" y="1603058"/>
                  </a:lnTo>
                  <a:lnTo>
                    <a:pt x="2861020" y="1607186"/>
                  </a:lnTo>
                  <a:lnTo>
                    <a:pt x="2860386" y="1611313"/>
                  </a:lnTo>
                  <a:lnTo>
                    <a:pt x="2858800" y="1615123"/>
                  </a:lnTo>
                  <a:lnTo>
                    <a:pt x="2857214" y="1619251"/>
                  </a:lnTo>
                  <a:lnTo>
                    <a:pt x="2855628" y="1622743"/>
                  </a:lnTo>
                  <a:lnTo>
                    <a:pt x="2853408" y="1626553"/>
                  </a:lnTo>
                  <a:lnTo>
                    <a:pt x="2851187" y="1630681"/>
                  </a:lnTo>
                  <a:lnTo>
                    <a:pt x="2848967" y="1634491"/>
                  </a:lnTo>
                  <a:lnTo>
                    <a:pt x="2842941" y="1641793"/>
                  </a:lnTo>
                  <a:lnTo>
                    <a:pt x="2836597" y="1648778"/>
                  </a:lnTo>
                  <a:lnTo>
                    <a:pt x="2828668" y="1655763"/>
                  </a:lnTo>
                  <a:lnTo>
                    <a:pt x="2820421" y="1662431"/>
                  </a:lnTo>
                  <a:lnTo>
                    <a:pt x="2810905" y="1668781"/>
                  </a:lnTo>
                  <a:lnTo>
                    <a:pt x="2800756" y="1674813"/>
                  </a:lnTo>
                  <a:lnTo>
                    <a:pt x="2789972" y="1680528"/>
                  </a:lnTo>
                  <a:lnTo>
                    <a:pt x="2778236" y="1685926"/>
                  </a:lnTo>
                  <a:lnTo>
                    <a:pt x="2765866" y="1691006"/>
                  </a:lnTo>
                  <a:lnTo>
                    <a:pt x="2752861" y="1695768"/>
                  </a:lnTo>
                  <a:lnTo>
                    <a:pt x="2739223" y="1700213"/>
                  </a:lnTo>
                  <a:lnTo>
                    <a:pt x="2869267" y="1786891"/>
                  </a:lnTo>
                  <a:lnTo>
                    <a:pt x="2862606" y="1797051"/>
                  </a:lnTo>
                  <a:lnTo>
                    <a:pt x="2723998" y="1704341"/>
                  </a:lnTo>
                  <a:lnTo>
                    <a:pt x="2707822" y="1708151"/>
                  </a:lnTo>
                  <a:lnTo>
                    <a:pt x="2690694" y="1711961"/>
                  </a:lnTo>
                  <a:lnTo>
                    <a:pt x="2673566" y="1715136"/>
                  </a:lnTo>
                  <a:lnTo>
                    <a:pt x="2655487" y="1717358"/>
                  </a:lnTo>
                  <a:lnTo>
                    <a:pt x="2637091" y="1719581"/>
                  </a:lnTo>
                  <a:lnTo>
                    <a:pt x="2618060" y="1720533"/>
                  </a:lnTo>
                  <a:lnTo>
                    <a:pt x="2598712" y="1721803"/>
                  </a:lnTo>
                  <a:lnTo>
                    <a:pt x="2579046" y="1721803"/>
                  </a:lnTo>
                  <a:lnTo>
                    <a:pt x="2563822" y="1721803"/>
                  </a:lnTo>
                  <a:lnTo>
                    <a:pt x="2549549" y="1721486"/>
                  </a:lnTo>
                  <a:lnTo>
                    <a:pt x="2534958" y="1720533"/>
                  </a:lnTo>
                  <a:lnTo>
                    <a:pt x="2521002" y="1719581"/>
                  </a:lnTo>
                  <a:lnTo>
                    <a:pt x="2507046" y="1717993"/>
                  </a:lnTo>
                  <a:lnTo>
                    <a:pt x="2493725" y="1716088"/>
                  </a:lnTo>
                  <a:lnTo>
                    <a:pt x="2480403" y="1714183"/>
                  </a:lnTo>
                  <a:lnTo>
                    <a:pt x="2467399" y="1711961"/>
                  </a:lnTo>
                  <a:lnTo>
                    <a:pt x="2455029" y="1709738"/>
                  </a:lnTo>
                  <a:lnTo>
                    <a:pt x="2442659" y="1706881"/>
                  </a:lnTo>
                  <a:lnTo>
                    <a:pt x="2430923" y="1703706"/>
                  </a:lnTo>
                  <a:lnTo>
                    <a:pt x="2419187" y="1700213"/>
                  </a:lnTo>
                  <a:lnTo>
                    <a:pt x="2408086" y="1697038"/>
                  </a:lnTo>
                  <a:lnTo>
                    <a:pt x="2397619" y="1693228"/>
                  </a:lnTo>
                  <a:lnTo>
                    <a:pt x="2387469" y="1689418"/>
                  </a:lnTo>
                  <a:lnTo>
                    <a:pt x="2377637" y="1684973"/>
                  </a:lnTo>
                  <a:lnTo>
                    <a:pt x="2368121" y="1680846"/>
                  </a:lnTo>
                  <a:lnTo>
                    <a:pt x="2359240" y="1676401"/>
                  </a:lnTo>
                  <a:lnTo>
                    <a:pt x="2350994" y="1671321"/>
                  </a:lnTo>
                  <a:lnTo>
                    <a:pt x="2343064" y="1666558"/>
                  </a:lnTo>
                  <a:lnTo>
                    <a:pt x="2335769" y="1661161"/>
                  </a:lnTo>
                  <a:lnTo>
                    <a:pt x="2329108" y="1656081"/>
                  </a:lnTo>
                  <a:lnTo>
                    <a:pt x="2322764" y="1650366"/>
                  </a:lnTo>
                  <a:lnTo>
                    <a:pt x="2317055" y="1644651"/>
                  </a:lnTo>
                  <a:lnTo>
                    <a:pt x="2312298" y="1638936"/>
                  </a:lnTo>
                  <a:lnTo>
                    <a:pt x="2307857" y="1632903"/>
                  </a:lnTo>
                  <a:lnTo>
                    <a:pt x="2304051" y="1627188"/>
                  </a:lnTo>
                  <a:lnTo>
                    <a:pt x="2300879" y="1620521"/>
                  </a:lnTo>
                  <a:lnTo>
                    <a:pt x="2298659" y="1614171"/>
                  </a:lnTo>
                  <a:lnTo>
                    <a:pt x="2296756" y="1607821"/>
                  </a:lnTo>
                  <a:lnTo>
                    <a:pt x="2295804" y="1601471"/>
                  </a:lnTo>
                  <a:lnTo>
                    <a:pt x="2295170" y="1594803"/>
                  </a:lnTo>
                  <a:lnTo>
                    <a:pt x="2295170" y="1590676"/>
                  </a:lnTo>
                  <a:lnTo>
                    <a:pt x="2296121" y="1585913"/>
                  </a:lnTo>
                  <a:lnTo>
                    <a:pt x="2296756" y="1581468"/>
                  </a:lnTo>
                  <a:lnTo>
                    <a:pt x="2298024" y="1577341"/>
                  </a:lnTo>
                  <a:lnTo>
                    <a:pt x="2299293" y="1573213"/>
                  </a:lnTo>
                  <a:lnTo>
                    <a:pt x="2300879" y="1568768"/>
                  </a:lnTo>
                  <a:lnTo>
                    <a:pt x="2302782" y="1564641"/>
                  </a:lnTo>
                  <a:lnTo>
                    <a:pt x="2305320" y="1560831"/>
                  </a:lnTo>
                  <a:lnTo>
                    <a:pt x="2307857" y="1556703"/>
                  </a:lnTo>
                  <a:lnTo>
                    <a:pt x="2310712" y="1552576"/>
                  </a:lnTo>
                  <a:lnTo>
                    <a:pt x="2313566" y="1548766"/>
                  </a:lnTo>
                  <a:lnTo>
                    <a:pt x="2317372" y="1544956"/>
                  </a:lnTo>
                  <a:lnTo>
                    <a:pt x="2320861" y="1541146"/>
                  </a:lnTo>
                  <a:lnTo>
                    <a:pt x="2324985" y="1537653"/>
                  </a:lnTo>
                  <a:lnTo>
                    <a:pt x="2333549" y="1530351"/>
                  </a:lnTo>
                  <a:lnTo>
                    <a:pt x="2343064" y="1523366"/>
                  </a:lnTo>
                  <a:lnTo>
                    <a:pt x="2353848" y="1517016"/>
                  </a:lnTo>
                  <a:lnTo>
                    <a:pt x="2365267" y="1510348"/>
                  </a:lnTo>
                  <a:lnTo>
                    <a:pt x="2377637" y="1504316"/>
                  </a:lnTo>
                  <a:lnTo>
                    <a:pt x="2390641" y="1499236"/>
                  </a:lnTo>
                  <a:lnTo>
                    <a:pt x="2404597" y="1493838"/>
                  </a:lnTo>
                  <a:lnTo>
                    <a:pt x="2419187" y="1489393"/>
                  </a:lnTo>
                  <a:lnTo>
                    <a:pt x="2434729" y="1484948"/>
                  </a:lnTo>
                  <a:lnTo>
                    <a:pt x="2421090" y="1301751"/>
                  </a:lnTo>
                  <a:lnTo>
                    <a:pt x="2390958" y="1273493"/>
                  </a:lnTo>
                  <a:lnTo>
                    <a:pt x="2399205" y="1264603"/>
                  </a:lnTo>
                  <a:lnTo>
                    <a:pt x="2419505" y="1283653"/>
                  </a:lnTo>
                  <a:lnTo>
                    <a:pt x="2407769" y="1124268"/>
                  </a:lnTo>
                  <a:lnTo>
                    <a:pt x="2401742" y="1115378"/>
                  </a:lnTo>
                  <a:lnTo>
                    <a:pt x="2396350" y="1106171"/>
                  </a:lnTo>
                  <a:lnTo>
                    <a:pt x="2391910" y="1097281"/>
                  </a:lnTo>
                  <a:lnTo>
                    <a:pt x="2390007" y="1092201"/>
                  </a:lnTo>
                  <a:lnTo>
                    <a:pt x="2388104" y="1087756"/>
                  </a:lnTo>
                  <a:lnTo>
                    <a:pt x="2387787" y="1083946"/>
                  </a:lnTo>
                  <a:lnTo>
                    <a:pt x="2382712" y="1029971"/>
                  </a:lnTo>
                  <a:lnTo>
                    <a:pt x="2377320" y="970916"/>
                  </a:lnTo>
                  <a:lnTo>
                    <a:pt x="2371293" y="897573"/>
                  </a:lnTo>
                  <a:lnTo>
                    <a:pt x="2359240" y="716280"/>
                  </a:lnTo>
                  <a:lnTo>
                    <a:pt x="2354165" y="712153"/>
                  </a:lnTo>
                  <a:lnTo>
                    <a:pt x="2349090" y="707073"/>
                  </a:lnTo>
                  <a:lnTo>
                    <a:pt x="2348773" y="707073"/>
                  </a:lnTo>
                  <a:lnTo>
                    <a:pt x="2348773" y="707390"/>
                  </a:lnTo>
                  <a:lnTo>
                    <a:pt x="2347822" y="709295"/>
                  </a:lnTo>
                  <a:lnTo>
                    <a:pt x="2347505" y="713105"/>
                  </a:lnTo>
                  <a:lnTo>
                    <a:pt x="2347187" y="718503"/>
                  </a:lnTo>
                  <a:lnTo>
                    <a:pt x="2347187" y="733743"/>
                  </a:lnTo>
                  <a:lnTo>
                    <a:pt x="2347187" y="754063"/>
                  </a:lnTo>
                  <a:lnTo>
                    <a:pt x="2348773" y="806133"/>
                  </a:lnTo>
                  <a:lnTo>
                    <a:pt x="2350994" y="868363"/>
                  </a:lnTo>
                  <a:lnTo>
                    <a:pt x="2353848" y="932498"/>
                  </a:lnTo>
                  <a:lnTo>
                    <a:pt x="2357020" y="993141"/>
                  </a:lnTo>
                  <a:lnTo>
                    <a:pt x="2359875" y="1041718"/>
                  </a:lnTo>
                  <a:lnTo>
                    <a:pt x="2362095" y="1072198"/>
                  </a:lnTo>
                  <a:lnTo>
                    <a:pt x="2348139" y="1072516"/>
                  </a:lnTo>
                  <a:lnTo>
                    <a:pt x="2339258" y="1072198"/>
                  </a:lnTo>
                  <a:lnTo>
                    <a:pt x="2329108" y="1071246"/>
                  </a:lnTo>
                  <a:lnTo>
                    <a:pt x="2323716" y="1070611"/>
                  </a:lnTo>
                  <a:lnTo>
                    <a:pt x="2318641" y="1069658"/>
                  </a:lnTo>
                  <a:lnTo>
                    <a:pt x="2312932" y="1068706"/>
                  </a:lnTo>
                  <a:lnTo>
                    <a:pt x="2307223" y="1067118"/>
                  </a:lnTo>
                  <a:lnTo>
                    <a:pt x="2302148" y="1065213"/>
                  </a:lnTo>
                  <a:lnTo>
                    <a:pt x="2296438" y="1062991"/>
                  </a:lnTo>
                  <a:lnTo>
                    <a:pt x="2290729" y="1060451"/>
                  </a:lnTo>
                  <a:lnTo>
                    <a:pt x="2285654" y="1057276"/>
                  </a:lnTo>
                  <a:lnTo>
                    <a:pt x="2282800" y="1041718"/>
                  </a:lnTo>
                  <a:lnTo>
                    <a:pt x="2280262" y="1020446"/>
                  </a:lnTo>
                  <a:lnTo>
                    <a:pt x="2277408" y="995681"/>
                  </a:lnTo>
                  <a:lnTo>
                    <a:pt x="2274553" y="967423"/>
                  </a:lnTo>
                  <a:lnTo>
                    <a:pt x="2272016" y="936626"/>
                  </a:lnTo>
                  <a:lnTo>
                    <a:pt x="2269478" y="904241"/>
                  </a:lnTo>
                  <a:lnTo>
                    <a:pt x="2264403" y="836930"/>
                  </a:lnTo>
                  <a:lnTo>
                    <a:pt x="2260597" y="771525"/>
                  </a:lnTo>
                  <a:lnTo>
                    <a:pt x="2259328" y="741680"/>
                  </a:lnTo>
                  <a:lnTo>
                    <a:pt x="2258060" y="714058"/>
                  </a:lnTo>
                  <a:lnTo>
                    <a:pt x="2257425" y="689928"/>
                  </a:lnTo>
                  <a:lnTo>
                    <a:pt x="2257425" y="670560"/>
                  </a:lnTo>
                  <a:lnTo>
                    <a:pt x="2257425" y="655955"/>
                  </a:lnTo>
                  <a:lnTo>
                    <a:pt x="2257742" y="650875"/>
                  </a:lnTo>
                  <a:lnTo>
                    <a:pt x="2258377" y="647065"/>
                  </a:lnTo>
                  <a:lnTo>
                    <a:pt x="2259011" y="641033"/>
                  </a:lnTo>
                  <a:lnTo>
                    <a:pt x="2260280" y="635635"/>
                  </a:lnTo>
                  <a:lnTo>
                    <a:pt x="2262183" y="629920"/>
                  </a:lnTo>
                  <a:lnTo>
                    <a:pt x="2264403" y="624205"/>
                  </a:lnTo>
                  <a:lnTo>
                    <a:pt x="2267575" y="619125"/>
                  </a:lnTo>
                  <a:lnTo>
                    <a:pt x="2271381" y="614045"/>
                  </a:lnTo>
                  <a:lnTo>
                    <a:pt x="2275505" y="609283"/>
                  </a:lnTo>
                  <a:lnTo>
                    <a:pt x="2279945" y="604203"/>
                  </a:lnTo>
                  <a:lnTo>
                    <a:pt x="2284703" y="599758"/>
                  </a:lnTo>
                  <a:lnTo>
                    <a:pt x="2290412" y="595313"/>
                  </a:lnTo>
                  <a:lnTo>
                    <a:pt x="2296121" y="591185"/>
                  </a:lnTo>
                  <a:lnTo>
                    <a:pt x="2302465" y="587058"/>
                  </a:lnTo>
                  <a:lnTo>
                    <a:pt x="2309126" y="583248"/>
                  </a:lnTo>
                  <a:lnTo>
                    <a:pt x="2316104" y="579438"/>
                  </a:lnTo>
                  <a:lnTo>
                    <a:pt x="2323399" y="575628"/>
                  </a:lnTo>
                  <a:lnTo>
                    <a:pt x="2331011" y="572453"/>
                  </a:lnTo>
                  <a:lnTo>
                    <a:pt x="2338941" y="568960"/>
                  </a:lnTo>
                  <a:lnTo>
                    <a:pt x="2347187" y="566103"/>
                  </a:lnTo>
                  <a:lnTo>
                    <a:pt x="2363681" y="560070"/>
                  </a:lnTo>
                  <a:lnTo>
                    <a:pt x="2381443" y="554673"/>
                  </a:lnTo>
                  <a:lnTo>
                    <a:pt x="2399205" y="550228"/>
                  </a:lnTo>
                  <a:lnTo>
                    <a:pt x="2417284" y="546100"/>
                  </a:lnTo>
                  <a:lnTo>
                    <a:pt x="2435681" y="542290"/>
                  </a:lnTo>
                  <a:lnTo>
                    <a:pt x="2453760" y="539115"/>
                  </a:lnTo>
                  <a:lnTo>
                    <a:pt x="2471522" y="536575"/>
                  </a:lnTo>
                  <a:lnTo>
                    <a:pt x="2475646" y="536258"/>
                  </a:lnTo>
                  <a:lnTo>
                    <a:pt x="2479769" y="536258"/>
                  </a:lnTo>
                  <a:lnTo>
                    <a:pt x="2537813" y="750888"/>
                  </a:lnTo>
                  <a:lnTo>
                    <a:pt x="2539082" y="742315"/>
                  </a:lnTo>
                  <a:lnTo>
                    <a:pt x="2559064" y="595313"/>
                  </a:lnTo>
                  <a:lnTo>
                    <a:pt x="2553355" y="580708"/>
                  </a:lnTo>
                  <a:lnTo>
                    <a:pt x="2564773" y="561340"/>
                  </a:lnTo>
                  <a:lnTo>
                    <a:pt x="2590148" y="561340"/>
                  </a:lnTo>
                  <a:lnTo>
                    <a:pt x="2600615" y="580708"/>
                  </a:lnTo>
                  <a:lnTo>
                    <a:pt x="2595857" y="597853"/>
                  </a:lnTo>
                  <a:lnTo>
                    <a:pt x="2613619" y="753110"/>
                  </a:lnTo>
                  <a:lnTo>
                    <a:pt x="2661196" y="542925"/>
                  </a:lnTo>
                  <a:lnTo>
                    <a:pt x="2666271" y="540703"/>
                  </a:lnTo>
                  <a:lnTo>
                    <a:pt x="2670712" y="538480"/>
                  </a:lnTo>
                  <a:lnTo>
                    <a:pt x="2673249" y="536893"/>
                  </a:lnTo>
                  <a:lnTo>
                    <a:pt x="2673566" y="536575"/>
                  </a:lnTo>
                  <a:lnTo>
                    <a:pt x="2682130" y="535623"/>
                  </a:lnTo>
                  <a:lnTo>
                    <a:pt x="2691328" y="534988"/>
                  </a:lnTo>
                  <a:close/>
                  <a:moveTo>
                    <a:pt x="1954213" y="512763"/>
                  </a:moveTo>
                  <a:lnTo>
                    <a:pt x="1953574" y="518429"/>
                  </a:lnTo>
                  <a:lnTo>
                    <a:pt x="1952294" y="524094"/>
                  </a:lnTo>
                  <a:lnTo>
                    <a:pt x="1951015" y="530705"/>
                  </a:lnTo>
                  <a:lnTo>
                    <a:pt x="1948775" y="537629"/>
                  </a:lnTo>
                  <a:lnTo>
                    <a:pt x="1947176" y="540462"/>
                  </a:lnTo>
                  <a:lnTo>
                    <a:pt x="1945577" y="542981"/>
                  </a:lnTo>
                  <a:lnTo>
                    <a:pt x="1943657" y="545813"/>
                  </a:lnTo>
                  <a:lnTo>
                    <a:pt x="1941418" y="547387"/>
                  </a:lnTo>
                  <a:lnTo>
                    <a:pt x="1939179" y="548961"/>
                  </a:lnTo>
                  <a:lnTo>
                    <a:pt x="1936620" y="549276"/>
                  </a:lnTo>
                  <a:lnTo>
                    <a:pt x="1933421" y="549276"/>
                  </a:lnTo>
                  <a:lnTo>
                    <a:pt x="1930863" y="548961"/>
                  </a:lnTo>
                  <a:lnTo>
                    <a:pt x="1928943" y="548332"/>
                  </a:lnTo>
                  <a:lnTo>
                    <a:pt x="1927024" y="547073"/>
                  </a:lnTo>
                  <a:lnTo>
                    <a:pt x="1925745" y="545184"/>
                  </a:lnTo>
                  <a:lnTo>
                    <a:pt x="1925105" y="543295"/>
                  </a:lnTo>
                  <a:lnTo>
                    <a:pt x="1924785" y="541092"/>
                  </a:lnTo>
                  <a:lnTo>
                    <a:pt x="1924785" y="538574"/>
                  </a:lnTo>
                  <a:lnTo>
                    <a:pt x="1924465" y="536056"/>
                  </a:lnTo>
                  <a:lnTo>
                    <a:pt x="1924145" y="534482"/>
                  </a:lnTo>
                  <a:lnTo>
                    <a:pt x="1923186" y="533223"/>
                  </a:lnTo>
                  <a:lnTo>
                    <a:pt x="1922546" y="532908"/>
                  </a:lnTo>
                  <a:lnTo>
                    <a:pt x="1921266" y="532908"/>
                  </a:lnTo>
                  <a:lnTo>
                    <a:pt x="1920627" y="533852"/>
                  </a:lnTo>
                  <a:lnTo>
                    <a:pt x="1920307" y="534797"/>
                  </a:lnTo>
                  <a:lnTo>
                    <a:pt x="1920307" y="536685"/>
                  </a:lnTo>
                  <a:lnTo>
                    <a:pt x="1919987" y="538889"/>
                  </a:lnTo>
                  <a:lnTo>
                    <a:pt x="1918707" y="541721"/>
                  </a:lnTo>
                  <a:lnTo>
                    <a:pt x="1917108" y="544240"/>
                  </a:lnTo>
                  <a:lnTo>
                    <a:pt x="1915189" y="546443"/>
                  </a:lnTo>
                  <a:lnTo>
                    <a:pt x="1913909" y="548017"/>
                  </a:lnTo>
                  <a:lnTo>
                    <a:pt x="1912950" y="548332"/>
                  </a:lnTo>
                  <a:lnTo>
                    <a:pt x="1912310" y="548332"/>
                  </a:lnTo>
                  <a:lnTo>
                    <a:pt x="1911990" y="548332"/>
                  </a:lnTo>
                  <a:lnTo>
                    <a:pt x="1911350" y="547387"/>
                  </a:lnTo>
                  <a:lnTo>
                    <a:pt x="1911350" y="546443"/>
                  </a:lnTo>
                  <a:lnTo>
                    <a:pt x="1911350" y="544554"/>
                  </a:lnTo>
                  <a:lnTo>
                    <a:pt x="1912630" y="536370"/>
                  </a:lnTo>
                  <a:lnTo>
                    <a:pt x="1913269" y="532278"/>
                  </a:lnTo>
                  <a:lnTo>
                    <a:pt x="1914229" y="528186"/>
                  </a:lnTo>
                  <a:lnTo>
                    <a:pt x="1915189" y="524409"/>
                  </a:lnTo>
                  <a:lnTo>
                    <a:pt x="1916788" y="521891"/>
                  </a:lnTo>
                  <a:lnTo>
                    <a:pt x="1917428" y="520632"/>
                  </a:lnTo>
                  <a:lnTo>
                    <a:pt x="1918387" y="520003"/>
                  </a:lnTo>
                  <a:lnTo>
                    <a:pt x="1919347" y="519058"/>
                  </a:lnTo>
                  <a:lnTo>
                    <a:pt x="1920627" y="518743"/>
                  </a:lnTo>
                  <a:lnTo>
                    <a:pt x="1954213" y="512763"/>
                  </a:lnTo>
                  <a:close/>
                  <a:moveTo>
                    <a:pt x="1636712" y="512763"/>
                  </a:moveTo>
                  <a:lnTo>
                    <a:pt x="1670299" y="519003"/>
                  </a:lnTo>
                  <a:lnTo>
                    <a:pt x="1671578" y="519332"/>
                  </a:lnTo>
                  <a:lnTo>
                    <a:pt x="1672218" y="519660"/>
                  </a:lnTo>
                  <a:lnTo>
                    <a:pt x="1673498" y="520974"/>
                  </a:lnTo>
                  <a:lnTo>
                    <a:pt x="1674137" y="521959"/>
                  </a:lnTo>
                  <a:lnTo>
                    <a:pt x="1675737" y="524587"/>
                  </a:lnTo>
                  <a:lnTo>
                    <a:pt x="1676696" y="528528"/>
                  </a:lnTo>
                  <a:lnTo>
                    <a:pt x="1677656" y="532470"/>
                  </a:lnTo>
                  <a:lnTo>
                    <a:pt x="1678296" y="537068"/>
                  </a:lnTo>
                  <a:lnTo>
                    <a:pt x="1679575" y="545608"/>
                  </a:lnTo>
                  <a:lnTo>
                    <a:pt x="1679575" y="547578"/>
                  </a:lnTo>
                  <a:lnTo>
                    <a:pt x="1679575" y="548892"/>
                  </a:lnTo>
                  <a:lnTo>
                    <a:pt x="1679255" y="549549"/>
                  </a:lnTo>
                  <a:lnTo>
                    <a:pt x="1678616" y="549549"/>
                  </a:lnTo>
                  <a:lnTo>
                    <a:pt x="1677976" y="549549"/>
                  </a:lnTo>
                  <a:lnTo>
                    <a:pt x="1677336" y="549221"/>
                  </a:lnTo>
                  <a:lnTo>
                    <a:pt x="1675737" y="547578"/>
                  </a:lnTo>
                  <a:lnTo>
                    <a:pt x="1673818" y="545279"/>
                  </a:lnTo>
                  <a:lnTo>
                    <a:pt x="1672218" y="542323"/>
                  </a:lnTo>
                  <a:lnTo>
                    <a:pt x="1671259" y="539367"/>
                  </a:lnTo>
                  <a:lnTo>
                    <a:pt x="1670939" y="537725"/>
                  </a:lnTo>
                  <a:lnTo>
                    <a:pt x="1670939" y="535754"/>
                  </a:lnTo>
                  <a:lnTo>
                    <a:pt x="1670299" y="534440"/>
                  </a:lnTo>
                  <a:lnTo>
                    <a:pt x="1669659" y="533784"/>
                  </a:lnTo>
                  <a:lnTo>
                    <a:pt x="1668380" y="533784"/>
                  </a:lnTo>
                  <a:lnTo>
                    <a:pt x="1667740" y="534112"/>
                  </a:lnTo>
                  <a:lnTo>
                    <a:pt x="1667100" y="535097"/>
                  </a:lnTo>
                  <a:lnTo>
                    <a:pt x="1666780" y="536740"/>
                  </a:lnTo>
                  <a:lnTo>
                    <a:pt x="1666141" y="539367"/>
                  </a:lnTo>
                  <a:lnTo>
                    <a:pt x="1666141" y="542323"/>
                  </a:lnTo>
                  <a:lnTo>
                    <a:pt x="1665821" y="544622"/>
                  </a:lnTo>
                  <a:lnTo>
                    <a:pt x="1665181" y="546593"/>
                  </a:lnTo>
                  <a:lnTo>
                    <a:pt x="1663901" y="548564"/>
                  </a:lnTo>
                  <a:lnTo>
                    <a:pt x="1661982" y="549549"/>
                  </a:lnTo>
                  <a:lnTo>
                    <a:pt x="1660063" y="550534"/>
                  </a:lnTo>
                  <a:lnTo>
                    <a:pt x="1657504" y="550863"/>
                  </a:lnTo>
                  <a:lnTo>
                    <a:pt x="1654625" y="550863"/>
                  </a:lnTo>
                  <a:lnTo>
                    <a:pt x="1651746" y="549878"/>
                  </a:lnTo>
                  <a:lnTo>
                    <a:pt x="1649507" y="548892"/>
                  </a:lnTo>
                  <a:lnTo>
                    <a:pt x="1647268" y="546921"/>
                  </a:lnTo>
                  <a:lnTo>
                    <a:pt x="1645349" y="544294"/>
                  </a:lnTo>
                  <a:lnTo>
                    <a:pt x="1643749" y="541338"/>
                  </a:lnTo>
                  <a:lnTo>
                    <a:pt x="1642470" y="538053"/>
                  </a:lnTo>
                  <a:lnTo>
                    <a:pt x="1640231" y="531484"/>
                  </a:lnTo>
                  <a:lnTo>
                    <a:pt x="1638631" y="524259"/>
                  </a:lnTo>
                  <a:lnTo>
                    <a:pt x="1637352" y="518018"/>
                  </a:lnTo>
                  <a:lnTo>
                    <a:pt x="1636712" y="512763"/>
                  </a:lnTo>
                  <a:close/>
                  <a:moveTo>
                    <a:pt x="358458" y="427038"/>
                  </a:moveTo>
                  <a:lnTo>
                    <a:pt x="365125" y="427038"/>
                  </a:lnTo>
                  <a:lnTo>
                    <a:pt x="371475" y="427356"/>
                  </a:lnTo>
                  <a:lnTo>
                    <a:pt x="377825" y="427992"/>
                  </a:lnTo>
                  <a:lnTo>
                    <a:pt x="384493" y="429263"/>
                  </a:lnTo>
                  <a:lnTo>
                    <a:pt x="390843" y="430853"/>
                  </a:lnTo>
                  <a:lnTo>
                    <a:pt x="397193" y="432125"/>
                  </a:lnTo>
                  <a:lnTo>
                    <a:pt x="403860" y="434033"/>
                  </a:lnTo>
                  <a:lnTo>
                    <a:pt x="410210" y="435940"/>
                  </a:lnTo>
                  <a:lnTo>
                    <a:pt x="422593" y="441027"/>
                  </a:lnTo>
                  <a:lnTo>
                    <a:pt x="434658" y="446114"/>
                  </a:lnTo>
                  <a:lnTo>
                    <a:pt x="445770" y="451837"/>
                  </a:lnTo>
                  <a:lnTo>
                    <a:pt x="456883" y="457878"/>
                  </a:lnTo>
                  <a:lnTo>
                    <a:pt x="466408" y="463919"/>
                  </a:lnTo>
                  <a:lnTo>
                    <a:pt x="475298" y="469960"/>
                  </a:lnTo>
                  <a:lnTo>
                    <a:pt x="482918" y="475365"/>
                  </a:lnTo>
                  <a:lnTo>
                    <a:pt x="489585" y="480770"/>
                  </a:lnTo>
                  <a:lnTo>
                    <a:pt x="494348" y="485539"/>
                  </a:lnTo>
                  <a:lnTo>
                    <a:pt x="497840" y="489355"/>
                  </a:lnTo>
                  <a:lnTo>
                    <a:pt x="498475" y="491262"/>
                  </a:lnTo>
                  <a:lnTo>
                    <a:pt x="499110" y="492534"/>
                  </a:lnTo>
                  <a:lnTo>
                    <a:pt x="499745" y="495396"/>
                  </a:lnTo>
                  <a:lnTo>
                    <a:pt x="499745" y="499211"/>
                  </a:lnTo>
                  <a:lnTo>
                    <a:pt x="499745" y="510021"/>
                  </a:lnTo>
                  <a:lnTo>
                    <a:pt x="499110" y="525282"/>
                  </a:lnTo>
                  <a:lnTo>
                    <a:pt x="498158" y="543405"/>
                  </a:lnTo>
                  <a:lnTo>
                    <a:pt x="494983" y="587281"/>
                  </a:lnTo>
                  <a:lnTo>
                    <a:pt x="490855" y="637198"/>
                  </a:lnTo>
                  <a:lnTo>
                    <a:pt x="486093" y="688705"/>
                  </a:lnTo>
                  <a:lnTo>
                    <a:pt x="481013" y="736397"/>
                  </a:lnTo>
                  <a:lnTo>
                    <a:pt x="476250" y="776457"/>
                  </a:lnTo>
                  <a:lnTo>
                    <a:pt x="474028" y="792037"/>
                  </a:lnTo>
                  <a:lnTo>
                    <a:pt x="472123" y="803800"/>
                  </a:lnTo>
                  <a:lnTo>
                    <a:pt x="464503" y="806344"/>
                  </a:lnTo>
                  <a:lnTo>
                    <a:pt x="457835" y="808888"/>
                  </a:lnTo>
                  <a:lnTo>
                    <a:pt x="451168" y="810477"/>
                  </a:lnTo>
                  <a:lnTo>
                    <a:pt x="444818" y="812067"/>
                  </a:lnTo>
                  <a:lnTo>
                    <a:pt x="439103" y="813021"/>
                  </a:lnTo>
                  <a:lnTo>
                    <a:pt x="433705" y="813339"/>
                  </a:lnTo>
                  <a:lnTo>
                    <a:pt x="429260" y="813021"/>
                  </a:lnTo>
                  <a:lnTo>
                    <a:pt x="425450" y="811749"/>
                  </a:lnTo>
                  <a:lnTo>
                    <a:pt x="425768" y="802847"/>
                  </a:lnTo>
                  <a:lnTo>
                    <a:pt x="426720" y="789811"/>
                  </a:lnTo>
                  <a:lnTo>
                    <a:pt x="428308" y="754519"/>
                  </a:lnTo>
                  <a:lnTo>
                    <a:pt x="429260" y="710961"/>
                  </a:lnTo>
                  <a:lnTo>
                    <a:pt x="429895" y="664541"/>
                  </a:lnTo>
                  <a:lnTo>
                    <a:pt x="429895" y="619711"/>
                  </a:lnTo>
                  <a:lnTo>
                    <a:pt x="429578" y="582512"/>
                  </a:lnTo>
                  <a:lnTo>
                    <a:pt x="429260" y="568205"/>
                  </a:lnTo>
                  <a:lnTo>
                    <a:pt x="428625" y="557712"/>
                  </a:lnTo>
                  <a:lnTo>
                    <a:pt x="428308" y="554215"/>
                  </a:lnTo>
                  <a:lnTo>
                    <a:pt x="427673" y="551672"/>
                  </a:lnTo>
                  <a:lnTo>
                    <a:pt x="427038" y="550400"/>
                  </a:lnTo>
                  <a:lnTo>
                    <a:pt x="426720" y="550400"/>
                  </a:lnTo>
                  <a:lnTo>
                    <a:pt x="426403" y="550400"/>
                  </a:lnTo>
                  <a:lnTo>
                    <a:pt x="422910" y="555487"/>
                  </a:lnTo>
                  <a:lnTo>
                    <a:pt x="419100" y="560256"/>
                  </a:lnTo>
                  <a:lnTo>
                    <a:pt x="418465" y="561846"/>
                  </a:lnTo>
                  <a:lnTo>
                    <a:pt x="406718" y="733217"/>
                  </a:lnTo>
                  <a:lnTo>
                    <a:pt x="401003" y="796806"/>
                  </a:lnTo>
                  <a:lnTo>
                    <a:pt x="398463" y="821605"/>
                  </a:lnTo>
                  <a:lnTo>
                    <a:pt x="398463" y="823831"/>
                  </a:lnTo>
                  <a:lnTo>
                    <a:pt x="395288" y="831779"/>
                  </a:lnTo>
                  <a:lnTo>
                    <a:pt x="392113" y="839728"/>
                  </a:lnTo>
                  <a:lnTo>
                    <a:pt x="387985" y="847041"/>
                  </a:lnTo>
                  <a:lnTo>
                    <a:pt x="382905" y="854353"/>
                  </a:lnTo>
                  <a:lnTo>
                    <a:pt x="365443" y="1090267"/>
                  </a:lnTo>
                  <a:lnTo>
                    <a:pt x="378778" y="1093447"/>
                  </a:lnTo>
                  <a:lnTo>
                    <a:pt x="391160" y="1096944"/>
                  </a:lnTo>
                  <a:lnTo>
                    <a:pt x="403860" y="1100441"/>
                  </a:lnTo>
                  <a:lnTo>
                    <a:pt x="414973" y="1104575"/>
                  </a:lnTo>
                  <a:lnTo>
                    <a:pt x="425450" y="1109344"/>
                  </a:lnTo>
                  <a:lnTo>
                    <a:pt x="435293" y="1114113"/>
                  </a:lnTo>
                  <a:lnTo>
                    <a:pt x="444818" y="1119518"/>
                  </a:lnTo>
                  <a:lnTo>
                    <a:pt x="453073" y="1124923"/>
                  </a:lnTo>
                  <a:lnTo>
                    <a:pt x="450215" y="1114749"/>
                  </a:lnTo>
                  <a:lnTo>
                    <a:pt x="538480" y="1093447"/>
                  </a:lnTo>
                  <a:lnTo>
                    <a:pt x="541338" y="1105211"/>
                  </a:lnTo>
                  <a:lnTo>
                    <a:pt x="454343" y="1126513"/>
                  </a:lnTo>
                  <a:lnTo>
                    <a:pt x="461645" y="1132236"/>
                  </a:lnTo>
                  <a:lnTo>
                    <a:pt x="467678" y="1137959"/>
                  </a:lnTo>
                  <a:lnTo>
                    <a:pt x="472758" y="1144000"/>
                  </a:lnTo>
                  <a:lnTo>
                    <a:pt x="476885" y="1150358"/>
                  </a:lnTo>
                  <a:lnTo>
                    <a:pt x="478790" y="1153538"/>
                  </a:lnTo>
                  <a:lnTo>
                    <a:pt x="480378" y="1156717"/>
                  </a:lnTo>
                  <a:lnTo>
                    <a:pt x="481965" y="1159897"/>
                  </a:lnTo>
                  <a:lnTo>
                    <a:pt x="482918" y="1163394"/>
                  </a:lnTo>
                  <a:lnTo>
                    <a:pt x="483870" y="1166891"/>
                  </a:lnTo>
                  <a:lnTo>
                    <a:pt x="484505" y="1170707"/>
                  </a:lnTo>
                  <a:lnTo>
                    <a:pt x="484823" y="1173886"/>
                  </a:lnTo>
                  <a:lnTo>
                    <a:pt x="484823" y="1177384"/>
                  </a:lnTo>
                  <a:lnTo>
                    <a:pt x="484823" y="1182789"/>
                  </a:lnTo>
                  <a:lnTo>
                    <a:pt x="484188" y="1187558"/>
                  </a:lnTo>
                  <a:lnTo>
                    <a:pt x="482600" y="1192327"/>
                  </a:lnTo>
                  <a:lnTo>
                    <a:pt x="480695" y="1197414"/>
                  </a:lnTo>
                  <a:lnTo>
                    <a:pt x="478790" y="1201865"/>
                  </a:lnTo>
                  <a:lnTo>
                    <a:pt x="475933" y="1206634"/>
                  </a:lnTo>
                  <a:lnTo>
                    <a:pt x="472758" y="1211404"/>
                  </a:lnTo>
                  <a:lnTo>
                    <a:pt x="469265" y="1215537"/>
                  </a:lnTo>
                  <a:lnTo>
                    <a:pt x="465138" y="1219988"/>
                  </a:lnTo>
                  <a:lnTo>
                    <a:pt x="460375" y="1224121"/>
                  </a:lnTo>
                  <a:lnTo>
                    <a:pt x="455613" y="1227937"/>
                  </a:lnTo>
                  <a:lnTo>
                    <a:pt x="450215" y="1232070"/>
                  </a:lnTo>
                  <a:lnTo>
                    <a:pt x="444818" y="1235249"/>
                  </a:lnTo>
                  <a:lnTo>
                    <a:pt x="438785" y="1239065"/>
                  </a:lnTo>
                  <a:lnTo>
                    <a:pt x="432435" y="1242562"/>
                  </a:lnTo>
                  <a:lnTo>
                    <a:pt x="425450" y="1245741"/>
                  </a:lnTo>
                  <a:lnTo>
                    <a:pt x="418465" y="1248921"/>
                  </a:lnTo>
                  <a:lnTo>
                    <a:pt x="410845" y="1251782"/>
                  </a:lnTo>
                  <a:lnTo>
                    <a:pt x="402908" y="1254644"/>
                  </a:lnTo>
                  <a:lnTo>
                    <a:pt x="394970" y="1257187"/>
                  </a:lnTo>
                  <a:lnTo>
                    <a:pt x="386398" y="1259731"/>
                  </a:lnTo>
                  <a:lnTo>
                    <a:pt x="377825" y="1261956"/>
                  </a:lnTo>
                  <a:lnTo>
                    <a:pt x="368618" y="1263864"/>
                  </a:lnTo>
                  <a:lnTo>
                    <a:pt x="359410" y="1265772"/>
                  </a:lnTo>
                  <a:lnTo>
                    <a:pt x="349885" y="1267679"/>
                  </a:lnTo>
                  <a:lnTo>
                    <a:pt x="340043" y="1269269"/>
                  </a:lnTo>
                  <a:lnTo>
                    <a:pt x="329883" y="1270223"/>
                  </a:lnTo>
                  <a:lnTo>
                    <a:pt x="319723" y="1271495"/>
                  </a:lnTo>
                  <a:lnTo>
                    <a:pt x="309245" y="1272131"/>
                  </a:lnTo>
                  <a:lnTo>
                    <a:pt x="298768" y="1272767"/>
                  </a:lnTo>
                  <a:lnTo>
                    <a:pt x="287973" y="1273085"/>
                  </a:lnTo>
                  <a:lnTo>
                    <a:pt x="276860" y="1273402"/>
                  </a:lnTo>
                  <a:lnTo>
                    <a:pt x="273685" y="1273085"/>
                  </a:lnTo>
                  <a:lnTo>
                    <a:pt x="313055" y="1331268"/>
                  </a:lnTo>
                  <a:lnTo>
                    <a:pt x="302895" y="1338263"/>
                  </a:lnTo>
                  <a:lnTo>
                    <a:pt x="259080" y="1273085"/>
                  </a:lnTo>
                  <a:lnTo>
                    <a:pt x="244157" y="1272131"/>
                  </a:lnTo>
                  <a:lnTo>
                    <a:pt x="230505" y="1271177"/>
                  </a:lnTo>
                  <a:lnTo>
                    <a:pt x="216852" y="1269587"/>
                  </a:lnTo>
                  <a:lnTo>
                    <a:pt x="203835" y="1267362"/>
                  </a:lnTo>
                  <a:lnTo>
                    <a:pt x="190817" y="1265136"/>
                  </a:lnTo>
                  <a:lnTo>
                    <a:pt x="178435" y="1262592"/>
                  </a:lnTo>
                  <a:lnTo>
                    <a:pt x="166687" y="1259413"/>
                  </a:lnTo>
                  <a:lnTo>
                    <a:pt x="155575" y="1255916"/>
                  </a:lnTo>
                  <a:lnTo>
                    <a:pt x="144780" y="1252736"/>
                  </a:lnTo>
                  <a:lnTo>
                    <a:pt x="134937" y="1248603"/>
                  </a:lnTo>
                  <a:lnTo>
                    <a:pt x="125095" y="1244470"/>
                  </a:lnTo>
                  <a:lnTo>
                    <a:pt x="116522" y="1239383"/>
                  </a:lnTo>
                  <a:lnTo>
                    <a:pt x="108267" y="1234931"/>
                  </a:lnTo>
                  <a:lnTo>
                    <a:pt x="100647" y="1229844"/>
                  </a:lnTo>
                  <a:lnTo>
                    <a:pt x="93980" y="1224439"/>
                  </a:lnTo>
                  <a:lnTo>
                    <a:pt x="87947" y="1218716"/>
                  </a:lnTo>
                  <a:lnTo>
                    <a:pt x="2857" y="1238747"/>
                  </a:lnTo>
                  <a:lnTo>
                    <a:pt x="0" y="1226983"/>
                  </a:lnTo>
                  <a:lnTo>
                    <a:pt x="79375" y="1208224"/>
                  </a:lnTo>
                  <a:lnTo>
                    <a:pt x="76835" y="1204727"/>
                  </a:lnTo>
                  <a:lnTo>
                    <a:pt x="74612" y="1201229"/>
                  </a:lnTo>
                  <a:lnTo>
                    <a:pt x="72707" y="1197414"/>
                  </a:lnTo>
                  <a:lnTo>
                    <a:pt x="71437" y="1193599"/>
                  </a:lnTo>
                  <a:lnTo>
                    <a:pt x="70167" y="1189465"/>
                  </a:lnTo>
                  <a:lnTo>
                    <a:pt x="69532" y="1185650"/>
                  </a:lnTo>
                  <a:lnTo>
                    <a:pt x="69215" y="1181517"/>
                  </a:lnTo>
                  <a:lnTo>
                    <a:pt x="68580" y="1177384"/>
                  </a:lnTo>
                  <a:lnTo>
                    <a:pt x="69215" y="1171661"/>
                  </a:lnTo>
                  <a:lnTo>
                    <a:pt x="70167" y="1166574"/>
                  </a:lnTo>
                  <a:lnTo>
                    <a:pt x="71755" y="1161169"/>
                  </a:lnTo>
                  <a:lnTo>
                    <a:pt x="73977" y="1155763"/>
                  </a:lnTo>
                  <a:lnTo>
                    <a:pt x="76517" y="1150676"/>
                  </a:lnTo>
                  <a:lnTo>
                    <a:pt x="80010" y="1145589"/>
                  </a:lnTo>
                  <a:lnTo>
                    <a:pt x="83820" y="1140820"/>
                  </a:lnTo>
                  <a:lnTo>
                    <a:pt x="88265" y="1136051"/>
                  </a:lnTo>
                  <a:lnTo>
                    <a:pt x="93027" y="1131282"/>
                  </a:lnTo>
                  <a:lnTo>
                    <a:pt x="98425" y="1126831"/>
                  </a:lnTo>
                  <a:lnTo>
                    <a:pt x="104457" y="1122697"/>
                  </a:lnTo>
                  <a:lnTo>
                    <a:pt x="110807" y="1118564"/>
                  </a:lnTo>
                  <a:lnTo>
                    <a:pt x="117475" y="1114431"/>
                  </a:lnTo>
                  <a:lnTo>
                    <a:pt x="124777" y="1111251"/>
                  </a:lnTo>
                  <a:lnTo>
                    <a:pt x="132715" y="1107436"/>
                  </a:lnTo>
                  <a:lnTo>
                    <a:pt x="140652" y="1103939"/>
                  </a:lnTo>
                  <a:lnTo>
                    <a:pt x="89852" y="1023817"/>
                  </a:lnTo>
                  <a:lnTo>
                    <a:pt x="100012" y="1017458"/>
                  </a:lnTo>
                  <a:lnTo>
                    <a:pt x="152400" y="1099805"/>
                  </a:lnTo>
                  <a:lnTo>
                    <a:pt x="162242" y="1096944"/>
                  </a:lnTo>
                  <a:lnTo>
                    <a:pt x="172720" y="1093765"/>
                  </a:lnTo>
                  <a:lnTo>
                    <a:pt x="154940" y="850538"/>
                  </a:lnTo>
                  <a:lnTo>
                    <a:pt x="150812" y="844179"/>
                  </a:lnTo>
                  <a:lnTo>
                    <a:pt x="146367" y="837820"/>
                  </a:lnTo>
                  <a:lnTo>
                    <a:pt x="143510" y="830826"/>
                  </a:lnTo>
                  <a:lnTo>
                    <a:pt x="140652" y="824149"/>
                  </a:lnTo>
                  <a:lnTo>
                    <a:pt x="140652" y="821605"/>
                  </a:lnTo>
                  <a:lnTo>
                    <a:pt x="136842" y="782816"/>
                  </a:lnTo>
                  <a:lnTo>
                    <a:pt x="133032" y="740212"/>
                  </a:lnTo>
                  <a:lnTo>
                    <a:pt x="128587" y="687433"/>
                  </a:lnTo>
                  <a:lnTo>
                    <a:pt x="119697" y="557077"/>
                  </a:lnTo>
                  <a:lnTo>
                    <a:pt x="116522" y="554215"/>
                  </a:lnTo>
                  <a:lnTo>
                    <a:pt x="112712" y="550400"/>
                  </a:lnTo>
                  <a:lnTo>
                    <a:pt x="112395" y="550400"/>
                  </a:lnTo>
                  <a:lnTo>
                    <a:pt x="112395" y="550718"/>
                  </a:lnTo>
                  <a:lnTo>
                    <a:pt x="112077" y="552307"/>
                  </a:lnTo>
                  <a:lnTo>
                    <a:pt x="111125" y="558666"/>
                  </a:lnTo>
                  <a:lnTo>
                    <a:pt x="111125" y="569794"/>
                  </a:lnTo>
                  <a:lnTo>
                    <a:pt x="111125" y="584420"/>
                  </a:lnTo>
                  <a:lnTo>
                    <a:pt x="112395" y="621937"/>
                  </a:lnTo>
                  <a:lnTo>
                    <a:pt x="113665" y="666449"/>
                  </a:lnTo>
                  <a:lnTo>
                    <a:pt x="116205" y="712869"/>
                  </a:lnTo>
                  <a:lnTo>
                    <a:pt x="118427" y="756109"/>
                  </a:lnTo>
                  <a:lnTo>
                    <a:pt x="120332" y="791401"/>
                  </a:lnTo>
                  <a:lnTo>
                    <a:pt x="122237" y="813021"/>
                  </a:lnTo>
                  <a:lnTo>
                    <a:pt x="112077" y="813339"/>
                  </a:lnTo>
                  <a:lnTo>
                    <a:pt x="105410" y="813339"/>
                  </a:lnTo>
                  <a:lnTo>
                    <a:pt x="98425" y="812385"/>
                  </a:lnTo>
                  <a:lnTo>
                    <a:pt x="90487" y="811431"/>
                  </a:lnTo>
                  <a:lnTo>
                    <a:pt x="82550" y="809523"/>
                  </a:lnTo>
                  <a:lnTo>
                    <a:pt x="78740" y="807934"/>
                  </a:lnTo>
                  <a:lnTo>
                    <a:pt x="74612" y="806344"/>
                  </a:lnTo>
                  <a:lnTo>
                    <a:pt x="70802" y="804754"/>
                  </a:lnTo>
                  <a:lnTo>
                    <a:pt x="66675" y="802211"/>
                  </a:lnTo>
                  <a:lnTo>
                    <a:pt x="65087" y="791083"/>
                  </a:lnTo>
                  <a:lnTo>
                    <a:pt x="63182" y="776139"/>
                  </a:lnTo>
                  <a:lnTo>
                    <a:pt x="61277" y="758335"/>
                  </a:lnTo>
                  <a:lnTo>
                    <a:pt x="59055" y="737986"/>
                  </a:lnTo>
                  <a:lnTo>
                    <a:pt x="55245" y="692520"/>
                  </a:lnTo>
                  <a:lnTo>
                    <a:pt x="51752" y="643875"/>
                  </a:lnTo>
                  <a:lnTo>
                    <a:pt x="49212" y="596819"/>
                  </a:lnTo>
                  <a:lnTo>
                    <a:pt x="47307" y="555487"/>
                  </a:lnTo>
                  <a:lnTo>
                    <a:pt x="46990" y="538318"/>
                  </a:lnTo>
                  <a:lnTo>
                    <a:pt x="46355" y="524011"/>
                  </a:lnTo>
                  <a:lnTo>
                    <a:pt x="46990" y="513836"/>
                  </a:lnTo>
                  <a:lnTo>
                    <a:pt x="47307" y="507477"/>
                  </a:lnTo>
                  <a:lnTo>
                    <a:pt x="47625" y="503026"/>
                  </a:lnTo>
                  <a:lnTo>
                    <a:pt x="48895" y="498893"/>
                  </a:lnTo>
                  <a:lnTo>
                    <a:pt x="49847" y="495078"/>
                  </a:lnTo>
                  <a:lnTo>
                    <a:pt x="51752" y="490944"/>
                  </a:lnTo>
                  <a:lnTo>
                    <a:pt x="53975" y="487129"/>
                  </a:lnTo>
                  <a:lnTo>
                    <a:pt x="56515" y="483314"/>
                  </a:lnTo>
                  <a:lnTo>
                    <a:pt x="59690" y="480134"/>
                  </a:lnTo>
                  <a:lnTo>
                    <a:pt x="62547" y="476637"/>
                  </a:lnTo>
                  <a:lnTo>
                    <a:pt x="66357" y="473140"/>
                  </a:lnTo>
                  <a:lnTo>
                    <a:pt x="70167" y="470278"/>
                  </a:lnTo>
                  <a:lnTo>
                    <a:pt x="74612" y="467099"/>
                  </a:lnTo>
                  <a:lnTo>
                    <a:pt x="79375" y="464237"/>
                  </a:lnTo>
                  <a:lnTo>
                    <a:pt x="88900" y="458514"/>
                  </a:lnTo>
                  <a:lnTo>
                    <a:pt x="99377" y="453745"/>
                  </a:lnTo>
                  <a:lnTo>
                    <a:pt x="111125" y="449294"/>
                  </a:lnTo>
                  <a:lnTo>
                    <a:pt x="123190" y="444525"/>
                  </a:lnTo>
                  <a:lnTo>
                    <a:pt x="135572" y="441027"/>
                  </a:lnTo>
                  <a:lnTo>
                    <a:pt x="148907" y="437530"/>
                  </a:lnTo>
                  <a:lnTo>
                    <a:pt x="161607" y="434351"/>
                  </a:lnTo>
                  <a:lnTo>
                    <a:pt x="174625" y="431807"/>
                  </a:lnTo>
                  <a:lnTo>
                    <a:pt x="187960" y="429581"/>
                  </a:lnTo>
                  <a:lnTo>
                    <a:pt x="200660" y="427674"/>
                  </a:lnTo>
                  <a:lnTo>
                    <a:pt x="203835" y="427674"/>
                  </a:lnTo>
                  <a:lnTo>
                    <a:pt x="206692" y="427674"/>
                  </a:lnTo>
                  <a:lnTo>
                    <a:pt x="248285" y="582194"/>
                  </a:lnTo>
                  <a:lnTo>
                    <a:pt x="249237" y="576153"/>
                  </a:lnTo>
                  <a:lnTo>
                    <a:pt x="263525" y="470278"/>
                  </a:lnTo>
                  <a:lnTo>
                    <a:pt x="259715" y="459786"/>
                  </a:lnTo>
                  <a:lnTo>
                    <a:pt x="267653" y="445797"/>
                  </a:lnTo>
                  <a:lnTo>
                    <a:pt x="285750" y="445797"/>
                  </a:lnTo>
                  <a:lnTo>
                    <a:pt x="293688" y="459786"/>
                  </a:lnTo>
                  <a:lnTo>
                    <a:pt x="289878" y="472186"/>
                  </a:lnTo>
                  <a:lnTo>
                    <a:pt x="302578" y="584102"/>
                  </a:lnTo>
                  <a:lnTo>
                    <a:pt x="336868" y="432443"/>
                  </a:lnTo>
                  <a:lnTo>
                    <a:pt x="343853" y="429263"/>
                  </a:lnTo>
                  <a:lnTo>
                    <a:pt x="345440" y="428310"/>
                  </a:lnTo>
                  <a:lnTo>
                    <a:pt x="345758" y="427674"/>
                  </a:lnTo>
                  <a:lnTo>
                    <a:pt x="352108" y="427356"/>
                  </a:lnTo>
                  <a:lnTo>
                    <a:pt x="358458" y="427038"/>
                  </a:lnTo>
                  <a:close/>
                  <a:moveTo>
                    <a:pt x="1859239" y="201613"/>
                  </a:moveTo>
                  <a:lnTo>
                    <a:pt x="1864624" y="201613"/>
                  </a:lnTo>
                  <a:lnTo>
                    <a:pt x="1869375" y="201613"/>
                  </a:lnTo>
                  <a:lnTo>
                    <a:pt x="1874760" y="201930"/>
                  </a:lnTo>
                  <a:lnTo>
                    <a:pt x="1879828" y="202248"/>
                  </a:lnTo>
                  <a:lnTo>
                    <a:pt x="1884896" y="203517"/>
                  </a:lnTo>
                  <a:lnTo>
                    <a:pt x="1895349" y="205739"/>
                  </a:lnTo>
                  <a:lnTo>
                    <a:pt x="1905485" y="208595"/>
                  </a:lnTo>
                  <a:lnTo>
                    <a:pt x="1914988" y="212403"/>
                  </a:lnTo>
                  <a:lnTo>
                    <a:pt x="1924490" y="216529"/>
                  </a:lnTo>
                  <a:lnTo>
                    <a:pt x="1933676" y="221290"/>
                  </a:lnTo>
                  <a:lnTo>
                    <a:pt x="1942229" y="225733"/>
                  </a:lnTo>
                  <a:lnTo>
                    <a:pt x="1949514" y="230493"/>
                  </a:lnTo>
                  <a:lnTo>
                    <a:pt x="1956799" y="235571"/>
                  </a:lnTo>
                  <a:lnTo>
                    <a:pt x="1962818" y="240014"/>
                  </a:lnTo>
                  <a:lnTo>
                    <a:pt x="1967886" y="244140"/>
                  </a:lnTo>
                  <a:lnTo>
                    <a:pt x="1971687" y="247948"/>
                  </a:lnTo>
                  <a:lnTo>
                    <a:pt x="1974538" y="251122"/>
                  </a:lnTo>
                  <a:lnTo>
                    <a:pt x="1975488" y="253343"/>
                  </a:lnTo>
                  <a:lnTo>
                    <a:pt x="1976438" y="258739"/>
                  </a:lnTo>
                  <a:lnTo>
                    <a:pt x="1975805" y="267307"/>
                  </a:lnTo>
                  <a:lnTo>
                    <a:pt x="1975488" y="279367"/>
                  </a:lnTo>
                  <a:lnTo>
                    <a:pt x="1974854" y="293649"/>
                  </a:lnTo>
                  <a:lnTo>
                    <a:pt x="1972637" y="328241"/>
                  </a:lnTo>
                  <a:lnTo>
                    <a:pt x="1969153" y="368229"/>
                  </a:lnTo>
                  <a:lnTo>
                    <a:pt x="1965352" y="408852"/>
                  </a:lnTo>
                  <a:lnTo>
                    <a:pt x="1961234" y="446619"/>
                  </a:lnTo>
                  <a:lnTo>
                    <a:pt x="1957433" y="478355"/>
                  </a:lnTo>
                  <a:lnTo>
                    <a:pt x="1956166" y="490732"/>
                  </a:lnTo>
                  <a:lnTo>
                    <a:pt x="1954265" y="499619"/>
                  </a:lnTo>
                  <a:lnTo>
                    <a:pt x="1948564" y="501840"/>
                  </a:lnTo>
                  <a:lnTo>
                    <a:pt x="1942862" y="503744"/>
                  </a:lnTo>
                  <a:lnTo>
                    <a:pt x="1937794" y="505331"/>
                  </a:lnTo>
                  <a:lnTo>
                    <a:pt x="1932726" y="506283"/>
                  </a:lnTo>
                  <a:lnTo>
                    <a:pt x="1928291" y="507235"/>
                  </a:lnTo>
                  <a:lnTo>
                    <a:pt x="1924174" y="507235"/>
                  </a:lnTo>
                  <a:lnTo>
                    <a:pt x="1920373" y="506918"/>
                  </a:lnTo>
                  <a:lnTo>
                    <a:pt x="1917522" y="505966"/>
                  </a:lnTo>
                  <a:lnTo>
                    <a:pt x="1918472" y="488828"/>
                  </a:lnTo>
                  <a:lnTo>
                    <a:pt x="1919422" y="460900"/>
                  </a:lnTo>
                  <a:lnTo>
                    <a:pt x="1920373" y="426307"/>
                  </a:lnTo>
                  <a:lnTo>
                    <a:pt x="1920689" y="389493"/>
                  </a:lnTo>
                  <a:lnTo>
                    <a:pt x="1921006" y="354265"/>
                  </a:lnTo>
                  <a:lnTo>
                    <a:pt x="1920689" y="324750"/>
                  </a:lnTo>
                  <a:lnTo>
                    <a:pt x="1920373" y="313325"/>
                  </a:lnTo>
                  <a:lnTo>
                    <a:pt x="1919739" y="305074"/>
                  </a:lnTo>
                  <a:lnTo>
                    <a:pt x="1918789" y="299996"/>
                  </a:lnTo>
                  <a:lnTo>
                    <a:pt x="1918472" y="299361"/>
                  </a:lnTo>
                  <a:lnTo>
                    <a:pt x="1918472" y="299044"/>
                  </a:lnTo>
                  <a:lnTo>
                    <a:pt x="1918155" y="299361"/>
                  </a:lnTo>
                  <a:lnTo>
                    <a:pt x="1914988" y="303170"/>
                  </a:lnTo>
                  <a:lnTo>
                    <a:pt x="1912454" y="307295"/>
                  </a:lnTo>
                  <a:lnTo>
                    <a:pt x="1911820" y="308247"/>
                  </a:lnTo>
                  <a:lnTo>
                    <a:pt x="1902318" y="443762"/>
                  </a:lnTo>
                  <a:lnTo>
                    <a:pt x="1897883" y="493906"/>
                  </a:lnTo>
                  <a:lnTo>
                    <a:pt x="1895982" y="513900"/>
                  </a:lnTo>
                  <a:lnTo>
                    <a:pt x="1895982" y="515804"/>
                  </a:lnTo>
                  <a:lnTo>
                    <a:pt x="1893765" y="521834"/>
                  </a:lnTo>
                  <a:lnTo>
                    <a:pt x="1891231" y="528181"/>
                  </a:lnTo>
                  <a:lnTo>
                    <a:pt x="1887747" y="534211"/>
                  </a:lnTo>
                  <a:lnTo>
                    <a:pt x="1883946" y="539924"/>
                  </a:lnTo>
                  <a:lnTo>
                    <a:pt x="1869375" y="734151"/>
                  </a:lnTo>
                  <a:lnTo>
                    <a:pt x="1879828" y="736373"/>
                  </a:lnTo>
                  <a:lnTo>
                    <a:pt x="1890281" y="738912"/>
                  </a:lnTo>
                  <a:lnTo>
                    <a:pt x="1899784" y="742403"/>
                  </a:lnTo>
                  <a:lnTo>
                    <a:pt x="1909286" y="745576"/>
                  </a:lnTo>
                  <a:lnTo>
                    <a:pt x="1917839" y="749067"/>
                  </a:lnTo>
                  <a:lnTo>
                    <a:pt x="1925757" y="752876"/>
                  </a:lnTo>
                  <a:lnTo>
                    <a:pt x="1933043" y="757002"/>
                  </a:lnTo>
                  <a:lnTo>
                    <a:pt x="1940011" y="761762"/>
                  </a:lnTo>
                  <a:lnTo>
                    <a:pt x="1946030" y="766522"/>
                  </a:lnTo>
                  <a:lnTo>
                    <a:pt x="1951098" y="771283"/>
                  </a:lnTo>
                  <a:lnTo>
                    <a:pt x="1955532" y="776361"/>
                  </a:lnTo>
                  <a:lnTo>
                    <a:pt x="1959333" y="781439"/>
                  </a:lnTo>
                  <a:lnTo>
                    <a:pt x="1962501" y="787151"/>
                  </a:lnTo>
                  <a:lnTo>
                    <a:pt x="1964718" y="792864"/>
                  </a:lnTo>
                  <a:lnTo>
                    <a:pt x="1966302" y="798894"/>
                  </a:lnTo>
                  <a:lnTo>
                    <a:pt x="1966619" y="801750"/>
                  </a:lnTo>
                  <a:lnTo>
                    <a:pt x="1966619" y="804924"/>
                  </a:lnTo>
                  <a:lnTo>
                    <a:pt x="1966302" y="808732"/>
                  </a:lnTo>
                  <a:lnTo>
                    <a:pt x="1965669" y="812223"/>
                  </a:lnTo>
                  <a:lnTo>
                    <a:pt x="1965035" y="816031"/>
                  </a:lnTo>
                  <a:lnTo>
                    <a:pt x="1963451" y="819522"/>
                  </a:lnTo>
                  <a:lnTo>
                    <a:pt x="1962184" y="823331"/>
                  </a:lnTo>
                  <a:lnTo>
                    <a:pt x="1960284" y="826504"/>
                  </a:lnTo>
                  <a:lnTo>
                    <a:pt x="1958066" y="829995"/>
                  </a:lnTo>
                  <a:lnTo>
                    <a:pt x="1955532" y="833486"/>
                  </a:lnTo>
                  <a:lnTo>
                    <a:pt x="1952682" y="836660"/>
                  </a:lnTo>
                  <a:lnTo>
                    <a:pt x="1949514" y="839834"/>
                  </a:lnTo>
                  <a:lnTo>
                    <a:pt x="1946030" y="842690"/>
                  </a:lnTo>
                  <a:lnTo>
                    <a:pt x="1942545" y="845864"/>
                  </a:lnTo>
                  <a:lnTo>
                    <a:pt x="1938428" y="848720"/>
                  </a:lnTo>
                  <a:lnTo>
                    <a:pt x="1934310" y="851576"/>
                  </a:lnTo>
                  <a:lnTo>
                    <a:pt x="1924807" y="856654"/>
                  </a:lnTo>
                  <a:lnTo>
                    <a:pt x="1914354" y="861732"/>
                  </a:lnTo>
                  <a:lnTo>
                    <a:pt x="1903268" y="865858"/>
                  </a:lnTo>
                  <a:lnTo>
                    <a:pt x="1891231" y="869983"/>
                  </a:lnTo>
                  <a:lnTo>
                    <a:pt x="1878244" y="873157"/>
                  </a:lnTo>
                  <a:lnTo>
                    <a:pt x="1864624" y="876013"/>
                  </a:lnTo>
                  <a:lnTo>
                    <a:pt x="1850370" y="878235"/>
                  </a:lnTo>
                  <a:lnTo>
                    <a:pt x="1835165" y="880139"/>
                  </a:lnTo>
                  <a:lnTo>
                    <a:pt x="1819644" y="881091"/>
                  </a:lnTo>
                  <a:lnTo>
                    <a:pt x="1783851" y="947738"/>
                  </a:lnTo>
                  <a:lnTo>
                    <a:pt x="1773398" y="941708"/>
                  </a:lnTo>
                  <a:lnTo>
                    <a:pt x="1805390" y="881409"/>
                  </a:lnTo>
                  <a:lnTo>
                    <a:pt x="1800322" y="881726"/>
                  </a:lnTo>
                  <a:lnTo>
                    <a:pt x="1787335" y="881409"/>
                  </a:lnTo>
                  <a:lnTo>
                    <a:pt x="1774032" y="881091"/>
                  </a:lnTo>
                  <a:lnTo>
                    <a:pt x="1761678" y="880139"/>
                  </a:lnTo>
                  <a:lnTo>
                    <a:pt x="1749642" y="878552"/>
                  </a:lnTo>
                  <a:lnTo>
                    <a:pt x="1737605" y="876648"/>
                  </a:lnTo>
                  <a:lnTo>
                    <a:pt x="1726518" y="874427"/>
                  </a:lnTo>
                  <a:lnTo>
                    <a:pt x="1716066" y="871888"/>
                  </a:lnTo>
                  <a:lnTo>
                    <a:pt x="1705296" y="868714"/>
                  </a:lnTo>
                  <a:lnTo>
                    <a:pt x="1696110" y="865223"/>
                  </a:lnTo>
                  <a:lnTo>
                    <a:pt x="1686607" y="862049"/>
                  </a:lnTo>
                  <a:lnTo>
                    <a:pt x="1678372" y="857924"/>
                  </a:lnTo>
                  <a:lnTo>
                    <a:pt x="1670453" y="853798"/>
                  </a:lnTo>
                  <a:lnTo>
                    <a:pt x="1663484" y="849037"/>
                  </a:lnTo>
                  <a:lnTo>
                    <a:pt x="1657149" y="844594"/>
                  </a:lnTo>
                  <a:lnTo>
                    <a:pt x="1651448" y="839516"/>
                  </a:lnTo>
                  <a:lnTo>
                    <a:pt x="1646696" y="834439"/>
                  </a:lnTo>
                  <a:lnTo>
                    <a:pt x="1574476" y="851894"/>
                  </a:lnTo>
                  <a:lnTo>
                    <a:pt x="1571625" y="840151"/>
                  </a:lnTo>
                  <a:lnTo>
                    <a:pt x="1639411" y="823648"/>
                  </a:lnTo>
                  <a:lnTo>
                    <a:pt x="1637510" y="819205"/>
                  </a:lnTo>
                  <a:lnTo>
                    <a:pt x="1635927" y="814127"/>
                  </a:lnTo>
                  <a:lnTo>
                    <a:pt x="1634976" y="809684"/>
                  </a:lnTo>
                  <a:lnTo>
                    <a:pt x="1634660" y="804924"/>
                  </a:lnTo>
                  <a:lnTo>
                    <a:pt x="1634976" y="799211"/>
                  </a:lnTo>
                  <a:lnTo>
                    <a:pt x="1635927" y="793816"/>
                  </a:lnTo>
                  <a:lnTo>
                    <a:pt x="1637827" y="788738"/>
                  </a:lnTo>
                  <a:lnTo>
                    <a:pt x="1640678" y="783343"/>
                  </a:lnTo>
                  <a:lnTo>
                    <a:pt x="1643529" y="778582"/>
                  </a:lnTo>
                  <a:lnTo>
                    <a:pt x="1647646" y="773504"/>
                  </a:lnTo>
                  <a:lnTo>
                    <a:pt x="1652081" y="769061"/>
                  </a:lnTo>
                  <a:lnTo>
                    <a:pt x="1657466" y="764618"/>
                  </a:lnTo>
                  <a:lnTo>
                    <a:pt x="1663167" y="760493"/>
                  </a:lnTo>
                  <a:lnTo>
                    <a:pt x="1669503" y="756684"/>
                  </a:lnTo>
                  <a:lnTo>
                    <a:pt x="1676154" y="752876"/>
                  </a:lnTo>
                  <a:lnTo>
                    <a:pt x="1683757" y="749067"/>
                  </a:lnTo>
                  <a:lnTo>
                    <a:pt x="1691675" y="745894"/>
                  </a:lnTo>
                  <a:lnTo>
                    <a:pt x="1700228" y="742720"/>
                  </a:lnTo>
                  <a:lnTo>
                    <a:pt x="1708780" y="740181"/>
                  </a:lnTo>
                  <a:lnTo>
                    <a:pt x="1718283" y="737642"/>
                  </a:lnTo>
                  <a:lnTo>
                    <a:pt x="1703079" y="536750"/>
                  </a:lnTo>
                  <a:lnTo>
                    <a:pt x="1699911" y="531990"/>
                  </a:lnTo>
                  <a:lnTo>
                    <a:pt x="1696744" y="526595"/>
                  </a:lnTo>
                  <a:lnTo>
                    <a:pt x="1694209" y="521517"/>
                  </a:lnTo>
                  <a:lnTo>
                    <a:pt x="1691992" y="516122"/>
                  </a:lnTo>
                  <a:lnTo>
                    <a:pt x="1691992" y="513900"/>
                  </a:lnTo>
                  <a:lnTo>
                    <a:pt x="1688825" y="483116"/>
                  </a:lnTo>
                  <a:lnTo>
                    <a:pt x="1685974" y="449792"/>
                  </a:lnTo>
                  <a:lnTo>
                    <a:pt x="1682490" y="407583"/>
                  </a:lnTo>
                  <a:lnTo>
                    <a:pt x="1675521" y="304439"/>
                  </a:lnTo>
                  <a:lnTo>
                    <a:pt x="1672670" y="302218"/>
                  </a:lnTo>
                  <a:lnTo>
                    <a:pt x="1669819" y="299361"/>
                  </a:lnTo>
                  <a:lnTo>
                    <a:pt x="1669503" y="299361"/>
                  </a:lnTo>
                  <a:lnTo>
                    <a:pt x="1669186" y="300948"/>
                  </a:lnTo>
                  <a:lnTo>
                    <a:pt x="1668552" y="305709"/>
                  </a:lnTo>
                  <a:lnTo>
                    <a:pt x="1668552" y="314277"/>
                  </a:lnTo>
                  <a:lnTo>
                    <a:pt x="1668552" y="326020"/>
                  </a:lnTo>
                  <a:lnTo>
                    <a:pt x="1669503" y="355852"/>
                  </a:lnTo>
                  <a:lnTo>
                    <a:pt x="1671086" y="391080"/>
                  </a:lnTo>
                  <a:lnTo>
                    <a:pt x="1672353" y="427894"/>
                  </a:lnTo>
                  <a:lnTo>
                    <a:pt x="1674254" y="462169"/>
                  </a:lnTo>
                  <a:lnTo>
                    <a:pt x="1675838" y="489780"/>
                  </a:lnTo>
                  <a:lnTo>
                    <a:pt x="1677421" y="507235"/>
                  </a:lnTo>
                  <a:lnTo>
                    <a:pt x="1669503" y="507235"/>
                  </a:lnTo>
                  <a:lnTo>
                    <a:pt x="1664118" y="507235"/>
                  </a:lnTo>
                  <a:lnTo>
                    <a:pt x="1658416" y="506918"/>
                  </a:lnTo>
                  <a:lnTo>
                    <a:pt x="1652715" y="505648"/>
                  </a:lnTo>
                  <a:lnTo>
                    <a:pt x="1646063" y="504062"/>
                  </a:lnTo>
                  <a:lnTo>
                    <a:pt x="1639728" y="501840"/>
                  </a:lnTo>
                  <a:lnTo>
                    <a:pt x="1636877" y="500253"/>
                  </a:lnTo>
                  <a:lnTo>
                    <a:pt x="1633709" y="498984"/>
                  </a:lnTo>
                  <a:lnTo>
                    <a:pt x="1632442" y="489780"/>
                  </a:lnTo>
                  <a:lnTo>
                    <a:pt x="1630858" y="477720"/>
                  </a:lnTo>
                  <a:lnTo>
                    <a:pt x="1627374" y="447888"/>
                  </a:lnTo>
                  <a:lnTo>
                    <a:pt x="1624523" y="411708"/>
                  </a:lnTo>
                  <a:lnTo>
                    <a:pt x="1621673" y="373307"/>
                  </a:lnTo>
                  <a:lnTo>
                    <a:pt x="1619455" y="336176"/>
                  </a:lnTo>
                  <a:lnTo>
                    <a:pt x="1618188" y="303487"/>
                  </a:lnTo>
                  <a:lnTo>
                    <a:pt x="1617555" y="278733"/>
                  </a:lnTo>
                  <a:lnTo>
                    <a:pt x="1617555" y="270481"/>
                  </a:lnTo>
                  <a:lnTo>
                    <a:pt x="1618188" y="265086"/>
                  </a:lnTo>
                  <a:lnTo>
                    <a:pt x="1618505" y="261595"/>
                  </a:lnTo>
                  <a:lnTo>
                    <a:pt x="1619139" y="258421"/>
                  </a:lnTo>
                  <a:lnTo>
                    <a:pt x="1620406" y="255248"/>
                  </a:lnTo>
                  <a:lnTo>
                    <a:pt x="1621673" y="252391"/>
                  </a:lnTo>
                  <a:lnTo>
                    <a:pt x="1623573" y="249218"/>
                  </a:lnTo>
                  <a:lnTo>
                    <a:pt x="1625474" y="246361"/>
                  </a:lnTo>
                  <a:lnTo>
                    <a:pt x="1627691" y="243822"/>
                  </a:lnTo>
                  <a:lnTo>
                    <a:pt x="1630542" y="240649"/>
                  </a:lnTo>
                  <a:lnTo>
                    <a:pt x="1633392" y="238110"/>
                  </a:lnTo>
                  <a:lnTo>
                    <a:pt x="1636560" y="235888"/>
                  </a:lnTo>
                  <a:lnTo>
                    <a:pt x="1643212" y="230810"/>
                  </a:lnTo>
                  <a:lnTo>
                    <a:pt x="1651131" y="226685"/>
                  </a:lnTo>
                  <a:lnTo>
                    <a:pt x="1659683" y="222559"/>
                  </a:lnTo>
                  <a:lnTo>
                    <a:pt x="1668552" y="218751"/>
                  </a:lnTo>
                  <a:lnTo>
                    <a:pt x="1678055" y="215577"/>
                  </a:lnTo>
                  <a:lnTo>
                    <a:pt x="1688191" y="212403"/>
                  </a:lnTo>
                  <a:lnTo>
                    <a:pt x="1698327" y="209864"/>
                  </a:lnTo>
                  <a:lnTo>
                    <a:pt x="1708780" y="207643"/>
                  </a:lnTo>
                  <a:lnTo>
                    <a:pt x="1718916" y="205421"/>
                  </a:lnTo>
                  <a:lnTo>
                    <a:pt x="1729369" y="203834"/>
                  </a:lnTo>
                  <a:lnTo>
                    <a:pt x="1739505" y="202248"/>
                  </a:lnTo>
                  <a:lnTo>
                    <a:pt x="1741723" y="201930"/>
                  </a:lnTo>
                  <a:lnTo>
                    <a:pt x="1743940" y="201930"/>
                  </a:lnTo>
                  <a:lnTo>
                    <a:pt x="1777516" y="324433"/>
                  </a:lnTo>
                  <a:lnTo>
                    <a:pt x="1777833" y="319673"/>
                  </a:lnTo>
                  <a:lnTo>
                    <a:pt x="1789553" y="235888"/>
                  </a:lnTo>
                  <a:lnTo>
                    <a:pt x="1786068" y="227637"/>
                  </a:lnTo>
                  <a:lnTo>
                    <a:pt x="1792404" y="216529"/>
                  </a:lnTo>
                  <a:lnTo>
                    <a:pt x="1806658" y="216212"/>
                  </a:lnTo>
                  <a:lnTo>
                    <a:pt x="1812676" y="227637"/>
                  </a:lnTo>
                  <a:lnTo>
                    <a:pt x="1810142" y="237158"/>
                  </a:lnTo>
                  <a:lnTo>
                    <a:pt x="1820278" y="325703"/>
                  </a:lnTo>
                  <a:lnTo>
                    <a:pt x="1847202" y="206056"/>
                  </a:lnTo>
                  <a:lnTo>
                    <a:pt x="1852904" y="203517"/>
                  </a:lnTo>
                  <a:lnTo>
                    <a:pt x="1853854" y="202882"/>
                  </a:lnTo>
                  <a:lnTo>
                    <a:pt x="1854488" y="202248"/>
                  </a:lnTo>
                  <a:lnTo>
                    <a:pt x="1859239" y="201613"/>
                  </a:lnTo>
                  <a:close/>
                  <a:moveTo>
                    <a:pt x="2576838" y="182563"/>
                  </a:moveTo>
                  <a:lnTo>
                    <a:pt x="2587021" y="182563"/>
                  </a:lnTo>
                  <a:lnTo>
                    <a:pt x="2597204" y="182880"/>
                  </a:lnTo>
                  <a:lnTo>
                    <a:pt x="2606432" y="183515"/>
                  </a:lnTo>
                  <a:lnTo>
                    <a:pt x="2615979" y="185103"/>
                  </a:lnTo>
                  <a:lnTo>
                    <a:pt x="2624570" y="186690"/>
                  </a:lnTo>
                  <a:lnTo>
                    <a:pt x="2633162" y="188913"/>
                  </a:lnTo>
                  <a:lnTo>
                    <a:pt x="2641118" y="191135"/>
                  </a:lnTo>
                  <a:lnTo>
                    <a:pt x="2649073" y="193993"/>
                  </a:lnTo>
                  <a:lnTo>
                    <a:pt x="2656392" y="196850"/>
                  </a:lnTo>
                  <a:lnTo>
                    <a:pt x="2663074" y="200025"/>
                  </a:lnTo>
                  <a:lnTo>
                    <a:pt x="2669439" y="203200"/>
                  </a:lnTo>
                  <a:lnTo>
                    <a:pt x="2675485" y="206375"/>
                  </a:lnTo>
                  <a:lnTo>
                    <a:pt x="2685986" y="213043"/>
                  </a:lnTo>
                  <a:lnTo>
                    <a:pt x="2694578" y="219393"/>
                  </a:lnTo>
                  <a:lnTo>
                    <a:pt x="2701578" y="224473"/>
                  </a:lnTo>
                  <a:lnTo>
                    <a:pt x="2706670" y="228918"/>
                  </a:lnTo>
                  <a:lnTo>
                    <a:pt x="2710488" y="233045"/>
                  </a:lnTo>
                  <a:lnTo>
                    <a:pt x="2709216" y="236220"/>
                  </a:lnTo>
                  <a:lnTo>
                    <a:pt x="2707625" y="239078"/>
                  </a:lnTo>
                  <a:lnTo>
                    <a:pt x="2705079" y="243840"/>
                  </a:lnTo>
                  <a:lnTo>
                    <a:pt x="2701897" y="248603"/>
                  </a:lnTo>
                  <a:lnTo>
                    <a:pt x="2697760" y="253365"/>
                  </a:lnTo>
                  <a:lnTo>
                    <a:pt x="2693305" y="258763"/>
                  </a:lnTo>
                  <a:lnTo>
                    <a:pt x="2687577" y="264160"/>
                  </a:lnTo>
                  <a:lnTo>
                    <a:pt x="2684077" y="266383"/>
                  </a:lnTo>
                  <a:lnTo>
                    <a:pt x="2681213" y="268605"/>
                  </a:lnTo>
                  <a:lnTo>
                    <a:pt x="2677394" y="270828"/>
                  </a:lnTo>
                  <a:lnTo>
                    <a:pt x="2673575" y="272733"/>
                  </a:lnTo>
                  <a:lnTo>
                    <a:pt x="2669757" y="274638"/>
                  </a:lnTo>
                  <a:lnTo>
                    <a:pt x="2665302" y="275591"/>
                  </a:lnTo>
                  <a:lnTo>
                    <a:pt x="2661165" y="276861"/>
                  </a:lnTo>
                  <a:lnTo>
                    <a:pt x="2656392" y="277496"/>
                  </a:lnTo>
                  <a:lnTo>
                    <a:pt x="2651300" y="277813"/>
                  </a:lnTo>
                  <a:lnTo>
                    <a:pt x="2646527" y="277813"/>
                  </a:lnTo>
                  <a:lnTo>
                    <a:pt x="2640799" y="277496"/>
                  </a:lnTo>
                  <a:lnTo>
                    <a:pt x="2635390" y="276543"/>
                  </a:lnTo>
                  <a:lnTo>
                    <a:pt x="2629344" y="274956"/>
                  </a:lnTo>
                  <a:lnTo>
                    <a:pt x="2623298" y="273050"/>
                  </a:lnTo>
                  <a:lnTo>
                    <a:pt x="2616933" y="270510"/>
                  </a:lnTo>
                  <a:lnTo>
                    <a:pt x="2610569" y="267335"/>
                  </a:lnTo>
                  <a:lnTo>
                    <a:pt x="2603250" y="263525"/>
                  </a:lnTo>
                  <a:lnTo>
                    <a:pt x="2595295" y="260668"/>
                  </a:lnTo>
                  <a:lnTo>
                    <a:pt x="2626480" y="275591"/>
                  </a:lnTo>
                  <a:lnTo>
                    <a:pt x="2641436" y="282576"/>
                  </a:lnTo>
                  <a:lnTo>
                    <a:pt x="2648437" y="285116"/>
                  </a:lnTo>
                  <a:lnTo>
                    <a:pt x="2655437" y="287656"/>
                  </a:lnTo>
                  <a:lnTo>
                    <a:pt x="2661802" y="289878"/>
                  </a:lnTo>
                  <a:lnTo>
                    <a:pt x="2668166" y="291466"/>
                  </a:lnTo>
                  <a:lnTo>
                    <a:pt x="2674212" y="292101"/>
                  </a:lnTo>
                  <a:lnTo>
                    <a:pt x="2679940" y="292736"/>
                  </a:lnTo>
                  <a:lnTo>
                    <a:pt x="2685349" y="292736"/>
                  </a:lnTo>
                  <a:lnTo>
                    <a:pt x="2690123" y="291466"/>
                  </a:lnTo>
                  <a:lnTo>
                    <a:pt x="2692350" y="290196"/>
                  </a:lnTo>
                  <a:lnTo>
                    <a:pt x="2694578" y="289561"/>
                  </a:lnTo>
                  <a:lnTo>
                    <a:pt x="2696805" y="287973"/>
                  </a:lnTo>
                  <a:lnTo>
                    <a:pt x="2698714" y="286703"/>
                  </a:lnTo>
                  <a:lnTo>
                    <a:pt x="2699987" y="297498"/>
                  </a:lnTo>
                  <a:lnTo>
                    <a:pt x="2700624" y="307341"/>
                  </a:lnTo>
                  <a:lnTo>
                    <a:pt x="2700306" y="316548"/>
                  </a:lnTo>
                  <a:lnTo>
                    <a:pt x="2699987" y="325756"/>
                  </a:lnTo>
                  <a:lnTo>
                    <a:pt x="2701578" y="323851"/>
                  </a:lnTo>
                  <a:lnTo>
                    <a:pt x="2702533" y="323533"/>
                  </a:lnTo>
                  <a:lnTo>
                    <a:pt x="2703488" y="322898"/>
                  </a:lnTo>
                  <a:lnTo>
                    <a:pt x="2704442" y="323533"/>
                  </a:lnTo>
                  <a:lnTo>
                    <a:pt x="2705715" y="324168"/>
                  </a:lnTo>
                  <a:lnTo>
                    <a:pt x="2706670" y="325438"/>
                  </a:lnTo>
                  <a:lnTo>
                    <a:pt x="2707625" y="326708"/>
                  </a:lnTo>
                  <a:lnTo>
                    <a:pt x="2709216" y="330836"/>
                  </a:lnTo>
                  <a:lnTo>
                    <a:pt x="2711125" y="336551"/>
                  </a:lnTo>
                  <a:lnTo>
                    <a:pt x="2712398" y="343218"/>
                  </a:lnTo>
                  <a:lnTo>
                    <a:pt x="2713671" y="351156"/>
                  </a:lnTo>
                  <a:lnTo>
                    <a:pt x="2714307" y="359411"/>
                  </a:lnTo>
                  <a:lnTo>
                    <a:pt x="2714625" y="368936"/>
                  </a:lnTo>
                  <a:lnTo>
                    <a:pt x="2714307" y="377826"/>
                  </a:lnTo>
                  <a:lnTo>
                    <a:pt x="2713671" y="386716"/>
                  </a:lnTo>
                  <a:lnTo>
                    <a:pt x="2712398" y="394653"/>
                  </a:lnTo>
                  <a:lnTo>
                    <a:pt x="2711125" y="401321"/>
                  </a:lnTo>
                  <a:lnTo>
                    <a:pt x="2709216" y="407036"/>
                  </a:lnTo>
                  <a:lnTo>
                    <a:pt x="2707625" y="411163"/>
                  </a:lnTo>
                  <a:lnTo>
                    <a:pt x="2706670" y="412433"/>
                  </a:lnTo>
                  <a:lnTo>
                    <a:pt x="2705715" y="413703"/>
                  </a:lnTo>
                  <a:lnTo>
                    <a:pt x="2704442" y="414338"/>
                  </a:lnTo>
                  <a:lnTo>
                    <a:pt x="2703488" y="414338"/>
                  </a:lnTo>
                  <a:lnTo>
                    <a:pt x="2702215" y="414338"/>
                  </a:lnTo>
                  <a:lnTo>
                    <a:pt x="2700942" y="413703"/>
                  </a:lnTo>
                  <a:lnTo>
                    <a:pt x="2699987" y="412116"/>
                  </a:lnTo>
                  <a:lnTo>
                    <a:pt x="2698714" y="410528"/>
                  </a:lnTo>
                  <a:lnTo>
                    <a:pt x="2696805" y="406083"/>
                  </a:lnTo>
                  <a:lnTo>
                    <a:pt x="2694896" y="400051"/>
                  </a:lnTo>
                  <a:lnTo>
                    <a:pt x="2693941" y="407988"/>
                  </a:lnTo>
                  <a:lnTo>
                    <a:pt x="2692668" y="415926"/>
                  </a:lnTo>
                  <a:lnTo>
                    <a:pt x="2691396" y="423546"/>
                  </a:lnTo>
                  <a:lnTo>
                    <a:pt x="2689168" y="430531"/>
                  </a:lnTo>
                  <a:lnTo>
                    <a:pt x="2687259" y="437833"/>
                  </a:lnTo>
                  <a:lnTo>
                    <a:pt x="2684395" y="444818"/>
                  </a:lnTo>
                  <a:lnTo>
                    <a:pt x="2681849" y="451803"/>
                  </a:lnTo>
                  <a:lnTo>
                    <a:pt x="2678985" y="458153"/>
                  </a:lnTo>
                  <a:lnTo>
                    <a:pt x="2675803" y="464503"/>
                  </a:lnTo>
                  <a:lnTo>
                    <a:pt x="2672303" y="470536"/>
                  </a:lnTo>
                  <a:lnTo>
                    <a:pt x="2669120" y="476568"/>
                  </a:lnTo>
                  <a:lnTo>
                    <a:pt x="2665302" y="481966"/>
                  </a:lnTo>
                  <a:lnTo>
                    <a:pt x="2661483" y="487363"/>
                  </a:lnTo>
                  <a:lnTo>
                    <a:pt x="2657347" y="492761"/>
                  </a:lnTo>
                  <a:lnTo>
                    <a:pt x="2653210" y="497523"/>
                  </a:lnTo>
                  <a:lnTo>
                    <a:pt x="2649073" y="501968"/>
                  </a:lnTo>
                  <a:lnTo>
                    <a:pt x="2644618" y="506413"/>
                  </a:lnTo>
                  <a:lnTo>
                    <a:pt x="2640163" y="510541"/>
                  </a:lnTo>
                  <a:lnTo>
                    <a:pt x="2635390" y="514351"/>
                  </a:lnTo>
                  <a:lnTo>
                    <a:pt x="2630935" y="518161"/>
                  </a:lnTo>
                  <a:lnTo>
                    <a:pt x="2626480" y="521653"/>
                  </a:lnTo>
                  <a:lnTo>
                    <a:pt x="2621706" y="524511"/>
                  </a:lnTo>
                  <a:lnTo>
                    <a:pt x="2616933" y="527368"/>
                  </a:lnTo>
                  <a:lnTo>
                    <a:pt x="2612160" y="529908"/>
                  </a:lnTo>
                  <a:lnTo>
                    <a:pt x="2607387" y="532131"/>
                  </a:lnTo>
                  <a:lnTo>
                    <a:pt x="2602614" y="534036"/>
                  </a:lnTo>
                  <a:lnTo>
                    <a:pt x="2597840" y="535941"/>
                  </a:lnTo>
                  <a:lnTo>
                    <a:pt x="2593385" y="536893"/>
                  </a:lnTo>
                  <a:lnTo>
                    <a:pt x="2588294" y="538163"/>
                  </a:lnTo>
                  <a:lnTo>
                    <a:pt x="2583839" y="538798"/>
                  </a:lnTo>
                  <a:lnTo>
                    <a:pt x="2579384" y="539116"/>
                  </a:lnTo>
                  <a:lnTo>
                    <a:pt x="2575247" y="539751"/>
                  </a:lnTo>
                  <a:lnTo>
                    <a:pt x="2571428" y="539116"/>
                  </a:lnTo>
                  <a:lnTo>
                    <a:pt x="2567610" y="538798"/>
                  </a:lnTo>
                  <a:lnTo>
                    <a:pt x="2563791" y="538163"/>
                  </a:lnTo>
                  <a:lnTo>
                    <a:pt x="2559654" y="536893"/>
                  </a:lnTo>
                  <a:lnTo>
                    <a:pt x="2555518" y="535623"/>
                  </a:lnTo>
                  <a:lnTo>
                    <a:pt x="2551381" y="533718"/>
                  </a:lnTo>
                  <a:lnTo>
                    <a:pt x="2542789" y="529591"/>
                  </a:lnTo>
                  <a:lnTo>
                    <a:pt x="2533879" y="523876"/>
                  </a:lnTo>
                  <a:lnTo>
                    <a:pt x="2524651" y="517526"/>
                  </a:lnTo>
                  <a:lnTo>
                    <a:pt x="2515423" y="509906"/>
                  </a:lnTo>
                  <a:lnTo>
                    <a:pt x="2506194" y="501333"/>
                  </a:lnTo>
                  <a:lnTo>
                    <a:pt x="2497603" y="491808"/>
                  </a:lnTo>
                  <a:lnTo>
                    <a:pt x="2489011" y="481648"/>
                  </a:lnTo>
                  <a:lnTo>
                    <a:pt x="2481055" y="470536"/>
                  </a:lnTo>
                  <a:lnTo>
                    <a:pt x="2473418" y="458788"/>
                  </a:lnTo>
                  <a:lnTo>
                    <a:pt x="2469600" y="452756"/>
                  </a:lnTo>
                  <a:lnTo>
                    <a:pt x="2466417" y="446406"/>
                  </a:lnTo>
                  <a:lnTo>
                    <a:pt x="2463235" y="440056"/>
                  </a:lnTo>
                  <a:lnTo>
                    <a:pt x="2460371" y="433071"/>
                  </a:lnTo>
                  <a:lnTo>
                    <a:pt x="2457507" y="426403"/>
                  </a:lnTo>
                  <a:lnTo>
                    <a:pt x="2454962" y="419418"/>
                  </a:lnTo>
                  <a:lnTo>
                    <a:pt x="2452734" y="412433"/>
                  </a:lnTo>
                  <a:lnTo>
                    <a:pt x="2450825" y="405448"/>
                  </a:lnTo>
                  <a:lnTo>
                    <a:pt x="2448916" y="409893"/>
                  </a:lnTo>
                  <a:lnTo>
                    <a:pt x="2447325" y="413703"/>
                  </a:lnTo>
                  <a:lnTo>
                    <a:pt x="2446370" y="414656"/>
                  </a:lnTo>
                  <a:lnTo>
                    <a:pt x="2445733" y="415926"/>
                  </a:lnTo>
                  <a:lnTo>
                    <a:pt x="2444461" y="416561"/>
                  </a:lnTo>
                  <a:lnTo>
                    <a:pt x="2443188" y="416561"/>
                  </a:lnTo>
                  <a:lnTo>
                    <a:pt x="2442233" y="416243"/>
                  </a:lnTo>
                  <a:lnTo>
                    <a:pt x="2440960" y="415926"/>
                  </a:lnTo>
                  <a:lnTo>
                    <a:pt x="2440006" y="414656"/>
                  </a:lnTo>
                  <a:lnTo>
                    <a:pt x="2439051" y="413386"/>
                  </a:lnTo>
                  <a:lnTo>
                    <a:pt x="2437142" y="408941"/>
                  </a:lnTo>
                  <a:lnTo>
                    <a:pt x="2435551" y="403543"/>
                  </a:lnTo>
                  <a:lnTo>
                    <a:pt x="2434278" y="396876"/>
                  </a:lnTo>
                  <a:lnTo>
                    <a:pt x="2433005" y="388938"/>
                  </a:lnTo>
                  <a:lnTo>
                    <a:pt x="2432368" y="380048"/>
                  </a:lnTo>
                  <a:lnTo>
                    <a:pt x="2432050" y="371158"/>
                  </a:lnTo>
                  <a:lnTo>
                    <a:pt x="2432368" y="361633"/>
                  </a:lnTo>
                  <a:lnTo>
                    <a:pt x="2433005" y="353061"/>
                  </a:lnTo>
                  <a:lnTo>
                    <a:pt x="2434278" y="345758"/>
                  </a:lnTo>
                  <a:lnTo>
                    <a:pt x="2435551" y="338773"/>
                  </a:lnTo>
                  <a:lnTo>
                    <a:pt x="2437142" y="333058"/>
                  </a:lnTo>
                  <a:lnTo>
                    <a:pt x="2439051" y="328931"/>
                  </a:lnTo>
                  <a:lnTo>
                    <a:pt x="2440006" y="327661"/>
                  </a:lnTo>
                  <a:lnTo>
                    <a:pt x="2440960" y="326391"/>
                  </a:lnTo>
                  <a:lnTo>
                    <a:pt x="2442233" y="325756"/>
                  </a:lnTo>
                  <a:lnTo>
                    <a:pt x="2443188" y="325438"/>
                  </a:lnTo>
                  <a:lnTo>
                    <a:pt x="2444142" y="325756"/>
                  </a:lnTo>
                  <a:lnTo>
                    <a:pt x="2444779" y="326073"/>
                  </a:lnTo>
                  <a:lnTo>
                    <a:pt x="2445097" y="314008"/>
                  </a:lnTo>
                  <a:lnTo>
                    <a:pt x="2446052" y="308293"/>
                  </a:lnTo>
                  <a:lnTo>
                    <a:pt x="2447006" y="303531"/>
                  </a:lnTo>
                  <a:lnTo>
                    <a:pt x="2446370" y="297181"/>
                  </a:lnTo>
                  <a:lnTo>
                    <a:pt x="2446052" y="291148"/>
                  </a:lnTo>
                  <a:lnTo>
                    <a:pt x="2446052" y="285433"/>
                  </a:lnTo>
                  <a:lnTo>
                    <a:pt x="2446370" y="280036"/>
                  </a:lnTo>
                  <a:lnTo>
                    <a:pt x="2446688" y="274956"/>
                  </a:lnTo>
                  <a:lnTo>
                    <a:pt x="2447325" y="270510"/>
                  </a:lnTo>
                  <a:lnTo>
                    <a:pt x="2448597" y="265748"/>
                  </a:lnTo>
                  <a:lnTo>
                    <a:pt x="2449870" y="261620"/>
                  </a:lnTo>
                  <a:lnTo>
                    <a:pt x="2451143" y="258128"/>
                  </a:lnTo>
                  <a:lnTo>
                    <a:pt x="2452734" y="254635"/>
                  </a:lnTo>
                  <a:lnTo>
                    <a:pt x="2454644" y="251143"/>
                  </a:lnTo>
                  <a:lnTo>
                    <a:pt x="2456871" y="248285"/>
                  </a:lnTo>
                  <a:lnTo>
                    <a:pt x="2459099" y="245745"/>
                  </a:lnTo>
                  <a:lnTo>
                    <a:pt x="2461326" y="242888"/>
                  </a:lnTo>
                  <a:lnTo>
                    <a:pt x="2464190" y="240665"/>
                  </a:lnTo>
                  <a:lnTo>
                    <a:pt x="2466736" y="238760"/>
                  </a:lnTo>
                  <a:lnTo>
                    <a:pt x="2454325" y="239078"/>
                  </a:lnTo>
                  <a:lnTo>
                    <a:pt x="2444779" y="239713"/>
                  </a:lnTo>
                  <a:lnTo>
                    <a:pt x="2436505" y="240030"/>
                  </a:lnTo>
                  <a:lnTo>
                    <a:pt x="2442233" y="236855"/>
                  </a:lnTo>
                  <a:lnTo>
                    <a:pt x="2448279" y="233045"/>
                  </a:lnTo>
                  <a:lnTo>
                    <a:pt x="2454007" y="228918"/>
                  </a:lnTo>
                  <a:lnTo>
                    <a:pt x="2460053" y="224473"/>
                  </a:lnTo>
                  <a:lnTo>
                    <a:pt x="2471191" y="215900"/>
                  </a:lnTo>
                  <a:lnTo>
                    <a:pt x="2476600" y="212408"/>
                  </a:lnTo>
                  <a:lnTo>
                    <a:pt x="2481374" y="209550"/>
                  </a:lnTo>
                  <a:lnTo>
                    <a:pt x="2494420" y="203200"/>
                  </a:lnTo>
                  <a:lnTo>
                    <a:pt x="2507149" y="197803"/>
                  </a:lnTo>
                  <a:lnTo>
                    <a:pt x="2519559" y="193358"/>
                  </a:lnTo>
                  <a:lnTo>
                    <a:pt x="2531652" y="189548"/>
                  </a:lnTo>
                  <a:lnTo>
                    <a:pt x="2543426" y="186690"/>
                  </a:lnTo>
                  <a:lnTo>
                    <a:pt x="2554881" y="184785"/>
                  </a:lnTo>
                  <a:lnTo>
                    <a:pt x="2565701" y="183198"/>
                  </a:lnTo>
                  <a:lnTo>
                    <a:pt x="2576838" y="182563"/>
                  </a:lnTo>
                  <a:close/>
                  <a:moveTo>
                    <a:pt x="276055" y="174625"/>
                  </a:moveTo>
                  <a:lnTo>
                    <a:pt x="283639" y="174625"/>
                  </a:lnTo>
                  <a:lnTo>
                    <a:pt x="290592" y="174942"/>
                  </a:lnTo>
                  <a:lnTo>
                    <a:pt x="297860" y="175258"/>
                  </a:lnTo>
                  <a:lnTo>
                    <a:pt x="304180" y="176208"/>
                  </a:lnTo>
                  <a:lnTo>
                    <a:pt x="310500" y="177475"/>
                  </a:lnTo>
                  <a:lnTo>
                    <a:pt x="316504" y="179059"/>
                  </a:lnTo>
                  <a:lnTo>
                    <a:pt x="322508" y="180959"/>
                  </a:lnTo>
                  <a:lnTo>
                    <a:pt x="327881" y="182859"/>
                  </a:lnTo>
                  <a:lnTo>
                    <a:pt x="332937" y="185076"/>
                  </a:lnTo>
                  <a:lnTo>
                    <a:pt x="337677" y="187293"/>
                  </a:lnTo>
                  <a:lnTo>
                    <a:pt x="346525" y="191727"/>
                  </a:lnTo>
                  <a:lnTo>
                    <a:pt x="354425" y="196161"/>
                  </a:lnTo>
                  <a:lnTo>
                    <a:pt x="360429" y="200595"/>
                  </a:lnTo>
                  <a:lnTo>
                    <a:pt x="365486" y="204713"/>
                  </a:lnTo>
                  <a:lnTo>
                    <a:pt x="368962" y="207880"/>
                  </a:lnTo>
                  <a:lnTo>
                    <a:pt x="371806" y="210730"/>
                  </a:lnTo>
                  <a:lnTo>
                    <a:pt x="370858" y="212631"/>
                  </a:lnTo>
                  <a:lnTo>
                    <a:pt x="367698" y="218331"/>
                  </a:lnTo>
                  <a:lnTo>
                    <a:pt x="365486" y="221815"/>
                  </a:lnTo>
                  <a:lnTo>
                    <a:pt x="362641" y="225616"/>
                  </a:lnTo>
                  <a:lnTo>
                    <a:pt x="359165" y="229100"/>
                  </a:lnTo>
                  <a:lnTo>
                    <a:pt x="355057" y="232900"/>
                  </a:lnTo>
                  <a:lnTo>
                    <a:pt x="350633" y="236384"/>
                  </a:lnTo>
                  <a:lnTo>
                    <a:pt x="345261" y="239234"/>
                  </a:lnTo>
                  <a:lnTo>
                    <a:pt x="342733" y="240501"/>
                  </a:lnTo>
                  <a:lnTo>
                    <a:pt x="339573" y="241135"/>
                  </a:lnTo>
                  <a:lnTo>
                    <a:pt x="336413" y="242085"/>
                  </a:lnTo>
                  <a:lnTo>
                    <a:pt x="332937" y="242718"/>
                  </a:lnTo>
                  <a:lnTo>
                    <a:pt x="329461" y="243035"/>
                  </a:lnTo>
                  <a:lnTo>
                    <a:pt x="325985" y="243035"/>
                  </a:lnTo>
                  <a:lnTo>
                    <a:pt x="322192" y="242718"/>
                  </a:lnTo>
                  <a:lnTo>
                    <a:pt x="318084" y="242085"/>
                  </a:lnTo>
                  <a:lnTo>
                    <a:pt x="313976" y="240818"/>
                  </a:lnTo>
                  <a:lnTo>
                    <a:pt x="309868" y="239234"/>
                  </a:lnTo>
                  <a:lnTo>
                    <a:pt x="304812" y="237334"/>
                  </a:lnTo>
                  <a:lnTo>
                    <a:pt x="302252" y="236418"/>
                  </a:lnTo>
                  <a:lnTo>
                    <a:pt x="289644" y="230366"/>
                  </a:lnTo>
                  <a:lnTo>
                    <a:pt x="294700" y="232900"/>
                  </a:lnTo>
                  <a:lnTo>
                    <a:pt x="300388" y="235751"/>
                  </a:lnTo>
                  <a:lnTo>
                    <a:pt x="302252" y="236418"/>
                  </a:lnTo>
                  <a:lnTo>
                    <a:pt x="312080" y="241135"/>
                  </a:lnTo>
                  <a:lnTo>
                    <a:pt x="322508" y="246202"/>
                  </a:lnTo>
                  <a:lnTo>
                    <a:pt x="332305" y="250003"/>
                  </a:lnTo>
                  <a:lnTo>
                    <a:pt x="337045" y="251270"/>
                  </a:lnTo>
                  <a:lnTo>
                    <a:pt x="341469" y="252536"/>
                  </a:lnTo>
                  <a:lnTo>
                    <a:pt x="345577" y="253170"/>
                  </a:lnTo>
                  <a:lnTo>
                    <a:pt x="349685" y="253487"/>
                  </a:lnTo>
                  <a:lnTo>
                    <a:pt x="353477" y="253170"/>
                  </a:lnTo>
                  <a:lnTo>
                    <a:pt x="357269" y="252536"/>
                  </a:lnTo>
                  <a:lnTo>
                    <a:pt x="360745" y="251270"/>
                  </a:lnTo>
                  <a:lnTo>
                    <a:pt x="363589" y="249053"/>
                  </a:lnTo>
                  <a:lnTo>
                    <a:pt x="364538" y="256970"/>
                  </a:lnTo>
                  <a:lnTo>
                    <a:pt x="364854" y="263621"/>
                  </a:lnTo>
                  <a:lnTo>
                    <a:pt x="364538" y="270589"/>
                  </a:lnTo>
                  <a:lnTo>
                    <a:pt x="363905" y="277240"/>
                  </a:lnTo>
                  <a:lnTo>
                    <a:pt x="365486" y="275657"/>
                  </a:lnTo>
                  <a:lnTo>
                    <a:pt x="366750" y="275340"/>
                  </a:lnTo>
                  <a:lnTo>
                    <a:pt x="367382" y="275657"/>
                  </a:lnTo>
                  <a:lnTo>
                    <a:pt x="368014" y="275973"/>
                  </a:lnTo>
                  <a:lnTo>
                    <a:pt x="369594" y="277874"/>
                  </a:lnTo>
                  <a:lnTo>
                    <a:pt x="371174" y="281041"/>
                  </a:lnTo>
                  <a:lnTo>
                    <a:pt x="372122" y="285158"/>
                  </a:lnTo>
                  <a:lnTo>
                    <a:pt x="373386" y="289909"/>
                  </a:lnTo>
                  <a:lnTo>
                    <a:pt x="373702" y="295293"/>
                  </a:lnTo>
                  <a:lnTo>
                    <a:pt x="374650" y="301627"/>
                  </a:lnTo>
                  <a:lnTo>
                    <a:pt x="374650" y="307961"/>
                  </a:lnTo>
                  <a:lnTo>
                    <a:pt x="374650" y="314612"/>
                  </a:lnTo>
                  <a:lnTo>
                    <a:pt x="373702" y="320630"/>
                  </a:lnTo>
                  <a:lnTo>
                    <a:pt x="373386" y="326331"/>
                  </a:lnTo>
                  <a:lnTo>
                    <a:pt x="372122" y="331398"/>
                  </a:lnTo>
                  <a:lnTo>
                    <a:pt x="371174" y="335515"/>
                  </a:lnTo>
                  <a:lnTo>
                    <a:pt x="369594" y="338366"/>
                  </a:lnTo>
                  <a:lnTo>
                    <a:pt x="368014" y="340266"/>
                  </a:lnTo>
                  <a:lnTo>
                    <a:pt x="367382" y="340583"/>
                  </a:lnTo>
                  <a:lnTo>
                    <a:pt x="366750" y="340583"/>
                  </a:lnTo>
                  <a:lnTo>
                    <a:pt x="365802" y="340583"/>
                  </a:lnTo>
                  <a:lnTo>
                    <a:pt x="364854" y="340266"/>
                  </a:lnTo>
                  <a:lnTo>
                    <a:pt x="363273" y="338049"/>
                  </a:lnTo>
                  <a:lnTo>
                    <a:pt x="362009" y="334565"/>
                  </a:lnTo>
                  <a:lnTo>
                    <a:pt x="360745" y="330448"/>
                  </a:lnTo>
                  <a:lnTo>
                    <a:pt x="359797" y="336149"/>
                  </a:lnTo>
                  <a:lnTo>
                    <a:pt x="359165" y="341850"/>
                  </a:lnTo>
                  <a:lnTo>
                    <a:pt x="357901" y="346917"/>
                  </a:lnTo>
                  <a:lnTo>
                    <a:pt x="356637" y="352301"/>
                  </a:lnTo>
                  <a:lnTo>
                    <a:pt x="353161" y="362436"/>
                  </a:lnTo>
                  <a:lnTo>
                    <a:pt x="349053" y="372254"/>
                  </a:lnTo>
                  <a:lnTo>
                    <a:pt x="344629" y="380806"/>
                  </a:lnTo>
                  <a:lnTo>
                    <a:pt x="339257" y="389040"/>
                  </a:lnTo>
                  <a:lnTo>
                    <a:pt x="333569" y="396641"/>
                  </a:lnTo>
                  <a:lnTo>
                    <a:pt x="327881" y="403609"/>
                  </a:lnTo>
                  <a:lnTo>
                    <a:pt x="321876" y="409626"/>
                  </a:lnTo>
                  <a:lnTo>
                    <a:pt x="314924" y="415011"/>
                  </a:lnTo>
                  <a:lnTo>
                    <a:pt x="308288" y="419761"/>
                  </a:lnTo>
                  <a:lnTo>
                    <a:pt x="301652" y="423562"/>
                  </a:lnTo>
                  <a:lnTo>
                    <a:pt x="294700" y="426412"/>
                  </a:lnTo>
                  <a:lnTo>
                    <a:pt x="288064" y="428629"/>
                  </a:lnTo>
                  <a:lnTo>
                    <a:pt x="281427" y="429896"/>
                  </a:lnTo>
                  <a:lnTo>
                    <a:pt x="275107" y="430213"/>
                  </a:lnTo>
                  <a:lnTo>
                    <a:pt x="272579" y="430213"/>
                  </a:lnTo>
                  <a:lnTo>
                    <a:pt x="269735" y="429896"/>
                  </a:lnTo>
                  <a:lnTo>
                    <a:pt x="264047" y="428313"/>
                  </a:lnTo>
                  <a:lnTo>
                    <a:pt x="258043" y="426096"/>
                  </a:lnTo>
                  <a:lnTo>
                    <a:pt x="252039" y="423245"/>
                  </a:lnTo>
                  <a:lnTo>
                    <a:pt x="245719" y="419128"/>
                  </a:lnTo>
                  <a:lnTo>
                    <a:pt x="239082" y="414377"/>
                  </a:lnTo>
                  <a:lnTo>
                    <a:pt x="232762" y="408993"/>
                  </a:lnTo>
                  <a:lnTo>
                    <a:pt x="225810" y="402975"/>
                  </a:lnTo>
                  <a:lnTo>
                    <a:pt x="219806" y="396008"/>
                  </a:lnTo>
                  <a:lnTo>
                    <a:pt x="213486" y="389040"/>
                  </a:lnTo>
                  <a:lnTo>
                    <a:pt x="208114" y="380806"/>
                  </a:lnTo>
                  <a:lnTo>
                    <a:pt x="202741" y="372571"/>
                  </a:lnTo>
                  <a:lnTo>
                    <a:pt x="197369" y="363386"/>
                  </a:lnTo>
                  <a:lnTo>
                    <a:pt x="193261" y="354202"/>
                  </a:lnTo>
                  <a:lnTo>
                    <a:pt x="189785" y="344383"/>
                  </a:lnTo>
                  <a:lnTo>
                    <a:pt x="186309" y="334249"/>
                  </a:lnTo>
                  <a:lnTo>
                    <a:pt x="185045" y="337732"/>
                  </a:lnTo>
                  <a:lnTo>
                    <a:pt x="184097" y="340266"/>
                  </a:lnTo>
                  <a:lnTo>
                    <a:pt x="182517" y="341850"/>
                  </a:lnTo>
                  <a:lnTo>
                    <a:pt x="181885" y="342166"/>
                  </a:lnTo>
                  <a:lnTo>
                    <a:pt x="180937" y="342483"/>
                  </a:lnTo>
                  <a:lnTo>
                    <a:pt x="180305" y="342166"/>
                  </a:lnTo>
                  <a:lnTo>
                    <a:pt x="179673" y="341850"/>
                  </a:lnTo>
                  <a:lnTo>
                    <a:pt x="178093" y="339949"/>
                  </a:lnTo>
                  <a:lnTo>
                    <a:pt x="176829" y="336782"/>
                  </a:lnTo>
                  <a:lnTo>
                    <a:pt x="175565" y="332665"/>
                  </a:lnTo>
                  <a:lnTo>
                    <a:pt x="174617" y="327914"/>
                  </a:lnTo>
                  <a:lnTo>
                    <a:pt x="173985" y="322213"/>
                  </a:lnTo>
                  <a:lnTo>
                    <a:pt x="173669" y="316196"/>
                  </a:lnTo>
                  <a:lnTo>
                    <a:pt x="173037" y="309545"/>
                  </a:lnTo>
                  <a:lnTo>
                    <a:pt x="173669" y="303211"/>
                  </a:lnTo>
                  <a:lnTo>
                    <a:pt x="173985" y="296876"/>
                  </a:lnTo>
                  <a:lnTo>
                    <a:pt x="174617" y="291492"/>
                  </a:lnTo>
                  <a:lnTo>
                    <a:pt x="175565" y="286742"/>
                  </a:lnTo>
                  <a:lnTo>
                    <a:pt x="176829" y="282624"/>
                  </a:lnTo>
                  <a:lnTo>
                    <a:pt x="178093" y="279457"/>
                  </a:lnTo>
                  <a:lnTo>
                    <a:pt x="179673" y="277557"/>
                  </a:lnTo>
                  <a:lnTo>
                    <a:pt x="180305" y="277240"/>
                  </a:lnTo>
                  <a:lnTo>
                    <a:pt x="180937" y="276923"/>
                  </a:lnTo>
                  <a:lnTo>
                    <a:pt x="182201" y="277240"/>
                  </a:lnTo>
                  <a:lnTo>
                    <a:pt x="182517" y="268689"/>
                  </a:lnTo>
                  <a:lnTo>
                    <a:pt x="182833" y="264888"/>
                  </a:lnTo>
                  <a:lnTo>
                    <a:pt x="183781" y="261088"/>
                  </a:lnTo>
                  <a:lnTo>
                    <a:pt x="183149" y="252536"/>
                  </a:lnTo>
                  <a:lnTo>
                    <a:pt x="183149" y="244619"/>
                  </a:lnTo>
                  <a:lnTo>
                    <a:pt x="184097" y="237334"/>
                  </a:lnTo>
                  <a:lnTo>
                    <a:pt x="185993" y="231633"/>
                  </a:lnTo>
                  <a:lnTo>
                    <a:pt x="187889" y="226249"/>
                  </a:lnTo>
                  <a:lnTo>
                    <a:pt x="189153" y="223716"/>
                  </a:lnTo>
                  <a:lnTo>
                    <a:pt x="190733" y="221815"/>
                  </a:lnTo>
                  <a:lnTo>
                    <a:pt x="192313" y="219915"/>
                  </a:lnTo>
                  <a:lnTo>
                    <a:pt x="194209" y="218015"/>
                  </a:lnTo>
                  <a:lnTo>
                    <a:pt x="198001" y="214848"/>
                  </a:lnTo>
                  <a:lnTo>
                    <a:pt x="188837" y="214848"/>
                  </a:lnTo>
                  <a:lnTo>
                    <a:pt x="182201" y="215481"/>
                  </a:lnTo>
                  <a:lnTo>
                    <a:pt x="176197" y="215798"/>
                  </a:lnTo>
                  <a:lnTo>
                    <a:pt x="180305" y="213581"/>
                  </a:lnTo>
                  <a:lnTo>
                    <a:pt x="184413" y="210730"/>
                  </a:lnTo>
                  <a:lnTo>
                    <a:pt x="192945" y="204396"/>
                  </a:lnTo>
                  <a:lnTo>
                    <a:pt x="200845" y="198378"/>
                  </a:lnTo>
                  <a:lnTo>
                    <a:pt x="204638" y="195845"/>
                  </a:lnTo>
                  <a:lnTo>
                    <a:pt x="208430" y="193944"/>
                  </a:lnTo>
                  <a:lnTo>
                    <a:pt x="217594" y="189510"/>
                  </a:lnTo>
                  <a:lnTo>
                    <a:pt x="226758" y="185393"/>
                  </a:lnTo>
                  <a:lnTo>
                    <a:pt x="235606" y="182226"/>
                  </a:lnTo>
                  <a:lnTo>
                    <a:pt x="244139" y="179692"/>
                  </a:lnTo>
                  <a:lnTo>
                    <a:pt x="252355" y="177475"/>
                  </a:lnTo>
                  <a:lnTo>
                    <a:pt x="260887" y="175892"/>
                  </a:lnTo>
                  <a:lnTo>
                    <a:pt x="268471" y="175258"/>
                  </a:lnTo>
                  <a:lnTo>
                    <a:pt x="276055" y="174625"/>
                  </a:lnTo>
                  <a:close/>
                  <a:moveTo>
                    <a:pt x="1800062" y="0"/>
                  </a:moveTo>
                  <a:lnTo>
                    <a:pt x="1805766" y="0"/>
                  </a:lnTo>
                  <a:lnTo>
                    <a:pt x="1811153" y="634"/>
                  </a:lnTo>
                  <a:lnTo>
                    <a:pt x="1816857" y="951"/>
                  </a:lnTo>
                  <a:lnTo>
                    <a:pt x="1822244" y="1585"/>
                  </a:lnTo>
                  <a:lnTo>
                    <a:pt x="1826997" y="2853"/>
                  </a:lnTo>
                  <a:lnTo>
                    <a:pt x="1831750" y="3804"/>
                  </a:lnTo>
                  <a:lnTo>
                    <a:pt x="1840939" y="6974"/>
                  </a:lnTo>
                  <a:lnTo>
                    <a:pt x="1848861" y="10144"/>
                  </a:lnTo>
                  <a:lnTo>
                    <a:pt x="1855832" y="13948"/>
                  </a:lnTo>
                  <a:lnTo>
                    <a:pt x="1861853" y="17435"/>
                  </a:lnTo>
                  <a:lnTo>
                    <a:pt x="1866923" y="21239"/>
                  </a:lnTo>
                  <a:lnTo>
                    <a:pt x="1870408" y="24092"/>
                  </a:lnTo>
                  <a:lnTo>
                    <a:pt x="1873577" y="26628"/>
                  </a:lnTo>
                  <a:lnTo>
                    <a:pt x="1875795" y="29164"/>
                  </a:lnTo>
                  <a:lnTo>
                    <a:pt x="1875161" y="30432"/>
                  </a:lnTo>
                  <a:lnTo>
                    <a:pt x="1872626" y="35187"/>
                  </a:lnTo>
                  <a:lnTo>
                    <a:pt x="1871042" y="37723"/>
                  </a:lnTo>
                  <a:lnTo>
                    <a:pt x="1868507" y="40576"/>
                  </a:lnTo>
                  <a:lnTo>
                    <a:pt x="1865655" y="43747"/>
                  </a:lnTo>
                  <a:lnTo>
                    <a:pt x="1862803" y="46600"/>
                  </a:lnTo>
                  <a:lnTo>
                    <a:pt x="1859001" y="49453"/>
                  </a:lnTo>
                  <a:lnTo>
                    <a:pt x="1854881" y="51672"/>
                  </a:lnTo>
                  <a:lnTo>
                    <a:pt x="1850128" y="53574"/>
                  </a:lnTo>
                  <a:lnTo>
                    <a:pt x="1845058" y="54208"/>
                  </a:lnTo>
                  <a:lnTo>
                    <a:pt x="1842523" y="54525"/>
                  </a:lnTo>
                  <a:lnTo>
                    <a:pt x="1839355" y="54525"/>
                  </a:lnTo>
                  <a:lnTo>
                    <a:pt x="1836503" y="54208"/>
                  </a:lnTo>
                  <a:lnTo>
                    <a:pt x="1833017" y="53891"/>
                  </a:lnTo>
                  <a:lnTo>
                    <a:pt x="1829532" y="52940"/>
                  </a:lnTo>
                  <a:lnTo>
                    <a:pt x="1826363" y="51989"/>
                  </a:lnTo>
                  <a:lnTo>
                    <a:pt x="1822877" y="50404"/>
                  </a:lnTo>
                  <a:lnTo>
                    <a:pt x="1819075" y="48502"/>
                  </a:lnTo>
                  <a:lnTo>
                    <a:pt x="1814639" y="46600"/>
                  </a:lnTo>
                  <a:lnTo>
                    <a:pt x="1810202" y="44381"/>
                  </a:lnTo>
                  <a:lnTo>
                    <a:pt x="1828264" y="53574"/>
                  </a:lnTo>
                  <a:lnTo>
                    <a:pt x="1836503" y="57061"/>
                  </a:lnTo>
                  <a:lnTo>
                    <a:pt x="1844742" y="60231"/>
                  </a:lnTo>
                  <a:lnTo>
                    <a:pt x="1847910" y="61182"/>
                  </a:lnTo>
                  <a:lnTo>
                    <a:pt x="1851713" y="62133"/>
                  </a:lnTo>
                  <a:lnTo>
                    <a:pt x="1855198" y="62767"/>
                  </a:lnTo>
                  <a:lnTo>
                    <a:pt x="1858367" y="62767"/>
                  </a:lnTo>
                  <a:lnTo>
                    <a:pt x="1861536" y="62767"/>
                  </a:lnTo>
                  <a:lnTo>
                    <a:pt x="1864071" y="62133"/>
                  </a:lnTo>
                  <a:lnTo>
                    <a:pt x="1866923" y="60865"/>
                  </a:lnTo>
                  <a:lnTo>
                    <a:pt x="1869458" y="59597"/>
                  </a:lnTo>
                  <a:lnTo>
                    <a:pt x="1869775" y="65303"/>
                  </a:lnTo>
                  <a:lnTo>
                    <a:pt x="1870091" y="71009"/>
                  </a:lnTo>
                  <a:lnTo>
                    <a:pt x="1870091" y="76398"/>
                  </a:lnTo>
                  <a:lnTo>
                    <a:pt x="1869775" y="81470"/>
                  </a:lnTo>
                  <a:lnTo>
                    <a:pt x="1870408" y="80836"/>
                  </a:lnTo>
                  <a:lnTo>
                    <a:pt x="1871676" y="80519"/>
                  </a:lnTo>
                  <a:lnTo>
                    <a:pt x="1872310" y="80519"/>
                  </a:lnTo>
                  <a:lnTo>
                    <a:pt x="1872626" y="80836"/>
                  </a:lnTo>
                  <a:lnTo>
                    <a:pt x="1874211" y="82421"/>
                  </a:lnTo>
                  <a:lnTo>
                    <a:pt x="1875161" y="84640"/>
                  </a:lnTo>
                  <a:lnTo>
                    <a:pt x="1876112" y="88127"/>
                  </a:lnTo>
                  <a:lnTo>
                    <a:pt x="1877063" y="91614"/>
                  </a:lnTo>
                  <a:lnTo>
                    <a:pt x="1877696" y="96369"/>
                  </a:lnTo>
                  <a:lnTo>
                    <a:pt x="1878013" y="101124"/>
                  </a:lnTo>
                  <a:lnTo>
                    <a:pt x="1878013" y="106513"/>
                  </a:lnTo>
                  <a:lnTo>
                    <a:pt x="1878013" y="111586"/>
                  </a:lnTo>
                  <a:lnTo>
                    <a:pt x="1877696" y="116658"/>
                  </a:lnTo>
                  <a:lnTo>
                    <a:pt x="1877063" y="120779"/>
                  </a:lnTo>
                  <a:lnTo>
                    <a:pt x="1876112" y="124900"/>
                  </a:lnTo>
                  <a:lnTo>
                    <a:pt x="1875161" y="127753"/>
                  </a:lnTo>
                  <a:lnTo>
                    <a:pt x="1874211" y="129972"/>
                  </a:lnTo>
                  <a:lnTo>
                    <a:pt x="1872626" y="131874"/>
                  </a:lnTo>
                  <a:lnTo>
                    <a:pt x="1872310" y="132191"/>
                  </a:lnTo>
                  <a:lnTo>
                    <a:pt x="1871676" y="132191"/>
                  </a:lnTo>
                  <a:lnTo>
                    <a:pt x="1871042" y="132191"/>
                  </a:lnTo>
                  <a:lnTo>
                    <a:pt x="1870091" y="131557"/>
                  </a:lnTo>
                  <a:lnTo>
                    <a:pt x="1869141" y="129972"/>
                  </a:lnTo>
                  <a:lnTo>
                    <a:pt x="1867873" y="127436"/>
                  </a:lnTo>
                  <a:lnTo>
                    <a:pt x="1867240" y="123949"/>
                  </a:lnTo>
                  <a:lnTo>
                    <a:pt x="1865655" y="133142"/>
                  </a:lnTo>
                  <a:lnTo>
                    <a:pt x="1863754" y="141384"/>
                  </a:lnTo>
                  <a:lnTo>
                    <a:pt x="1861219" y="149626"/>
                  </a:lnTo>
                  <a:lnTo>
                    <a:pt x="1857733" y="156917"/>
                  </a:lnTo>
                  <a:lnTo>
                    <a:pt x="1853931" y="164208"/>
                  </a:lnTo>
                  <a:lnTo>
                    <a:pt x="1850128" y="170548"/>
                  </a:lnTo>
                  <a:lnTo>
                    <a:pt x="1845692" y="176571"/>
                  </a:lnTo>
                  <a:lnTo>
                    <a:pt x="1840939" y="181961"/>
                  </a:lnTo>
                  <a:lnTo>
                    <a:pt x="1835869" y="186716"/>
                  </a:lnTo>
                  <a:lnTo>
                    <a:pt x="1830799" y="191154"/>
                  </a:lnTo>
                  <a:lnTo>
                    <a:pt x="1825412" y="194958"/>
                  </a:lnTo>
                  <a:lnTo>
                    <a:pt x="1820025" y="198128"/>
                  </a:lnTo>
                  <a:lnTo>
                    <a:pt x="1814639" y="200347"/>
                  </a:lnTo>
                  <a:lnTo>
                    <a:pt x="1809252" y="202249"/>
                  </a:lnTo>
                  <a:lnTo>
                    <a:pt x="1804182" y="202883"/>
                  </a:lnTo>
                  <a:lnTo>
                    <a:pt x="1798795" y="203200"/>
                  </a:lnTo>
                  <a:lnTo>
                    <a:pt x="1794676" y="202883"/>
                  </a:lnTo>
                  <a:lnTo>
                    <a:pt x="1790239" y="201615"/>
                  </a:lnTo>
                  <a:lnTo>
                    <a:pt x="1785486" y="200347"/>
                  </a:lnTo>
                  <a:lnTo>
                    <a:pt x="1780416" y="197494"/>
                  </a:lnTo>
                  <a:lnTo>
                    <a:pt x="1775663" y="194641"/>
                  </a:lnTo>
                  <a:lnTo>
                    <a:pt x="1770276" y="190837"/>
                  </a:lnTo>
                  <a:lnTo>
                    <a:pt x="1765206" y="186399"/>
                  </a:lnTo>
                  <a:lnTo>
                    <a:pt x="1759819" y="181327"/>
                  </a:lnTo>
                  <a:lnTo>
                    <a:pt x="1755066" y="176254"/>
                  </a:lnTo>
                  <a:lnTo>
                    <a:pt x="1749996" y="170548"/>
                  </a:lnTo>
                  <a:lnTo>
                    <a:pt x="1745560" y="164208"/>
                  </a:lnTo>
                  <a:lnTo>
                    <a:pt x="1741124" y="157551"/>
                  </a:lnTo>
                  <a:lnTo>
                    <a:pt x="1737321" y="150260"/>
                  </a:lnTo>
                  <a:lnTo>
                    <a:pt x="1733836" y="142652"/>
                  </a:lnTo>
                  <a:lnTo>
                    <a:pt x="1730984" y="135044"/>
                  </a:lnTo>
                  <a:lnTo>
                    <a:pt x="1728449" y="127119"/>
                  </a:lnTo>
                  <a:lnTo>
                    <a:pt x="1727498" y="129655"/>
                  </a:lnTo>
                  <a:lnTo>
                    <a:pt x="1726548" y="131874"/>
                  </a:lnTo>
                  <a:lnTo>
                    <a:pt x="1725280" y="133142"/>
                  </a:lnTo>
                  <a:lnTo>
                    <a:pt x="1724330" y="133459"/>
                  </a:lnTo>
                  <a:lnTo>
                    <a:pt x="1723379" y="133459"/>
                  </a:lnTo>
                  <a:lnTo>
                    <a:pt x="1723062" y="133142"/>
                  </a:lnTo>
                  <a:lnTo>
                    <a:pt x="1721795" y="131557"/>
                  </a:lnTo>
                  <a:lnTo>
                    <a:pt x="1720844" y="129021"/>
                  </a:lnTo>
                  <a:lnTo>
                    <a:pt x="1719576" y="125851"/>
                  </a:lnTo>
                  <a:lnTo>
                    <a:pt x="1718943" y="122047"/>
                  </a:lnTo>
                  <a:lnTo>
                    <a:pt x="1718626" y="117609"/>
                  </a:lnTo>
                  <a:lnTo>
                    <a:pt x="1718309" y="112854"/>
                  </a:lnTo>
                  <a:lnTo>
                    <a:pt x="1717675" y="107464"/>
                  </a:lnTo>
                  <a:lnTo>
                    <a:pt x="1718309" y="102392"/>
                  </a:lnTo>
                  <a:lnTo>
                    <a:pt x="1718626" y="97320"/>
                  </a:lnTo>
                  <a:lnTo>
                    <a:pt x="1718943" y="92882"/>
                  </a:lnTo>
                  <a:lnTo>
                    <a:pt x="1719576" y="89078"/>
                  </a:lnTo>
                  <a:lnTo>
                    <a:pt x="1720844" y="86225"/>
                  </a:lnTo>
                  <a:lnTo>
                    <a:pt x="1721795" y="83372"/>
                  </a:lnTo>
                  <a:lnTo>
                    <a:pt x="1723062" y="82104"/>
                  </a:lnTo>
                  <a:lnTo>
                    <a:pt x="1723379" y="81470"/>
                  </a:lnTo>
                  <a:lnTo>
                    <a:pt x="1724330" y="81470"/>
                  </a:lnTo>
                  <a:lnTo>
                    <a:pt x="1724963" y="82104"/>
                  </a:lnTo>
                  <a:lnTo>
                    <a:pt x="1725280" y="75130"/>
                  </a:lnTo>
                  <a:lnTo>
                    <a:pt x="1726548" y="69107"/>
                  </a:lnTo>
                  <a:lnTo>
                    <a:pt x="1725597" y="62133"/>
                  </a:lnTo>
                  <a:lnTo>
                    <a:pt x="1725914" y="55793"/>
                  </a:lnTo>
                  <a:lnTo>
                    <a:pt x="1726865" y="50087"/>
                  </a:lnTo>
                  <a:lnTo>
                    <a:pt x="1727815" y="45649"/>
                  </a:lnTo>
                  <a:lnTo>
                    <a:pt x="1729400" y="40893"/>
                  </a:lnTo>
                  <a:lnTo>
                    <a:pt x="1731618" y="37723"/>
                  </a:lnTo>
                  <a:lnTo>
                    <a:pt x="1734153" y="34553"/>
                  </a:lnTo>
                  <a:lnTo>
                    <a:pt x="1737638" y="32334"/>
                  </a:lnTo>
                  <a:lnTo>
                    <a:pt x="1724963" y="32651"/>
                  </a:lnTo>
                  <a:lnTo>
                    <a:pt x="1720527" y="32651"/>
                  </a:lnTo>
                  <a:lnTo>
                    <a:pt x="1723379" y="31383"/>
                  </a:lnTo>
                  <a:lnTo>
                    <a:pt x="1726865" y="29164"/>
                  </a:lnTo>
                  <a:lnTo>
                    <a:pt x="1733519" y="24092"/>
                  </a:lnTo>
                  <a:lnTo>
                    <a:pt x="1739856" y="19337"/>
                  </a:lnTo>
                  <a:lnTo>
                    <a:pt x="1743025" y="17435"/>
                  </a:lnTo>
                  <a:lnTo>
                    <a:pt x="1745560" y="15533"/>
                  </a:lnTo>
                  <a:lnTo>
                    <a:pt x="1753165" y="12046"/>
                  </a:lnTo>
                  <a:lnTo>
                    <a:pt x="1760453" y="9193"/>
                  </a:lnTo>
                  <a:lnTo>
                    <a:pt x="1767424" y="6657"/>
                  </a:lnTo>
                  <a:lnTo>
                    <a:pt x="1774396" y="4121"/>
                  </a:lnTo>
                  <a:lnTo>
                    <a:pt x="1780733" y="2853"/>
                  </a:lnTo>
                  <a:lnTo>
                    <a:pt x="1787704" y="1585"/>
                  </a:lnTo>
                  <a:lnTo>
                    <a:pt x="1793725" y="951"/>
                  </a:lnTo>
                  <a:lnTo>
                    <a:pt x="18000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1384300" y="2794000"/>
              <a:ext cx="547688" cy="527050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4057650" y="3952875"/>
              <a:ext cx="704850" cy="371475"/>
            </a:xfrm>
            <a:custGeom>
              <a:avLst/>
              <a:gdLst>
                <a:gd name="T0" fmla="*/ 2147483646 w 443"/>
                <a:gd name="T1" fmla="*/ 2147483646 h 232"/>
                <a:gd name="T2" fmla="*/ 2147483646 w 443"/>
                <a:gd name="T3" fmla="*/ 2147483646 h 232"/>
                <a:gd name="T4" fmla="*/ 2147483646 w 443"/>
                <a:gd name="T5" fmla="*/ 2147483646 h 232"/>
                <a:gd name="T6" fmla="*/ 2147483646 w 443"/>
                <a:gd name="T7" fmla="*/ 2147483646 h 232"/>
                <a:gd name="T8" fmla="*/ 2147483646 w 443"/>
                <a:gd name="T9" fmla="*/ 2147483646 h 232"/>
                <a:gd name="T10" fmla="*/ 2147483646 w 443"/>
                <a:gd name="T11" fmla="*/ 2147483646 h 232"/>
                <a:gd name="T12" fmla="*/ 2147483646 w 443"/>
                <a:gd name="T13" fmla="*/ 0 h 232"/>
                <a:gd name="T14" fmla="*/ 2147483646 w 443"/>
                <a:gd name="T15" fmla="*/ 2147483646 h 232"/>
                <a:gd name="T16" fmla="*/ 2147483646 w 443"/>
                <a:gd name="T17" fmla="*/ 2147483646 h 232"/>
                <a:gd name="T18" fmla="*/ 2147483646 w 443"/>
                <a:gd name="T19" fmla="*/ 2147483646 h 232"/>
                <a:gd name="T20" fmla="*/ 2147483646 w 443"/>
                <a:gd name="T21" fmla="*/ 2147483646 h 232"/>
                <a:gd name="T22" fmla="*/ 2147483646 w 443"/>
                <a:gd name="T23" fmla="*/ 2147483646 h 232"/>
                <a:gd name="T24" fmla="*/ 2147483646 w 443"/>
                <a:gd name="T25" fmla="*/ 2147483646 h 232"/>
                <a:gd name="T26" fmla="*/ 2147483646 w 443"/>
                <a:gd name="T27" fmla="*/ 2147483646 h 232"/>
                <a:gd name="T28" fmla="*/ 2147483646 w 443"/>
                <a:gd name="T29" fmla="*/ 2147483646 h 232"/>
                <a:gd name="T30" fmla="*/ 0 w 443"/>
                <a:gd name="T31" fmla="*/ 2147483646 h 232"/>
                <a:gd name="T32" fmla="*/ 2147483646 w 443"/>
                <a:gd name="T33" fmla="*/ 2147483646 h 232"/>
                <a:gd name="T34" fmla="*/ 2147483646 w 443"/>
                <a:gd name="T35" fmla="*/ 2147483646 h 232"/>
                <a:gd name="T36" fmla="*/ 2147483646 w 443"/>
                <a:gd name="T37" fmla="*/ 2147483646 h 232"/>
                <a:gd name="T38" fmla="*/ 2147483646 w 443"/>
                <a:gd name="T39" fmla="*/ 2147483646 h 232"/>
                <a:gd name="T40" fmla="*/ 2147483646 w 443"/>
                <a:gd name="T41" fmla="*/ 2147483646 h 232"/>
                <a:gd name="T42" fmla="*/ 2147483646 w 443"/>
                <a:gd name="T43" fmla="*/ 2147483646 h 232"/>
                <a:gd name="T44" fmla="*/ 2147483646 w 443"/>
                <a:gd name="T45" fmla="*/ 2147483646 h 232"/>
                <a:gd name="T46" fmla="*/ 2147483646 w 443"/>
                <a:gd name="T47" fmla="*/ 2147483646 h 232"/>
                <a:gd name="T48" fmla="*/ 2147483646 w 443"/>
                <a:gd name="T49" fmla="*/ 2147483646 h 232"/>
                <a:gd name="T50" fmla="*/ 2147483646 w 443"/>
                <a:gd name="T51" fmla="*/ 2147483646 h 232"/>
                <a:gd name="T52" fmla="*/ 2147483646 w 443"/>
                <a:gd name="T53" fmla="*/ 2147483646 h 232"/>
                <a:gd name="T54" fmla="*/ 2147483646 w 443"/>
                <a:gd name="T55" fmla="*/ 2147483646 h 232"/>
                <a:gd name="T56" fmla="*/ 2147483646 w 443"/>
                <a:gd name="T57" fmla="*/ 2147483646 h 232"/>
                <a:gd name="T58" fmla="*/ 2147483646 w 443"/>
                <a:gd name="T59" fmla="*/ 2147483646 h 232"/>
                <a:gd name="T60" fmla="*/ 2147483646 w 443"/>
                <a:gd name="T61" fmla="*/ 2147483646 h 232"/>
                <a:gd name="T62" fmla="*/ 2147483646 w 443"/>
                <a:gd name="T63" fmla="*/ 2147483646 h 232"/>
                <a:gd name="T64" fmla="*/ 2147483646 w 443"/>
                <a:gd name="T65" fmla="*/ 2147483646 h 232"/>
                <a:gd name="T66" fmla="*/ 2147483646 w 443"/>
                <a:gd name="T67" fmla="*/ 2147483646 h 232"/>
                <a:gd name="T68" fmla="*/ 2147483646 w 443"/>
                <a:gd name="T69" fmla="*/ 2147483646 h 232"/>
                <a:gd name="T70" fmla="*/ 2147483646 w 443"/>
                <a:gd name="T71" fmla="*/ 2147483646 h 232"/>
                <a:gd name="T72" fmla="*/ 2147483646 w 443"/>
                <a:gd name="T73" fmla="*/ 2147483646 h 232"/>
                <a:gd name="T74" fmla="*/ 2147483646 w 443"/>
                <a:gd name="T75" fmla="*/ 2147483646 h 232"/>
                <a:gd name="T76" fmla="*/ 2147483646 w 443"/>
                <a:gd name="T77" fmla="*/ 2147483646 h 232"/>
                <a:gd name="T78" fmla="*/ 2147483646 w 443"/>
                <a:gd name="T79" fmla="*/ 2147483646 h 232"/>
                <a:gd name="T80" fmla="*/ 2147483646 w 443"/>
                <a:gd name="T81" fmla="*/ 2147483646 h 232"/>
                <a:gd name="T82" fmla="*/ 2147483646 w 443"/>
                <a:gd name="T83" fmla="*/ 2147483646 h 232"/>
                <a:gd name="T84" fmla="*/ 2147483646 w 443"/>
                <a:gd name="T85" fmla="*/ 2147483646 h 232"/>
                <a:gd name="T86" fmla="*/ 2147483646 w 443"/>
                <a:gd name="T87" fmla="*/ 2147483646 h 232"/>
                <a:gd name="T88" fmla="*/ 2147483646 w 443"/>
                <a:gd name="T89" fmla="*/ 2147483646 h 232"/>
                <a:gd name="T90" fmla="*/ 2147483646 w 443"/>
                <a:gd name="T91" fmla="*/ 2147483646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43" h="232">
                  <a:moveTo>
                    <a:pt x="227" y="43"/>
                  </a:moveTo>
                  <a:cubicBezTo>
                    <a:pt x="215" y="30"/>
                    <a:pt x="215" y="30"/>
                    <a:pt x="215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3" y="30"/>
                    <a:pt x="224" y="31"/>
                    <a:pt x="226" y="32"/>
                  </a:cubicBezTo>
                  <a:cubicBezTo>
                    <a:pt x="227" y="33"/>
                    <a:pt x="242" y="44"/>
                    <a:pt x="242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6" y="46"/>
                    <a:pt x="247" y="50"/>
                    <a:pt x="248" y="53"/>
                  </a:cubicBezTo>
                  <a:cubicBezTo>
                    <a:pt x="249" y="57"/>
                    <a:pt x="251" y="65"/>
                    <a:pt x="254" y="73"/>
                  </a:cubicBezTo>
                  <a:cubicBezTo>
                    <a:pt x="242" y="73"/>
                    <a:pt x="229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27" y="43"/>
                  </a:lnTo>
                  <a:close/>
                  <a:moveTo>
                    <a:pt x="106" y="16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8" y="7"/>
                    <a:pt x="98" y="10"/>
                    <a:pt x="106" y="16"/>
                  </a:cubicBezTo>
                  <a:close/>
                  <a:moveTo>
                    <a:pt x="128" y="109"/>
                  </a:moveTo>
                  <a:cubicBezTo>
                    <a:pt x="103" y="109"/>
                    <a:pt x="83" y="115"/>
                    <a:pt x="83" y="124"/>
                  </a:cubicBezTo>
                  <a:cubicBezTo>
                    <a:pt x="83" y="132"/>
                    <a:pt x="103" y="138"/>
                    <a:pt x="128" y="138"/>
                  </a:cubicBezTo>
                  <a:cubicBezTo>
                    <a:pt x="134" y="138"/>
                    <a:pt x="140" y="138"/>
                    <a:pt x="145" y="137"/>
                  </a:cubicBezTo>
                  <a:cubicBezTo>
                    <a:pt x="143" y="134"/>
                    <a:pt x="141" y="129"/>
                    <a:pt x="141" y="124"/>
                  </a:cubicBezTo>
                  <a:cubicBezTo>
                    <a:pt x="141" y="118"/>
                    <a:pt x="143" y="114"/>
                    <a:pt x="145" y="110"/>
                  </a:cubicBezTo>
                  <a:cubicBezTo>
                    <a:pt x="140" y="109"/>
                    <a:pt x="134" y="109"/>
                    <a:pt x="128" y="109"/>
                  </a:cubicBezTo>
                  <a:close/>
                  <a:moveTo>
                    <a:pt x="402" y="118"/>
                  </a:moveTo>
                  <a:cubicBezTo>
                    <a:pt x="383" y="93"/>
                    <a:pt x="357" y="85"/>
                    <a:pt x="313" y="85"/>
                  </a:cubicBezTo>
                  <a:cubicBezTo>
                    <a:pt x="280" y="85"/>
                    <a:pt x="186" y="86"/>
                    <a:pt x="172" y="86"/>
                  </a:cubicBezTo>
                  <a:cubicBezTo>
                    <a:pt x="157" y="86"/>
                    <a:pt x="148" y="82"/>
                    <a:pt x="139" y="72"/>
                  </a:cubicBezTo>
                  <a:cubicBezTo>
                    <a:pt x="130" y="62"/>
                    <a:pt x="114" y="42"/>
                    <a:pt x="105" y="31"/>
                  </a:cubicBezTo>
                  <a:cubicBezTo>
                    <a:pt x="98" y="23"/>
                    <a:pt x="80" y="16"/>
                    <a:pt x="67" y="16"/>
                  </a:cubicBezTo>
                  <a:cubicBezTo>
                    <a:pt x="55" y="16"/>
                    <a:pt x="46" y="16"/>
                    <a:pt x="46" y="16"/>
                  </a:cubicBezTo>
                  <a:cubicBezTo>
                    <a:pt x="46" y="16"/>
                    <a:pt x="50" y="25"/>
                    <a:pt x="56" y="3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3" y="75"/>
                    <a:pt x="81" y="92"/>
                    <a:pt x="89" y="107"/>
                  </a:cubicBezTo>
                  <a:cubicBezTo>
                    <a:pt x="99" y="102"/>
                    <a:pt x="115" y="101"/>
                    <a:pt x="128" y="101"/>
                  </a:cubicBezTo>
                  <a:cubicBezTo>
                    <a:pt x="140" y="101"/>
                    <a:pt x="151" y="102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6" y="106"/>
                    <a:pt x="171" y="114"/>
                    <a:pt x="171" y="124"/>
                  </a:cubicBezTo>
                  <a:cubicBezTo>
                    <a:pt x="171" y="133"/>
                    <a:pt x="166" y="141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1" y="145"/>
                    <a:pt x="141" y="146"/>
                    <a:pt x="131" y="147"/>
                  </a:cubicBezTo>
                  <a:cubicBezTo>
                    <a:pt x="140" y="151"/>
                    <a:pt x="151" y="154"/>
                    <a:pt x="164" y="157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5" y="221"/>
                    <a:pt x="59" y="218"/>
                    <a:pt x="56" y="217"/>
                  </a:cubicBezTo>
                  <a:cubicBezTo>
                    <a:pt x="52" y="216"/>
                    <a:pt x="49" y="216"/>
                    <a:pt x="45" y="216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101" y="232"/>
                    <a:pt x="111" y="230"/>
                    <a:pt x="121" y="225"/>
                  </a:cubicBezTo>
                  <a:cubicBezTo>
                    <a:pt x="135" y="219"/>
                    <a:pt x="213" y="181"/>
                    <a:pt x="241" y="170"/>
                  </a:cubicBezTo>
                  <a:cubicBezTo>
                    <a:pt x="248" y="167"/>
                    <a:pt x="254" y="164"/>
                    <a:pt x="261" y="162"/>
                  </a:cubicBezTo>
                  <a:cubicBezTo>
                    <a:pt x="301" y="162"/>
                    <a:pt x="355" y="162"/>
                    <a:pt x="367" y="162"/>
                  </a:cubicBezTo>
                  <a:cubicBezTo>
                    <a:pt x="436" y="162"/>
                    <a:pt x="443" y="150"/>
                    <a:pt x="443" y="141"/>
                  </a:cubicBezTo>
                  <a:cubicBezTo>
                    <a:pt x="443" y="132"/>
                    <a:pt x="426" y="127"/>
                    <a:pt x="402" y="118"/>
                  </a:cubicBezTo>
                  <a:close/>
                  <a:moveTo>
                    <a:pt x="232" y="121"/>
                  </a:moveTo>
                  <a:cubicBezTo>
                    <a:pt x="232" y="124"/>
                    <a:pt x="230" y="126"/>
                    <a:pt x="227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0" y="126"/>
                    <a:pt x="218" y="124"/>
                    <a:pt x="218" y="121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8" y="112"/>
                    <a:pt x="220" y="110"/>
                    <a:pt x="223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30" y="110"/>
                    <a:pt x="232" y="112"/>
                    <a:pt x="232" y="114"/>
                  </a:cubicBezTo>
                  <a:lnTo>
                    <a:pt x="232" y="121"/>
                  </a:lnTo>
                  <a:close/>
                  <a:moveTo>
                    <a:pt x="263" y="121"/>
                  </a:moveTo>
                  <a:cubicBezTo>
                    <a:pt x="263" y="124"/>
                    <a:pt x="261" y="126"/>
                    <a:pt x="258" y="126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1" y="126"/>
                    <a:pt x="249" y="124"/>
                    <a:pt x="249" y="121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49" y="112"/>
                    <a:pt x="251" y="110"/>
                    <a:pt x="254" y="11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61" y="110"/>
                    <a:pt x="263" y="112"/>
                    <a:pt x="263" y="114"/>
                  </a:cubicBezTo>
                  <a:lnTo>
                    <a:pt x="263" y="121"/>
                  </a:lnTo>
                  <a:close/>
                  <a:moveTo>
                    <a:pt x="294" y="121"/>
                  </a:moveTo>
                  <a:cubicBezTo>
                    <a:pt x="294" y="124"/>
                    <a:pt x="292" y="126"/>
                    <a:pt x="289" y="126"/>
                  </a:cubicBezTo>
                  <a:cubicBezTo>
                    <a:pt x="285" y="126"/>
                    <a:pt x="285" y="126"/>
                    <a:pt x="285" y="126"/>
                  </a:cubicBezTo>
                  <a:cubicBezTo>
                    <a:pt x="282" y="126"/>
                    <a:pt x="280" y="124"/>
                    <a:pt x="280" y="121"/>
                  </a:cubicBezTo>
                  <a:cubicBezTo>
                    <a:pt x="280" y="114"/>
                    <a:pt x="280" y="114"/>
                    <a:pt x="280" y="114"/>
                  </a:cubicBezTo>
                  <a:cubicBezTo>
                    <a:pt x="280" y="112"/>
                    <a:pt x="282" y="110"/>
                    <a:pt x="285" y="110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10"/>
                    <a:pt x="294" y="112"/>
                    <a:pt x="294" y="114"/>
                  </a:cubicBezTo>
                  <a:lnTo>
                    <a:pt x="294" y="121"/>
                  </a:lnTo>
                  <a:close/>
                  <a:moveTo>
                    <a:pt x="360" y="127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343" y="127"/>
                    <a:pt x="328" y="122"/>
                    <a:pt x="322" y="115"/>
                  </a:cubicBezTo>
                  <a:cubicBezTo>
                    <a:pt x="320" y="112"/>
                    <a:pt x="321" y="109"/>
                    <a:pt x="325" y="109"/>
                  </a:cubicBezTo>
                  <a:cubicBezTo>
                    <a:pt x="331" y="108"/>
                    <a:pt x="348" y="108"/>
                    <a:pt x="356" y="102"/>
                  </a:cubicBezTo>
                  <a:cubicBezTo>
                    <a:pt x="370" y="106"/>
                    <a:pt x="380" y="112"/>
                    <a:pt x="388" y="121"/>
                  </a:cubicBezTo>
                  <a:cubicBezTo>
                    <a:pt x="382" y="125"/>
                    <a:pt x="371" y="127"/>
                    <a:pt x="360" y="127"/>
                  </a:cubicBezTo>
                  <a:close/>
                  <a:moveTo>
                    <a:pt x="156" y="135"/>
                  </a:moveTo>
                  <a:cubicBezTo>
                    <a:pt x="153" y="135"/>
                    <a:pt x="150" y="130"/>
                    <a:pt x="150" y="124"/>
                  </a:cubicBezTo>
                  <a:cubicBezTo>
                    <a:pt x="150" y="117"/>
                    <a:pt x="153" y="112"/>
                    <a:pt x="156" y="112"/>
                  </a:cubicBezTo>
                  <a:cubicBezTo>
                    <a:pt x="160" y="112"/>
                    <a:pt x="163" y="117"/>
                    <a:pt x="163" y="124"/>
                  </a:cubicBezTo>
                  <a:cubicBezTo>
                    <a:pt x="163" y="130"/>
                    <a:pt x="160" y="135"/>
                    <a:pt x="15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1" name="文本框 47"/>
          <p:cNvSpPr txBox="1">
            <a:spLocks noChangeArrowheads="1"/>
          </p:cNvSpPr>
          <p:nvPr/>
        </p:nvSpPr>
        <p:spPr bwMode="auto">
          <a:xfrm>
            <a:off x="7580313" y="160972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2" name="文本框 47"/>
          <p:cNvSpPr txBox="1">
            <a:spLocks noChangeArrowheads="1"/>
          </p:cNvSpPr>
          <p:nvPr/>
        </p:nvSpPr>
        <p:spPr bwMode="auto">
          <a:xfrm>
            <a:off x="7580313" y="3278188"/>
            <a:ext cx="39131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3" name="文本框 47"/>
          <p:cNvSpPr txBox="1">
            <a:spLocks noChangeArrowheads="1"/>
          </p:cNvSpPr>
          <p:nvPr/>
        </p:nvSpPr>
        <p:spPr bwMode="auto">
          <a:xfrm>
            <a:off x="7580313" y="471487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  <a:endParaRPr sz="16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6129338" y="1654175"/>
            <a:ext cx="1117600" cy="1068388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5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6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613"/>
                </a:moveTo>
                <a:lnTo>
                  <a:pt x="1864624" y="201613"/>
                </a:lnTo>
                <a:lnTo>
                  <a:pt x="1869375" y="2016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6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6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080064" y="3338067"/>
            <a:ext cx="1196925" cy="881214"/>
            <a:chOff x="1416614" y="4140764"/>
            <a:chExt cx="547688" cy="403225"/>
          </a:xfrm>
          <a:solidFill>
            <a:schemeClr val="accent3"/>
          </a:solidFill>
        </p:grpSpPr>
        <p:sp>
          <p:nvSpPr>
            <p:cNvPr id="56" name="Freeform 155"/>
            <p:cNvSpPr>
              <a:spLocks noEditPoints="1"/>
            </p:cNvSpPr>
            <p:nvPr/>
          </p:nvSpPr>
          <p:spPr bwMode="auto">
            <a:xfrm>
              <a:off x="1416614" y="4140764"/>
              <a:ext cx="357188" cy="355600"/>
            </a:xfrm>
            <a:custGeom>
              <a:avLst/>
              <a:gdLst>
                <a:gd name="T0" fmla="*/ 79 w 84"/>
                <a:gd name="T1" fmla="*/ 39 h 84"/>
                <a:gd name="T2" fmla="*/ 73 w 84"/>
                <a:gd name="T3" fmla="*/ 38 h 84"/>
                <a:gd name="T4" fmla="*/ 71 w 84"/>
                <a:gd name="T5" fmla="*/ 32 h 84"/>
                <a:gd name="T6" fmla="*/ 76 w 84"/>
                <a:gd name="T7" fmla="*/ 29 h 84"/>
                <a:gd name="T8" fmla="*/ 78 w 84"/>
                <a:gd name="T9" fmla="*/ 20 h 84"/>
                <a:gd name="T10" fmla="*/ 74 w 84"/>
                <a:gd name="T11" fmla="*/ 15 h 84"/>
                <a:gd name="T12" fmla="*/ 66 w 84"/>
                <a:gd name="T13" fmla="*/ 14 h 84"/>
                <a:gd name="T14" fmla="*/ 61 w 84"/>
                <a:gd name="T15" fmla="*/ 18 h 84"/>
                <a:gd name="T16" fmla="*/ 56 w 84"/>
                <a:gd name="T17" fmla="*/ 15 h 84"/>
                <a:gd name="T18" fmla="*/ 57 w 84"/>
                <a:gd name="T19" fmla="*/ 8 h 84"/>
                <a:gd name="T20" fmla="*/ 52 w 84"/>
                <a:gd name="T21" fmla="*/ 2 h 84"/>
                <a:gd name="T22" fmla="*/ 45 w 84"/>
                <a:gd name="T23" fmla="*/ 1 h 84"/>
                <a:gd name="T24" fmla="*/ 39 w 84"/>
                <a:gd name="T25" fmla="*/ 6 h 84"/>
                <a:gd name="T26" fmla="*/ 38 w 84"/>
                <a:gd name="T27" fmla="*/ 11 h 84"/>
                <a:gd name="T28" fmla="*/ 32 w 84"/>
                <a:gd name="T29" fmla="*/ 13 h 84"/>
                <a:gd name="T30" fmla="*/ 28 w 84"/>
                <a:gd name="T31" fmla="*/ 8 h 84"/>
                <a:gd name="T32" fmla="*/ 20 w 84"/>
                <a:gd name="T33" fmla="*/ 7 h 84"/>
                <a:gd name="T34" fmla="*/ 15 w 84"/>
                <a:gd name="T35" fmla="*/ 11 h 84"/>
                <a:gd name="T36" fmla="*/ 14 w 84"/>
                <a:gd name="T37" fmla="*/ 19 h 84"/>
                <a:gd name="T38" fmla="*/ 17 w 84"/>
                <a:gd name="T39" fmla="*/ 23 h 84"/>
                <a:gd name="T40" fmla="*/ 13 w 84"/>
                <a:gd name="T41" fmla="*/ 29 h 84"/>
                <a:gd name="T42" fmla="*/ 8 w 84"/>
                <a:gd name="T43" fmla="*/ 28 h 84"/>
                <a:gd name="T44" fmla="*/ 2 w 84"/>
                <a:gd name="T45" fmla="*/ 33 h 84"/>
                <a:gd name="T46" fmla="*/ 1 w 84"/>
                <a:gd name="T47" fmla="*/ 39 h 84"/>
                <a:gd name="T48" fmla="*/ 6 w 84"/>
                <a:gd name="T49" fmla="*/ 46 h 84"/>
                <a:gd name="T50" fmla="*/ 10 w 84"/>
                <a:gd name="T51" fmla="*/ 47 h 84"/>
                <a:gd name="T52" fmla="*/ 12 w 84"/>
                <a:gd name="T53" fmla="*/ 53 h 84"/>
                <a:gd name="T54" fmla="*/ 8 w 84"/>
                <a:gd name="T55" fmla="*/ 56 h 84"/>
                <a:gd name="T56" fmla="*/ 7 w 84"/>
                <a:gd name="T57" fmla="*/ 64 h 84"/>
                <a:gd name="T58" fmla="*/ 11 w 84"/>
                <a:gd name="T59" fmla="*/ 70 h 84"/>
                <a:gd name="T60" fmla="*/ 19 w 84"/>
                <a:gd name="T61" fmla="*/ 71 h 84"/>
                <a:gd name="T62" fmla="*/ 23 w 84"/>
                <a:gd name="T63" fmla="*/ 68 h 84"/>
                <a:gd name="T64" fmla="*/ 29 w 84"/>
                <a:gd name="T65" fmla="*/ 71 h 84"/>
                <a:gd name="T66" fmla="*/ 28 w 84"/>
                <a:gd name="T67" fmla="*/ 76 h 84"/>
                <a:gd name="T68" fmla="*/ 33 w 84"/>
                <a:gd name="T69" fmla="*/ 83 h 84"/>
                <a:gd name="T70" fmla="*/ 39 w 84"/>
                <a:gd name="T71" fmla="*/ 84 h 84"/>
                <a:gd name="T72" fmla="*/ 46 w 84"/>
                <a:gd name="T73" fmla="*/ 79 h 84"/>
                <a:gd name="T74" fmla="*/ 47 w 84"/>
                <a:gd name="T75" fmla="*/ 74 h 84"/>
                <a:gd name="T76" fmla="*/ 53 w 84"/>
                <a:gd name="T77" fmla="*/ 72 h 84"/>
                <a:gd name="T78" fmla="*/ 56 w 84"/>
                <a:gd name="T79" fmla="*/ 76 h 84"/>
                <a:gd name="T80" fmla="*/ 64 w 84"/>
                <a:gd name="T81" fmla="*/ 78 h 84"/>
                <a:gd name="T82" fmla="*/ 69 w 84"/>
                <a:gd name="T83" fmla="*/ 74 h 84"/>
                <a:gd name="T84" fmla="*/ 71 w 84"/>
                <a:gd name="T85" fmla="*/ 66 h 84"/>
                <a:gd name="T86" fmla="*/ 67 w 84"/>
                <a:gd name="T87" fmla="*/ 61 h 84"/>
                <a:gd name="T88" fmla="*/ 70 w 84"/>
                <a:gd name="T89" fmla="*/ 56 h 84"/>
                <a:gd name="T90" fmla="*/ 76 w 84"/>
                <a:gd name="T91" fmla="*/ 57 h 84"/>
                <a:gd name="T92" fmla="*/ 83 w 84"/>
                <a:gd name="T93" fmla="*/ 52 h 84"/>
                <a:gd name="T94" fmla="*/ 84 w 84"/>
                <a:gd name="T95" fmla="*/ 45 h 84"/>
                <a:gd name="T96" fmla="*/ 79 w 84"/>
                <a:gd name="T97" fmla="*/ 39 h 84"/>
                <a:gd name="T98" fmla="*/ 51 w 84"/>
                <a:gd name="T99" fmla="*/ 55 h 84"/>
                <a:gd name="T100" fmla="*/ 29 w 84"/>
                <a:gd name="T101" fmla="*/ 52 h 84"/>
                <a:gd name="T102" fmla="*/ 32 w 84"/>
                <a:gd name="T103" fmla="*/ 30 h 84"/>
                <a:gd name="T104" fmla="*/ 54 w 84"/>
                <a:gd name="T105" fmla="*/ 33 h 84"/>
                <a:gd name="T106" fmla="*/ 51 w 84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84">
                  <a:moveTo>
                    <a:pt x="79" y="39"/>
                  </a:move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2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7"/>
                    <a:pt x="79" y="23"/>
                    <a:pt x="78" y="2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3"/>
                    <a:pt x="68" y="12"/>
                    <a:pt x="66" y="14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5"/>
                    <a:pt x="55" y="2"/>
                    <a:pt x="52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3"/>
                    <a:pt x="39" y="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2"/>
                    <a:pt x="34" y="12"/>
                    <a:pt x="32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3" y="5"/>
                    <a:pt x="20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6"/>
                    <a:pt x="14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30"/>
                    <a:pt x="2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2"/>
                    <a:pt x="2" y="45"/>
                    <a:pt x="6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9"/>
                    <a:pt x="11" y="51"/>
                    <a:pt x="12" y="53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58"/>
                    <a:pt x="5" y="62"/>
                    <a:pt x="7" y="6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3" y="72"/>
                    <a:pt x="16" y="73"/>
                    <a:pt x="19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9"/>
                    <a:pt x="27" y="70"/>
                    <a:pt x="29" y="7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9"/>
                    <a:pt x="29" y="82"/>
                    <a:pt x="33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6" y="7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3"/>
                    <a:pt x="51" y="73"/>
                    <a:pt x="53" y="7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8" y="79"/>
                    <a:pt x="62" y="80"/>
                    <a:pt x="64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2"/>
                    <a:pt x="73" y="68"/>
                    <a:pt x="71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7"/>
                    <a:pt x="82" y="55"/>
                    <a:pt x="83" y="5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2"/>
                    <a:pt x="82" y="39"/>
                    <a:pt x="79" y="39"/>
                  </a:cubicBezTo>
                  <a:close/>
                  <a:moveTo>
                    <a:pt x="51" y="55"/>
                  </a:moveTo>
                  <a:cubicBezTo>
                    <a:pt x="44" y="60"/>
                    <a:pt x="34" y="59"/>
                    <a:pt x="29" y="52"/>
                  </a:cubicBezTo>
                  <a:cubicBezTo>
                    <a:pt x="24" y="45"/>
                    <a:pt x="25" y="35"/>
                    <a:pt x="32" y="30"/>
                  </a:cubicBezTo>
                  <a:cubicBezTo>
                    <a:pt x="39" y="25"/>
                    <a:pt x="49" y="26"/>
                    <a:pt x="54" y="33"/>
                  </a:cubicBezTo>
                  <a:cubicBezTo>
                    <a:pt x="59" y="40"/>
                    <a:pt x="58" y="50"/>
                    <a:pt x="5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7" name="Freeform 156"/>
            <p:cNvSpPr>
              <a:spLocks noEditPoints="1"/>
            </p:cNvSpPr>
            <p:nvPr/>
          </p:nvSpPr>
          <p:spPr bwMode="auto">
            <a:xfrm>
              <a:off x="1756339" y="4339201"/>
              <a:ext cx="207963" cy="204788"/>
            </a:xfrm>
            <a:custGeom>
              <a:avLst/>
              <a:gdLst>
                <a:gd name="T0" fmla="*/ 46 w 49"/>
                <a:gd name="T1" fmla="*/ 22 h 48"/>
                <a:gd name="T2" fmla="*/ 42 w 49"/>
                <a:gd name="T3" fmla="*/ 21 h 48"/>
                <a:gd name="T4" fmla="*/ 41 w 49"/>
                <a:gd name="T5" fmla="*/ 18 h 48"/>
                <a:gd name="T6" fmla="*/ 44 w 49"/>
                <a:gd name="T7" fmla="*/ 16 h 48"/>
                <a:gd name="T8" fmla="*/ 45 w 49"/>
                <a:gd name="T9" fmla="*/ 11 h 48"/>
                <a:gd name="T10" fmla="*/ 43 w 49"/>
                <a:gd name="T11" fmla="*/ 8 h 48"/>
                <a:gd name="T12" fmla="*/ 38 w 49"/>
                <a:gd name="T13" fmla="*/ 8 h 48"/>
                <a:gd name="T14" fmla="*/ 35 w 49"/>
                <a:gd name="T15" fmla="*/ 10 h 48"/>
                <a:gd name="T16" fmla="*/ 32 w 49"/>
                <a:gd name="T17" fmla="*/ 8 h 48"/>
                <a:gd name="T18" fmla="*/ 33 w 49"/>
                <a:gd name="T19" fmla="*/ 4 h 48"/>
                <a:gd name="T20" fmla="*/ 30 w 49"/>
                <a:gd name="T21" fmla="*/ 1 h 48"/>
                <a:gd name="T22" fmla="*/ 26 w 49"/>
                <a:gd name="T23" fmla="*/ 0 h 48"/>
                <a:gd name="T24" fmla="*/ 22 w 49"/>
                <a:gd name="T25" fmla="*/ 3 h 48"/>
                <a:gd name="T26" fmla="*/ 22 w 49"/>
                <a:gd name="T27" fmla="*/ 6 h 48"/>
                <a:gd name="T28" fmla="*/ 19 w 49"/>
                <a:gd name="T29" fmla="*/ 7 h 48"/>
                <a:gd name="T30" fmla="*/ 17 w 49"/>
                <a:gd name="T31" fmla="*/ 4 h 48"/>
                <a:gd name="T32" fmla="*/ 12 w 49"/>
                <a:gd name="T33" fmla="*/ 4 h 48"/>
                <a:gd name="T34" fmla="*/ 9 w 49"/>
                <a:gd name="T35" fmla="*/ 6 h 48"/>
                <a:gd name="T36" fmla="*/ 8 w 49"/>
                <a:gd name="T37" fmla="*/ 10 h 48"/>
                <a:gd name="T38" fmla="*/ 10 w 49"/>
                <a:gd name="T39" fmla="*/ 13 h 48"/>
                <a:gd name="T40" fmla="*/ 8 w 49"/>
                <a:gd name="T41" fmla="*/ 16 h 48"/>
                <a:gd name="T42" fmla="*/ 5 w 49"/>
                <a:gd name="T43" fmla="*/ 16 h 48"/>
                <a:gd name="T44" fmla="*/ 1 w 49"/>
                <a:gd name="T45" fmla="*/ 18 h 48"/>
                <a:gd name="T46" fmla="*/ 1 w 49"/>
                <a:gd name="T47" fmla="*/ 22 h 48"/>
                <a:gd name="T48" fmla="*/ 4 w 49"/>
                <a:gd name="T49" fmla="*/ 26 h 48"/>
                <a:gd name="T50" fmla="*/ 6 w 49"/>
                <a:gd name="T51" fmla="*/ 26 h 48"/>
                <a:gd name="T52" fmla="*/ 7 w 49"/>
                <a:gd name="T53" fmla="*/ 30 h 48"/>
                <a:gd name="T54" fmla="*/ 5 w 49"/>
                <a:gd name="T55" fmla="*/ 32 h 48"/>
                <a:gd name="T56" fmla="*/ 4 w 49"/>
                <a:gd name="T57" fmla="*/ 36 h 48"/>
                <a:gd name="T58" fmla="*/ 7 w 49"/>
                <a:gd name="T59" fmla="*/ 39 h 48"/>
                <a:gd name="T60" fmla="*/ 11 w 49"/>
                <a:gd name="T61" fmla="*/ 40 h 48"/>
                <a:gd name="T62" fmla="*/ 13 w 49"/>
                <a:gd name="T63" fmla="*/ 38 h 48"/>
                <a:gd name="T64" fmla="*/ 17 w 49"/>
                <a:gd name="T65" fmla="*/ 40 h 48"/>
                <a:gd name="T66" fmla="*/ 16 w 49"/>
                <a:gd name="T67" fmla="*/ 43 h 48"/>
                <a:gd name="T68" fmla="*/ 19 w 49"/>
                <a:gd name="T69" fmla="*/ 47 h 48"/>
                <a:gd name="T70" fmla="*/ 23 w 49"/>
                <a:gd name="T71" fmla="*/ 48 h 48"/>
                <a:gd name="T72" fmla="*/ 27 w 49"/>
                <a:gd name="T73" fmla="*/ 45 h 48"/>
                <a:gd name="T74" fmla="*/ 27 w 49"/>
                <a:gd name="T75" fmla="*/ 42 h 48"/>
                <a:gd name="T76" fmla="*/ 31 w 49"/>
                <a:gd name="T77" fmla="*/ 41 h 48"/>
                <a:gd name="T78" fmla="*/ 32 w 49"/>
                <a:gd name="T79" fmla="*/ 43 h 48"/>
                <a:gd name="T80" fmla="*/ 37 w 49"/>
                <a:gd name="T81" fmla="*/ 44 h 48"/>
                <a:gd name="T82" fmla="*/ 40 w 49"/>
                <a:gd name="T83" fmla="*/ 42 h 48"/>
                <a:gd name="T84" fmla="*/ 41 w 49"/>
                <a:gd name="T85" fmla="*/ 37 h 48"/>
                <a:gd name="T86" fmla="*/ 39 w 49"/>
                <a:gd name="T87" fmla="*/ 35 h 48"/>
                <a:gd name="T88" fmla="*/ 41 w 49"/>
                <a:gd name="T89" fmla="*/ 32 h 48"/>
                <a:gd name="T90" fmla="*/ 44 w 49"/>
                <a:gd name="T91" fmla="*/ 32 h 48"/>
                <a:gd name="T92" fmla="*/ 48 w 49"/>
                <a:gd name="T93" fmla="*/ 29 h 48"/>
                <a:gd name="T94" fmla="*/ 48 w 49"/>
                <a:gd name="T95" fmla="*/ 26 h 48"/>
                <a:gd name="T96" fmla="*/ 46 w 49"/>
                <a:gd name="T97" fmla="*/ 22 h 48"/>
                <a:gd name="T98" fmla="*/ 30 w 49"/>
                <a:gd name="T99" fmla="*/ 31 h 48"/>
                <a:gd name="T100" fmla="*/ 17 w 49"/>
                <a:gd name="T101" fmla="*/ 29 h 48"/>
                <a:gd name="T102" fmla="*/ 19 w 49"/>
                <a:gd name="T103" fmla="*/ 17 h 48"/>
                <a:gd name="T104" fmla="*/ 32 w 49"/>
                <a:gd name="T105" fmla="*/ 19 h 48"/>
                <a:gd name="T106" fmla="*/ 30 w 49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48">
                  <a:moveTo>
                    <a:pt x="46" y="22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5"/>
                    <a:pt x="46" y="13"/>
                    <a:pt x="45" y="1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39" y="6"/>
                    <a:pt x="38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2" y="1"/>
                    <a:pt x="30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3" y="2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3" y="35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6" y="40"/>
                    <a:pt x="17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5"/>
                    <a:pt x="17" y="47"/>
                    <a:pt x="19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8"/>
                    <a:pt x="26" y="47"/>
                    <a:pt x="27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5"/>
                    <a:pt x="36" y="45"/>
                    <a:pt x="37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41"/>
                    <a:pt x="42" y="39"/>
                    <a:pt x="41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3"/>
                    <a:pt x="41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8" y="31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4"/>
                    <a:pt x="47" y="22"/>
                    <a:pt x="46" y="22"/>
                  </a:cubicBezTo>
                  <a:close/>
                  <a:moveTo>
                    <a:pt x="30" y="31"/>
                  </a:moveTo>
                  <a:cubicBezTo>
                    <a:pt x="26" y="34"/>
                    <a:pt x="20" y="33"/>
                    <a:pt x="17" y="29"/>
                  </a:cubicBezTo>
                  <a:cubicBezTo>
                    <a:pt x="14" y="25"/>
                    <a:pt x="15" y="20"/>
                    <a:pt x="19" y="17"/>
                  </a:cubicBezTo>
                  <a:cubicBezTo>
                    <a:pt x="23" y="14"/>
                    <a:pt x="29" y="15"/>
                    <a:pt x="32" y="19"/>
                  </a:cubicBezTo>
                  <a:cubicBezTo>
                    <a:pt x="34" y="23"/>
                    <a:pt x="34" y="28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8" name="KSO_Shape"/>
          <p:cNvSpPr/>
          <p:nvPr/>
        </p:nvSpPr>
        <p:spPr bwMode="auto">
          <a:xfrm>
            <a:off x="6080125" y="4905375"/>
            <a:ext cx="1347788" cy="706438"/>
          </a:xfrm>
          <a:custGeom>
            <a:avLst/>
            <a:gdLst>
              <a:gd name="T0" fmla="*/ 2147483646 w 443"/>
              <a:gd name="T1" fmla="*/ 2147483646 h 232"/>
              <a:gd name="T2" fmla="*/ 2147483646 w 443"/>
              <a:gd name="T3" fmla="*/ 2147483646 h 232"/>
              <a:gd name="T4" fmla="*/ 2147483646 w 443"/>
              <a:gd name="T5" fmla="*/ 2147483646 h 232"/>
              <a:gd name="T6" fmla="*/ 2147483646 w 443"/>
              <a:gd name="T7" fmla="*/ 2147483646 h 232"/>
              <a:gd name="T8" fmla="*/ 2147483646 w 443"/>
              <a:gd name="T9" fmla="*/ 2147483646 h 232"/>
              <a:gd name="T10" fmla="*/ 2147483646 w 443"/>
              <a:gd name="T11" fmla="*/ 2147483646 h 232"/>
              <a:gd name="T12" fmla="*/ 2147483646 w 443"/>
              <a:gd name="T13" fmla="*/ 0 h 232"/>
              <a:gd name="T14" fmla="*/ 2147483646 w 443"/>
              <a:gd name="T15" fmla="*/ 2147483646 h 232"/>
              <a:gd name="T16" fmla="*/ 2147483646 w 443"/>
              <a:gd name="T17" fmla="*/ 2147483646 h 232"/>
              <a:gd name="T18" fmla="*/ 2147483646 w 443"/>
              <a:gd name="T19" fmla="*/ 2147483646 h 232"/>
              <a:gd name="T20" fmla="*/ 2147483646 w 443"/>
              <a:gd name="T21" fmla="*/ 2147483646 h 232"/>
              <a:gd name="T22" fmla="*/ 2147483646 w 443"/>
              <a:gd name="T23" fmla="*/ 2147483646 h 232"/>
              <a:gd name="T24" fmla="*/ 2147483646 w 443"/>
              <a:gd name="T25" fmla="*/ 2147483646 h 232"/>
              <a:gd name="T26" fmla="*/ 2147483646 w 443"/>
              <a:gd name="T27" fmla="*/ 2147483646 h 232"/>
              <a:gd name="T28" fmla="*/ 2147483646 w 443"/>
              <a:gd name="T29" fmla="*/ 2147483646 h 232"/>
              <a:gd name="T30" fmla="*/ 0 w 443"/>
              <a:gd name="T31" fmla="*/ 2147483646 h 232"/>
              <a:gd name="T32" fmla="*/ 2147483646 w 443"/>
              <a:gd name="T33" fmla="*/ 2147483646 h 232"/>
              <a:gd name="T34" fmla="*/ 2147483646 w 443"/>
              <a:gd name="T35" fmla="*/ 2147483646 h 232"/>
              <a:gd name="T36" fmla="*/ 2147483646 w 443"/>
              <a:gd name="T37" fmla="*/ 2147483646 h 232"/>
              <a:gd name="T38" fmla="*/ 2147483646 w 443"/>
              <a:gd name="T39" fmla="*/ 2147483646 h 232"/>
              <a:gd name="T40" fmla="*/ 2147483646 w 443"/>
              <a:gd name="T41" fmla="*/ 2147483646 h 232"/>
              <a:gd name="T42" fmla="*/ 2147483646 w 443"/>
              <a:gd name="T43" fmla="*/ 2147483646 h 232"/>
              <a:gd name="T44" fmla="*/ 2147483646 w 443"/>
              <a:gd name="T45" fmla="*/ 2147483646 h 232"/>
              <a:gd name="T46" fmla="*/ 2147483646 w 443"/>
              <a:gd name="T47" fmla="*/ 2147483646 h 232"/>
              <a:gd name="T48" fmla="*/ 2147483646 w 443"/>
              <a:gd name="T49" fmla="*/ 2147483646 h 232"/>
              <a:gd name="T50" fmla="*/ 2147483646 w 443"/>
              <a:gd name="T51" fmla="*/ 2147483646 h 232"/>
              <a:gd name="T52" fmla="*/ 2147483646 w 443"/>
              <a:gd name="T53" fmla="*/ 2147483646 h 232"/>
              <a:gd name="T54" fmla="*/ 2147483646 w 443"/>
              <a:gd name="T55" fmla="*/ 2147483646 h 232"/>
              <a:gd name="T56" fmla="*/ 2147483646 w 443"/>
              <a:gd name="T57" fmla="*/ 2147483646 h 232"/>
              <a:gd name="T58" fmla="*/ 2147483646 w 443"/>
              <a:gd name="T59" fmla="*/ 2147483646 h 232"/>
              <a:gd name="T60" fmla="*/ 2147483646 w 443"/>
              <a:gd name="T61" fmla="*/ 2147483646 h 232"/>
              <a:gd name="T62" fmla="*/ 2147483646 w 443"/>
              <a:gd name="T63" fmla="*/ 2147483646 h 232"/>
              <a:gd name="T64" fmla="*/ 2147483646 w 443"/>
              <a:gd name="T65" fmla="*/ 2147483646 h 232"/>
              <a:gd name="T66" fmla="*/ 2147483646 w 443"/>
              <a:gd name="T67" fmla="*/ 2147483646 h 232"/>
              <a:gd name="T68" fmla="*/ 2147483646 w 443"/>
              <a:gd name="T69" fmla="*/ 2147483646 h 232"/>
              <a:gd name="T70" fmla="*/ 2147483646 w 443"/>
              <a:gd name="T71" fmla="*/ 2147483646 h 232"/>
              <a:gd name="T72" fmla="*/ 2147483646 w 443"/>
              <a:gd name="T73" fmla="*/ 2147483646 h 232"/>
              <a:gd name="T74" fmla="*/ 2147483646 w 443"/>
              <a:gd name="T75" fmla="*/ 2147483646 h 232"/>
              <a:gd name="T76" fmla="*/ 2147483646 w 443"/>
              <a:gd name="T77" fmla="*/ 2147483646 h 232"/>
              <a:gd name="T78" fmla="*/ 2147483646 w 443"/>
              <a:gd name="T79" fmla="*/ 2147483646 h 232"/>
              <a:gd name="T80" fmla="*/ 2147483646 w 443"/>
              <a:gd name="T81" fmla="*/ 2147483646 h 232"/>
              <a:gd name="T82" fmla="*/ 2147483646 w 443"/>
              <a:gd name="T83" fmla="*/ 2147483646 h 232"/>
              <a:gd name="T84" fmla="*/ 2147483646 w 443"/>
              <a:gd name="T85" fmla="*/ 2147483646 h 232"/>
              <a:gd name="T86" fmla="*/ 2147483646 w 443"/>
              <a:gd name="T87" fmla="*/ 2147483646 h 232"/>
              <a:gd name="T88" fmla="*/ 2147483646 w 443"/>
              <a:gd name="T89" fmla="*/ 2147483646 h 232"/>
              <a:gd name="T90" fmla="*/ 2147483646 w 443"/>
              <a:gd name="T91" fmla="*/ 2147483646 h 2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43" h="232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1" grpId="0"/>
      <p:bldP spid="52" grpId="0"/>
      <p:bldP spid="53" grpId="0"/>
      <p:bldP spid="5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3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44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5.xml><?xml version="1.0" encoding="utf-8"?>
<p:tagLst xmlns:p="http://schemas.openxmlformats.org/presentationml/2006/main">
  <p:tag name="MH" val="20150811103336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p="http://schemas.openxmlformats.org/presentationml/2006/main">
  <p:tag name="MH" val="20160302094957"/>
  <p:tag name="MH_LIBRARY" val="GRAPHIC"/>
  <p:tag name="MH_TYPE" val="Other"/>
  <p:tag name="MH_ORDER" val="1"/>
</p:tagLst>
</file>

<file path=ppt/tags/tag19.xml><?xml version="1.0" encoding="utf-8"?>
<p:tagLst xmlns:p="http://schemas.openxmlformats.org/presentationml/2006/main">
  <p:tag name="MH" val="20160302094957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p="http://schemas.openxmlformats.org/presentationml/2006/main">
  <p:tag name="MH" val="20160302094957"/>
  <p:tag name="MH_LIBRARY" val="GRAPHIC"/>
  <p:tag name="MH_TYPE" val="Other"/>
  <p:tag name="MH_ORDER" val="3"/>
</p:tagLst>
</file>

<file path=ppt/tags/tag21.xml><?xml version="1.0" encoding="utf-8"?>
<p:tagLst xmlns:p="http://schemas.openxmlformats.org/presentationml/2006/main">
  <p:tag name="MH" val="20160302094957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60302094957"/>
  <p:tag name="MH_LIBRARY" val="GRAPHIC"/>
  <p:tag name="MH_TYPE" val="Other"/>
  <p:tag name="MH_ORDER" val="5"/>
</p:tagLst>
</file>

<file path=ppt/tags/tag23.xml><?xml version="1.0" encoding="utf-8"?>
<p:tagLst xmlns:p="http://schemas.openxmlformats.org/presentationml/2006/main">
  <p:tag name="MH" val="20160302094957"/>
  <p:tag name="MH_LIBRARY" val="GRAPHIC"/>
  <p:tag name="MH_TYPE" val="Other"/>
  <p:tag name="MH_ORDER" val="6"/>
</p:tagLst>
</file>

<file path=ppt/tags/tag24.xml><?xml version="1.0" encoding="utf-8"?>
<p:tagLst xmlns:p="http://schemas.openxmlformats.org/presentationml/2006/main">
  <p:tag name="MH" val="20160302094957"/>
  <p:tag name="MH_LIBRARY" val="GRAPHIC"/>
  <p:tag name="MH_TYPE" val="Other"/>
  <p:tag name="MH_ORDER" val="7"/>
</p:tagLst>
</file>

<file path=ppt/tags/tag25.xml><?xml version="1.0" encoding="utf-8"?>
<p:tagLst xmlns:p="http://schemas.openxmlformats.org/presentationml/2006/main">
  <p:tag name="MH" val="20160302094957"/>
  <p:tag name="MH_LIBRARY" val="GRAPHIC"/>
  <p:tag name="MH_TYPE" val="Other"/>
  <p:tag name="MH_ORDER" val="8"/>
</p:tagLst>
</file>

<file path=ppt/tags/tag26.xml><?xml version="1.0" encoding="utf-8"?>
<p:tagLst xmlns:p="http://schemas.openxmlformats.org/presentationml/2006/main">
  <p:tag name="MH" val="20160302094957"/>
  <p:tag name="MH_LIBRARY" val="GRAPHIC"/>
  <p:tag name="MH_TYPE" val="Other"/>
  <p:tag name="MH_ORDER" val="2"/>
</p:tagLst>
</file>

<file path=ppt/tags/tag27.xml><?xml version="1.0" encoding="utf-8"?>
<p:tagLst xmlns:p="http://schemas.openxmlformats.org/presentationml/2006/main">
  <p:tag name="MH" val="20160302094957"/>
  <p:tag name="MH_LIBRARY" val="GRAPHIC"/>
  <p:tag name="MH_TYPE" val="Other"/>
  <p:tag name="MH_ORDER" val="4"/>
</p:tagLst>
</file>

<file path=ppt/tags/tag28.xml><?xml version="1.0" encoding="utf-8"?>
<p:tagLst xmlns:p="http://schemas.openxmlformats.org/presentationml/2006/main">
  <p:tag name="MH" val="20160302094957"/>
  <p:tag name="MH_LIBRARY" val="GRAPHIC"/>
  <p:tag name="MH_TYPE" val="Other"/>
  <p:tag name="MH_ORDER" val="6"/>
</p:tagLst>
</file>

<file path=ppt/tags/tag29.xml><?xml version="1.0" encoding="utf-8"?>
<p:tagLst xmlns:p="http://schemas.openxmlformats.org/presentationml/2006/main">
  <p:tag name="MH" val="20160302094957"/>
  <p:tag name="MH_LIBRARY" val="GRAPHIC"/>
  <p:tag name="MH_TYPE" val="Other"/>
  <p:tag name="MH_ORDER" val="8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p="http://schemas.openxmlformats.org/presentationml/2006/main">
  <p:tag name="MH" val="20151019132228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p="http://schemas.openxmlformats.org/presentationml/2006/main">
  <p:tag name="MH" val="20151019132228"/>
  <p:tag name="MH_LIBRARY" val="GRAPHIC"/>
  <p:tag name="MH_TYPE" val="SubTitle"/>
  <p:tag name="MH_ORDER" val="1"/>
</p:tagLst>
</file>

<file path=ppt/tags/tag41.xml><?xml version="1.0" encoding="utf-8"?>
<p:tagLst xmlns:p="http://schemas.openxmlformats.org/presentationml/2006/main">
  <p:tag name="MH" val="20151019132228"/>
  <p:tag name="MH_LIBRARY" val="GRAPHIC"/>
  <p:tag name="MH_TYPE" val="SubTitle"/>
  <p:tag name="MH_ORDER" val="2"/>
</p:tagLst>
</file>

<file path=ppt/tags/tag42.xml><?xml version="1.0" encoding="utf-8"?>
<p:tagLst xmlns:p="http://schemas.openxmlformats.org/presentationml/2006/main">
  <p:tag name="MH" val="20151019132228"/>
  <p:tag name="MH_LIBRARY" val="GRAPHIC"/>
  <p:tag name="MH_TYPE" val="SubTitle"/>
  <p:tag name="MH_ORDER" val="4"/>
</p:tagLst>
</file>

<file path=ppt/tags/tag43.xml><?xml version="1.0" encoding="utf-8"?>
<p:tagLst xmlns:p="http://schemas.openxmlformats.org/presentationml/2006/main">
  <p:tag name="MH" val="20151019132228"/>
  <p:tag name="MH_LIBRARY" val="GRAPHIC"/>
  <p:tag name="MH_TYPE" val="SubTitle"/>
  <p:tag name="MH_ORDER" val="3"/>
</p:tagLst>
</file>

<file path=ppt/tags/tag4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p="http://schemas.openxmlformats.org/presentationml/2006/main">
  <p:tag name="MH" val="20151019133200"/>
  <p:tag name="MH_LIBRARY" val="GRAPHIC"/>
  <p:tag name="MH_TYPE" val="Other"/>
  <p:tag name="MH_ORDER" val="9"/>
</p:tagLst>
</file>

<file path=ppt/tags/tag47.xml><?xml version="1.0" encoding="utf-8"?>
<p:tagLst xmlns:p="http://schemas.openxmlformats.org/presentationml/2006/main">
  <p:tag name="MH" val="20151019133200"/>
  <p:tag name="MH_LIBRARY" val="GRAPHIC"/>
  <p:tag name="MH_TYPE" val="Other"/>
  <p:tag name="MH_ORDER" val="10"/>
</p:tagLst>
</file>

<file path=ppt/tags/tag48.xml><?xml version="1.0" encoding="utf-8"?>
<p:tagLst xmlns:p="http://schemas.openxmlformats.org/presentationml/2006/main">
  <p:tag name="MH" val="20151019133200"/>
  <p:tag name="MH_LIBRARY" val="GRAPHIC"/>
  <p:tag name="MH_TYPE" val="Other"/>
  <p:tag name="MH_ORDER" val="11"/>
</p:tagLst>
</file>

<file path=ppt/tags/tag49.xml><?xml version="1.0" encoding="utf-8"?>
<p:tagLst xmlns:p="http://schemas.openxmlformats.org/presentationml/2006/main">
  <p:tag name="MH" val="20151019133200"/>
  <p:tag name="MH_LIBRARY" val="GRAPHIC"/>
  <p:tag name="MH_TYPE" val="Other"/>
  <p:tag name="MH_ORDER" val="12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p="http://schemas.openxmlformats.org/presentationml/2006/main">
  <p:tag name="MH" val="20151019133200"/>
  <p:tag name="MH_LIBRARY" val="GRAPHIC"/>
  <p:tag name="MH_TYPE" val="Other"/>
  <p:tag name="MH_ORDER" val="1"/>
</p:tagLst>
</file>

<file path=ppt/tags/tag51.xml><?xml version="1.0" encoding="utf-8"?>
<p:tagLst xmlns:p="http://schemas.openxmlformats.org/presentationml/2006/main">
  <p:tag name="MH" val="20151019133200"/>
  <p:tag name="MH_LIBRARY" val="GRAPHIC"/>
  <p:tag name="MH_TYPE" val="Other"/>
  <p:tag name="MH_ORDER" val="2"/>
</p:tagLst>
</file>

<file path=ppt/tags/tag52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1"/>
</p:tagLst>
</file>

<file path=ppt/tags/tag53.xml><?xml version="1.0" encoding="utf-8"?>
<p:tagLst xmlns:p="http://schemas.openxmlformats.org/presentationml/2006/main">
  <p:tag name="MH" val="20151019133200"/>
  <p:tag name="MH_LIBRARY" val="GRAPHIC"/>
  <p:tag name="MH_TYPE" val="Other"/>
  <p:tag name="MH_ORDER" val="3"/>
</p:tagLst>
</file>

<file path=ppt/tags/tag54.xml><?xml version="1.0" encoding="utf-8"?>
<p:tagLst xmlns:p="http://schemas.openxmlformats.org/presentationml/2006/main">
  <p:tag name="MH" val="20151019133200"/>
  <p:tag name="MH_LIBRARY" val="GRAPHIC"/>
  <p:tag name="MH_TYPE" val="Other"/>
  <p:tag name="MH_ORDER" val="4"/>
</p:tagLst>
</file>

<file path=ppt/tags/tag55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2"/>
</p:tagLst>
</file>

<file path=ppt/tags/tag56.xml><?xml version="1.0" encoding="utf-8"?>
<p:tagLst xmlns:p="http://schemas.openxmlformats.org/presentationml/2006/main">
  <p:tag name="MH" val="20151019133200"/>
  <p:tag name="MH_LIBRARY" val="GRAPHIC"/>
  <p:tag name="MH_TYPE" val="Other"/>
  <p:tag name="MH_ORDER" val="5"/>
</p:tagLst>
</file>

<file path=ppt/tags/tag57.xml><?xml version="1.0" encoding="utf-8"?>
<p:tagLst xmlns:p="http://schemas.openxmlformats.org/presentationml/2006/main">
  <p:tag name="MH" val="20151019133200"/>
  <p:tag name="MH_LIBRARY" val="GRAPHIC"/>
  <p:tag name="MH_TYPE" val="Other"/>
  <p:tag name="MH_ORDER" val="6"/>
</p:tagLst>
</file>

<file path=ppt/tags/tag58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3"/>
</p:tagLst>
</file>

<file path=ppt/tags/tag59.xml><?xml version="1.0" encoding="utf-8"?>
<p:tagLst xmlns:p="http://schemas.openxmlformats.org/presentationml/2006/main">
  <p:tag name="MH" val="20151019133200"/>
  <p:tag name="MH_LIBRARY" val="GRAPHIC"/>
  <p:tag name="MH_TYPE" val="Other"/>
  <p:tag name="MH_ORDER" val="7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p="http://schemas.openxmlformats.org/presentationml/2006/main">
  <p:tag name="MH" val="20151019133200"/>
  <p:tag name="MH_LIBRARY" val="GRAPHIC"/>
  <p:tag name="MH_TYPE" val="Other"/>
  <p:tag name="MH_ORDER" val="8"/>
</p:tagLst>
</file>

<file path=ppt/tags/tag61.xml><?xml version="1.0" encoding="utf-8"?>
<p:tagLst xmlns:p="http://schemas.openxmlformats.org/presentationml/2006/main">
  <p:tag name="MH" val="20151019133200"/>
  <p:tag name="MH_LIBRARY" val="GRAPHIC"/>
  <p:tag name="MH_TYPE" val="SubTitle"/>
  <p:tag name="MH_ORDER" val="4"/>
</p:tagLst>
</file>

<file path=ppt/tags/tag6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7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8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9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70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1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3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6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80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2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蓝色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D9D9"/>
      </a:accent1>
      <a:accent2>
        <a:srgbClr val="ED7D31"/>
      </a:accent2>
      <a:accent3>
        <a:srgbClr val="92D050"/>
      </a:accent3>
      <a:accent4>
        <a:srgbClr val="E4DC2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3415</Words>
  <Application>WPS 演示</Application>
  <PresentationFormat>宽屏</PresentationFormat>
  <Paragraphs>437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Times New Roman</vt:lpstr>
      <vt:lpstr>等线 Light</vt:lpstr>
      <vt:lpstr>等线 Light</vt:lpstr>
      <vt:lpstr>GoodVibrationsROB</vt:lpstr>
      <vt:lpstr>等线</vt:lpstr>
      <vt:lpstr>等线</vt:lpstr>
      <vt:lpstr>Century Gothic</vt:lpstr>
      <vt:lpstr>Impact</vt:lpstr>
      <vt:lpstr>Myriad Pro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14</cp:revision>
  <dcterms:created xsi:type="dcterms:W3CDTF">2017-03-09T03:48:00Z</dcterms:created>
  <dcterms:modified xsi:type="dcterms:W3CDTF">2017-05-08T02:00:10Z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