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41"/>
  </p:handoutMasterIdLst>
  <p:sldIdLst>
    <p:sldId id="3323" r:id="rId3"/>
    <p:sldId id="3324" r:id="rId5"/>
    <p:sldId id="3325" r:id="rId6"/>
    <p:sldId id="3305" r:id="rId7"/>
    <p:sldId id="3289" r:id="rId8"/>
    <p:sldId id="3330" r:id="rId9"/>
    <p:sldId id="3331" r:id="rId10"/>
    <p:sldId id="3332" r:id="rId11"/>
    <p:sldId id="3334" r:id="rId12"/>
    <p:sldId id="3333" r:id="rId13"/>
    <p:sldId id="3335" r:id="rId14"/>
    <p:sldId id="3336" r:id="rId15"/>
    <p:sldId id="3337" r:id="rId16"/>
    <p:sldId id="3338" r:id="rId17"/>
    <p:sldId id="3339" r:id="rId18"/>
    <p:sldId id="3340" r:id="rId19"/>
    <p:sldId id="3341" r:id="rId20"/>
    <p:sldId id="3342" r:id="rId21"/>
    <p:sldId id="3343" r:id="rId22"/>
    <p:sldId id="3344" r:id="rId23"/>
    <p:sldId id="3345" r:id="rId24"/>
    <p:sldId id="3347" r:id="rId25"/>
    <p:sldId id="3348" r:id="rId26"/>
    <p:sldId id="3349" r:id="rId27"/>
    <p:sldId id="3350" r:id="rId28"/>
    <p:sldId id="3308" r:id="rId29"/>
    <p:sldId id="3352" r:id="rId30"/>
    <p:sldId id="3353" r:id="rId31"/>
    <p:sldId id="3295" r:id="rId32"/>
    <p:sldId id="3355" r:id="rId33"/>
    <p:sldId id="3356" r:id="rId34"/>
    <p:sldId id="3357" r:id="rId35"/>
    <p:sldId id="3358" r:id="rId36"/>
    <p:sldId id="3351" r:id="rId37"/>
    <p:sldId id="3306" r:id="rId38"/>
    <p:sldId id="3354" r:id="rId39"/>
    <p:sldId id="3329" r:id="rId40"/>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500"/>
    <a:srgbClr val="92D050"/>
    <a:srgbClr val="FF9021"/>
    <a:srgbClr val="95E321"/>
    <a:srgbClr val="FDFEFF"/>
    <a:srgbClr val="900000"/>
    <a:srgbClr val="0FC7D3"/>
    <a:srgbClr val="EC206C"/>
    <a:srgbClr val="BC148E"/>
    <a:srgbClr val="0A1A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1" autoAdjust="0"/>
    <p:restoredTop sz="92986" autoAdjust="0"/>
  </p:normalViewPr>
  <p:slideViewPr>
    <p:cSldViewPr>
      <p:cViewPr varScale="1">
        <p:scale>
          <a:sx n="108" d="100"/>
          <a:sy n="108" d="100"/>
        </p:scale>
        <p:origin x="126" y="78"/>
      </p:cViewPr>
      <p:guideLst>
        <p:guide orient="horz" pos="328"/>
        <p:guide pos="4050"/>
        <p:guide orient="horz" pos="4183"/>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398D7-A86C-4C99-A433-4F46B1B6DE2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C493B2F-67F1-4FEC-A176-4BDA1A303606}" type="slidenum">
              <a:rPr kumimoji="0" lang="zh-CN" altLang="en-US" sz="1800" b="0" i="0" u="none" strike="noStrike" kern="0" cap="none" spc="0" normalizeH="0" baseline="0" noProof="0" smtClean="0">
                <a:ln>
                  <a:noFill/>
                </a:ln>
                <a:solidFill>
                  <a:sysClr val="windowText" lastClr="000000"/>
                </a:solidFill>
                <a:effectLst/>
                <a:uLnTx/>
                <a:uFillTx/>
              </a:rPr>
            </a:fld>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7A595F-151A-46E4-9E47-C5DC07DD202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DD64006-8D3A-4D78-9A35-FFF1108FAAE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12B508-BCC1-4B94-A6A0-10389344182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009B1F-E162-45EF-A16A-EFC1217B243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009B1F-E162-45EF-A16A-EFC1217B243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DD64006-8D3A-4D78-9A35-FFF1108FAAE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589C571-1543-4F16-BD6A-FFCAC2281B7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89C571-1543-4F16-BD6A-FFCAC2281B7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89C571-1543-4F16-BD6A-FFCAC2281B7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0EA2CC-84A6-429B-9638-3FE7E3A8BF9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589C571-1543-4F16-BD6A-FFCAC2281B72}"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89C571-1543-4F16-BD6A-FFCAC2281B72}"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5_空白">
    <p:bg>
      <p:bgPr>
        <a:gradFill>
          <a:gsLst>
            <a:gs pos="100000">
              <a:schemeClr val="accent1">
                <a:lumMod val="5000"/>
                <a:lumOff val="95000"/>
              </a:schemeClr>
            </a:gs>
            <a:gs pos="0">
              <a:srgbClr val="00B0F0"/>
            </a:gs>
          </a:gsLst>
          <a:lin ang="5400000" scaled="1"/>
        </a:gra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4744341"/>
            <a:ext cx="12858045" cy="3328293"/>
          </a:xfrm>
          <a:prstGeom prst="rect">
            <a:avLst/>
          </a:prstGeom>
        </p:spPr>
      </p:pic>
      <p:cxnSp>
        <p:nvCxnSpPr>
          <p:cNvPr id="8" name="直接连接符 7"/>
          <p:cNvCxnSpPr/>
          <p:nvPr userDrawn="1"/>
        </p:nvCxnSpPr>
        <p:spPr>
          <a:xfrm>
            <a:off x="5317971" y="3285274"/>
            <a:ext cx="5283900" cy="0"/>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sp>
        <p:nvSpPr>
          <p:cNvPr id="12" name="文本占位符 11"/>
          <p:cNvSpPr>
            <a:spLocks noGrp="1"/>
          </p:cNvSpPr>
          <p:nvPr>
            <p:ph type="body" sz="quarter" idx="10" hasCustomPrompt="1"/>
          </p:nvPr>
        </p:nvSpPr>
        <p:spPr>
          <a:xfrm>
            <a:off x="2468935" y="2264349"/>
            <a:ext cx="2600803" cy="1929507"/>
          </a:xfrm>
        </p:spPr>
        <p:txBody>
          <a:bodyPr anchor="ctr">
            <a:noAutofit/>
          </a:bodyPr>
          <a:lstStyle>
            <a:lvl1pPr marL="0" indent="0" algn="ctr">
              <a:buNone/>
              <a:defRPr sz="13800">
                <a:solidFill>
                  <a:schemeClr val="accent2">
                    <a:lumMod val="75000"/>
                  </a:schemeClr>
                </a:solidFill>
                <a:effectLst>
                  <a:outerShdw blurRad="38100" dist="38100" dir="2700000" algn="tl">
                    <a:srgbClr val="000000">
                      <a:alpha val="43137"/>
                    </a:srgbClr>
                  </a:outerShdw>
                </a:effectLst>
              </a:defRPr>
            </a:lvl1pPr>
          </a:lstStyle>
          <a:p>
            <a:pPr lvl="0"/>
            <a:r>
              <a:rPr lang="en-US" altLang="zh-CN" dirty="0" smtClean="0"/>
              <a:t>01</a:t>
            </a:r>
            <a:endParaRPr lang="zh-CN" altLang="en-US" dirty="0"/>
          </a:p>
        </p:txBody>
      </p:sp>
      <p:sp>
        <p:nvSpPr>
          <p:cNvPr id="13" name="文本占位符 11"/>
          <p:cNvSpPr>
            <a:spLocks noGrp="1"/>
          </p:cNvSpPr>
          <p:nvPr>
            <p:ph type="body" sz="quarter" idx="11" hasCustomPrompt="1"/>
          </p:nvPr>
        </p:nvSpPr>
        <p:spPr>
          <a:xfrm>
            <a:off x="5317971" y="2320181"/>
            <a:ext cx="3658999" cy="908922"/>
          </a:xfrm>
        </p:spPr>
        <p:txBody>
          <a:bodyPr anchor="ctr">
            <a:noAutofit/>
          </a:bodyPr>
          <a:lstStyle>
            <a:lvl1pPr marL="0" indent="0" algn="l">
              <a:buNone/>
              <a:defRPr sz="2800" b="1">
                <a:solidFill>
                  <a:schemeClr val="accent3"/>
                </a:solidFill>
                <a:effectLst>
                  <a:outerShdw blurRad="38100" dist="38100" dir="2700000" algn="tl">
                    <a:srgbClr val="000000">
                      <a:alpha val="43137"/>
                    </a:srgbClr>
                  </a:outerShdw>
                </a:effectLst>
              </a:defRPr>
            </a:lvl1pPr>
          </a:lstStyle>
          <a:p>
            <a:pPr lvl="0"/>
            <a:r>
              <a:rPr lang="zh-CN" altLang="en-US" dirty="0" smtClean="0"/>
              <a:t>输入章节标题</a:t>
            </a:r>
            <a:endParaRPr lang="zh-CN" altLang="en-US" dirty="0"/>
          </a:p>
        </p:txBody>
      </p:sp>
      <p:sp>
        <p:nvSpPr>
          <p:cNvPr id="15" name="文本占位符 11"/>
          <p:cNvSpPr>
            <a:spLocks noGrp="1"/>
          </p:cNvSpPr>
          <p:nvPr>
            <p:ph type="body" sz="quarter" idx="12" hasCustomPrompt="1"/>
          </p:nvPr>
        </p:nvSpPr>
        <p:spPr>
          <a:xfrm>
            <a:off x="5317971" y="3345471"/>
            <a:ext cx="3658999" cy="908922"/>
          </a:xfrm>
        </p:spPr>
        <p:txBody>
          <a:bodyPr anchor="t">
            <a:noAutofit/>
          </a:bodyPr>
          <a:lstStyle>
            <a:lvl1pPr marL="0" indent="0" algn="l">
              <a:lnSpc>
                <a:spcPct val="150000"/>
              </a:lnSpc>
              <a:buNone/>
              <a:defRPr sz="1400">
                <a:solidFill>
                  <a:schemeClr val="tx1">
                    <a:lumMod val="65000"/>
                    <a:lumOff val="35000"/>
                  </a:schemeClr>
                </a:solidFill>
                <a:effectLst/>
              </a:defRPr>
            </a:lvl1pPr>
          </a:lstStyle>
          <a:p>
            <a:pPr lvl="0"/>
            <a:r>
              <a:rPr lang="zh-CN" altLang="en-US" dirty="0" smtClean="0"/>
              <a:t>输入章节标题</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12">
                                            <p:txEl>
                                              <p:pRg st="0" end="0"/>
                                            </p:txEl>
                                          </p:spTgt>
                                        </p:tgtEl>
                                        <p:attrNameLst>
                                          <p:attrName>style.visibility</p:attrName>
                                        </p:attrNameLst>
                                      </p:cBhvr>
                                      <p:to>
                                        <p:strVal val="visible"/>
                                      </p:to>
                                    </p:set>
                                    <p:anim by="(-#ppt_w*2)" calcmode="lin" valueType="num">
                                      <p:cBhvr rctx="PPT">
                                        <p:cTn id="12" dur="500" autoRev="1" fill="hold">
                                          <p:stCondLst>
                                            <p:cond delay="0"/>
                                          </p:stCondLst>
                                        </p:cTn>
                                        <p:tgtEl>
                                          <p:spTgt spid="12">
                                            <p:txEl>
                                              <p:pRg st="0" end="0"/>
                                            </p:txEl>
                                          </p:spTgt>
                                        </p:tgtEl>
                                        <p:attrNameLst>
                                          <p:attrName>ppt_w</p:attrName>
                                        </p:attrNameLst>
                                      </p:cBhvr>
                                    </p:anim>
                                    <p:anim by="(#ppt_w*0.50)" calcmode="lin" valueType="num">
                                      <p:cBhvr>
                                        <p:cTn id="13" dur="500" decel="50000" autoRev="1" fill="hold">
                                          <p:stCondLst>
                                            <p:cond delay="0"/>
                                          </p:stCondLst>
                                        </p:cTn>
                                        <p:tgtEl>
                                          <p:spTgt spid="12">
                                            <p:txEl>
                                              <p:pRg st="0" end="0"/>
                                            </p:txEl>
                                          </p:spTgt>
                                        </p:tgtEl>
                                        <p:attrNameLst>
                                          <p:attrName>ppt_x</p:attrName>
                                        </p:attrNameLst>
                                      </p:cBhvr>
                                    </p:anim>
                                    <p:anim from="(-#ppt_h/2)" to="(#ppt_y)" calcmode="lin" valueType="num">
                                      <p:cBhvr>
                                        <p:cTn id="14" dur="1000" fill="hold">
                                          <p:stCondLst>
                                            <p:cond delay="0"/>
                                          </p:stCondLst>
                                        </p:cTn>
                                        <p:tgtEl>
                                          <p:spTgt spid="12">
                                            <p:txEl>
                                              <p:pRg st="0" end="0"/>
                                            </p:txEl>
                                          </p:spTgt>
                                        </p:tgtEl>
                                        <p:attrNameLst>
                                          <p:attrName>ppt_y</p:attrName>
                                        </p:attrNameLst>
                                      </p:cBhvr>
                                    </p:anim>
                                    <p:animRot by="21600000">
                                      <p:cBhvr>
                                        <p:cTn id="15" dur="1000" fill="hold">
                                          <p:stCondLst>
                                            <p:cond delay="0"/>
                                          </p:stCondLst>
                                        </p:cTn>
                                        <p:tgtEl>
                                          <p:spTgt spid="12">
                                            <p:txEl>
                                              <p:pRg st="0" end="0"/>
                                            </p:txEl>
                                          </p:spTgt>
                                        </p:tgtEl>
                                        <p:attrNameLst>
                                          <p:attrName>r</p:attrName>
                                        </p:attrNameLst>
                                      </p:cBhvr>
                                    </p:animRot>
                                  </p:childTnLst>
                                </p:cTn>
                              </p:par>
                            </p:childTnLst>
                          </p:cTn>
                        </p:par>
                        <p:par>
                          <p:cTn id="16" fill="hold">
                            <p:stCondLst>
                              <p:cond delay="16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100"/>
                            </p:stCondLst>
                            <p:childTnLst>
                              <p:par>
                                <p:cTn id="21" presetID="16" presetClass="entr" presetSubtype="37"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1000"/>
                                        <p:tgtEl>
                                          <p:spTgt spid="8"/>
                                        </p:tgtEl>
                                      </p:cBhvr>
                                    </p:animEffect>
                                  </p:childTnLst>
                                </p:cTn>
                              </p:par>
                            </p:childTnLst>
                          </p:cTn>
                        </p:par>
                        <p:par>
                          <p:cTn id="24" fill="hold">
                            <p:stCondLst>
                              <p:cond delay="3100"/>
                            </p:stCondLst>
                            <p:childTnLst>
                              <p:par>
                                <p:cTn id="25" presetID="22" presetClass="entr" presetSubtype="1"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12"/>
                        </p:tgtEl>
                        <p:attrNameLst>
                          <p:attrName>style.visibility</p:attrName>
                        </p:attrNameLst>
                      </p:cBhvr>
                      <p:to>
                        <p:strVal val="visible"/>
                      </p:to>
                    </p:set>
                    <p:anim by="(-#ppt_w*2)" calcmode="lin" valueType="num">
                      <p:cBhvr rctx="PPT">
                        <p:cTn dur="500" autoRev="1" fill="hold">
                          <p:stCondLst>
                            <p:cond delay="0"/>
                          </p:stCondLst>
                        </p:cTn>
                        <p:tgtEl>
                          <p:spTgt spid="12"/>
                        </p:tgtEl>
                        <p:attrNameLst>
                          <p:attrName>ppt_w</p:attrName>
                        </p:attrNameLst>
                      </p:cBhvr>
                    </p:anim>
                    <p:anim by="(#ppt_w*0.50)" calcmode="lin" valueType="num">
                      <p:cBhvr>
                        <p:cTn dur="500" decel="50000" autoRev="1" fill="hold">
                          <p:stCondLst>
                            <p:cond delay="0"/>
                          </p:stCondLst>
                        </p:cTn>
                        <p:tgtEl>
                          <p:spTgt spid="12"/>
                        </p:tgtEl>
                        <p:attrNameLst>
                          <p:attrName>ppt_x</p:attrName>
                        </p:attrNameLst>
                      </p:cBhvr>
                    </p:anim>
                    <p:anim from="(-#ppt_h/2)" to="(#ppt_y)" calcmode="lin" valueType="num">
                      <p:cBhvr>
                        <p:cTn dur="1000" fill="hold">
                          <p:stCondLst>
                            <p:cond delay="0"/>
                          </p:stCondLst>
                        </p:cTn>
                        <p:tgtEl>
                          <p:spTgt spid="12"/>
                        </p:tgtEl>
                        <p:attrNameLst>
                          <p:attrName>ppt_y</p:attrName>
                        </p:attrNameLst>
                      </p:cBhvr>
                    </p:anim>
                    <p:animRot by="21600000">
                      <p:cBhvr>
                        <p:cTn dur="1000" fill="hold">
                          <p:stCondLst>
                            <p:cond delay="0"/>
                          </p:stCondLst>
                        </p:cTn>
                        <p:tgtEl>
                          <p:spTgt spid="12"/>
                        </p:tgtEl>
                        <p:attrNameLst>
                          <p:attrName>r</p:attrName>
                        </p:attrNameLst>
                      </p:cBhvr>
                    </p:animRo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sp>
        <p:nvSpPr>
          <p:cNvPr id="3" name="文本占位符 24"/>
          <p:cNvSpPr>
            <a:spLocks noGrp="1"/>
          </p:cNvSpPr>
          <p:nvPr>
            <p:ph type="body" sz="quarter" idx="13" hasCustomPrompt="1"/>
          </p:nvPr>
        </p:nvSpPr>
        <p:spPr>
          <a:xfrm>
            <a:off x="949172" y="463021"/>
            <a:ext cx="3384162" cy="551583"/>
          </a:xfrm>
          <a:prstGeom prst="rect">
            <a:avLst/>
          </a:prstGeom>
        </p:spPr>
        <p:txBody>
          <a:bodyPr>
            <a:normAutofit/>
          </a:bodyPr>
          <a:lstStyle>
            <a:lvl1pPr marL="0" indent="0">
              <a:buNone/>
              <a:defRPr sz="2000" b="1">
                <a:solidFill>
                  <a:schemeClr val="accent3"/>
                </a:solidFill>
              </a:defRPr>
            </a:lvl1pPr>
          </a:lstStyle>
          <a:p>
            <a:pPr lvl="0"/>
            <a:r>
              <a:rPr lang="zh-CN" altLang="en-US" dirty="0" smtClean="0"/>
              <a:t>点击输入标题</a:t>
            </a:r>
            <a:endParaRPr lang="zh-CN" altLang="en-US" dirty="0"/>
          </a:p>
        </p:txBody>
      </p:sp>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r="80731" b="28321"/>
          <a:stretch>
            <a:fillRect/>
          </a:stretch>
        </p:blipFill>
        <p:spPr>
          <a:xfrm>
            <a:off x="118019" y="220998"/>
            <a:ext cx="831153" cy="801561"/>
          </a:xfrm>
          <a:prstGeom prst="rect">
            <a:avLst/>
          </a:prstGeom>
        </p:spPr>
      </p:pic>
      <p:pic>
        <p:nvPicPr>
          <p:cNvPr id="2" name="图片 1"/>
          <p:cNvPicPr>
            <a:picLocks noChangeAspect="1"/>
          </p:cNvPicPr>
          <p:nvPr userDrawn="1"/>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b="36104"/>
          <a:stretch>
            <a:fillRect/>
          </a:stretch>
        </p:blipFill>
        <p:spPr>
          <a:xfrm>
            <a:off x="0" y="5931422"/>
            <a:ext cx="12858750" cy="1350473"/>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69735" y="6533271"/>
            <a:ext cx="2755592" cy="7143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空白">
    <p:bg>
      <p:bgPr>
        <a:gradFill>
          <a:gsLst>
            <a:gs pos="100000">
              <a:schemeClr val="accent1">
                <a:lumMod val="5000"/>
                <a:lumOff val="95000"/>
              </a:schemeClr>
            </a:gs>
            <a:gs pos="0">
              <a:srgbClr val="00B0F0"/>
            </a:gs>
          </a:gsLst>
          <a:lin ang="5400000" scaled="1"/>
        </a:gra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cxnSp>
        <p:nvCxnSpPr>
          <p:cNvPr id="3" name="直接连接符 2"/>
          <p:cNvCxnSpPr/>
          <p:nvPr userDrawn="1"/>
        </p:nvCxnSpPr>
        <p:spPr>
          <a:xfrm>
            <a:off x="3270467" y="909050"/>
            <a:ext cx="6408712" cy="0"/>
          </a:xfrm>
          <a:prstGeom prst="line">
            <a:avLst/>
          </a:prstGeom>
          <a:ln w="38100">
            <a:gradFill>
              <a:gsLst>
                <a:gs pos="0">
                  <a:schemeClr val="bg1">
                    <a:lumMod val="95000"/>
                  </a:schemeClr>
                </a:gs>
                <a:gs pos="45000">
                  <a:schemeClr val="tx1"/>
                </a:gs>
                <a:gs pos="100000">
                  <a:schemeClr val="bg1">
                    <a:lumMod val="85000"/>
                  </a:schemeClr>
                </a:gs>
              </a:gsLst>
              <a:lin ang="0" scaled="0"/>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文本占位符 4"/>
          <p:cNvSpPr>
            <a:spLocks noGrp="1"/>
          </p:cNvSpPr>
          <p:nvPr>
            <p:ph type="body" sz="quarter" idx="10" hasCustomPrompt="1"/>
          </p:nvPr>
        </p:nvSpPr>
        <p:spPr>
          <a:xfrm>
            <a:off x="4170654" y="404300"/>
            <a:ext cx="4608338" cy="504750"/>
          </a:xfrm>
        </p:spPr>
        <p:txBody>
          <a:bodyPr anchor="ctr">
            <a:normAutofit/>
          </a:bodyPr>
          <a:lstStyle>
            <a:lvl1pPr marL="0" indent="0" algn="ctr">
              <a:buNone/>
              <a:defRPr sz="2400">
                <a:latin typeface="微软雅黑" panose="020B0503020204020204" pitchFamily="34" charset="-122"/>
                <a:ea typeface="微软雅黑" panose="020B0503020204020204" pitchFamily="34" charset="-122"/>
              </a:defRPr>
            </a:lvl1pPr>
          </a:lstStyle>
          <a:p>
            <a:pPr lvl="0"/>
            <a:r>
              <a:rPr lang="zh-CN" altLang="en-US" dirty="0" smtClean="0"/>
              <a:t>点击输入章节标题</a:t>
            </a:r>
            <a:endParaRPr lang="zh-CN"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rgbClr val="00B0F0"/>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14.jpe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xml"/><Relationship Id="rId3" Type="http://schemas.openxmlformats.org/officeDocument/2006/relationships/image" Target="../media/image10.jpeg"/><Relationship Id="rId2" Type="http://schemas.openxmlformats.org/officeDocument/2006/relationships/image" Target="../media/image17.jpeg"/><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tags" Target="../tags/tag1.xml"/><Relationship Id="rId2" Type="http://schemas.openxmlformats.org/officeDocument/2006/relationships/image" Target="../media/image19.jpeg"/><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21.jpeg"/><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image" Target="../media/image12.jpeg"/><Relationship Id="rId1" Type="http://schemas.openxmlformats.org/officeDocument/2006/relationships/image" Target="../media/image1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6727" y="159941"/>
            <a:ext cx="11854578" cy="6478506"/>
          </a:xfrm>
          <a:prstGeom prst="rect">
            <a:avLst/>
          </a:prstGeom>
        </p:spPr>
      </p:pic>
      <p:sp>
        <p:nvSpPr>
          <p:cNvPr id="8" name="TextBox 5"/>
          <p:cNvSpPr txBox="1">
            <a:spLocks noChangeArrowheads="1"/>
          </p:cNvSpPr>
          <p:nvPr/>
        </p:nvSpPr>
        <p:spPr bwMode="auto">
          <a:xfrm>
            <a:off x="3693392" y="3687289"/>
            <a:ext cx="5471963"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1400" noProof="1" smtClean="0">
                <a:solidFill>
                  <a:schemeClr val="bg1"/>
                </a:solidFill>
                <a:latin typeface="+mn-lt"/>
                <a:ea typeface="+mn-ea"/>
                <a:cs typeface="+mn-ea"/>
                <a:sym typeface="+mn-lt"/>
              </a:rPr>
              <a:t>家长会、活动介绍、专题学习、知识介绍、游戏说明、教学课件</a:t>
            </a:r>
            <a:endParaRPr lang="da-DK" altLang="id-ID" sz="1400" dirty="0">
              <a:solidFill>
                <a:schemeClr val="bg1"/>
              </a:solidFill>
              <a:latin typeface="+mn-lt"/>
              <a:ea typeface="+mn-ea"/>
              <a:cs typeface="+mn-ea"/>
              <a:sym typeface="+mn-lt"/>
            </a:endParaRPr>
          </a:p>
        </p:txBody>
      </p:sp>
      <p:sp>
        <p:nvSpPr>
          <p:cNvPr id="9" name="TextBox 6"/>
          <p:cNvSpPr txBox="1">
            <a:spLocks noChangeArrowheads="1"/>
          </p:cNvSpPr>
          <p:nvPr/>
        </p:nvSpPr>
        <p:spPr bwMode="auto">
          <a:xfrm>
            <a:off x="2307601" y="2464197"/>
            <a:ext cx="8243547" cy="1175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6000" b="1" kern="2000" dirty="0" smtClean="0">
                <a:solidFill>
                  <a:schemeClr val="bg1"/>
                </a:solidFill>
                <a:latin typeface="+mn-lt"/>
                <a:ea typeface="+mn-ea"/>
                <a:cs typeface="+mn-ea"/>
                <a:sym typeface="+mn-lt"/>
              </a:rPr>
              <a:t>幼儿园活动介绍</a:t>
            </a:r>
            <a:endParaRPr lang="zh-CN" altLang="en-US" sz="6000" b="1" kern="2000" dirty="0">
              <a:solidFill>
                <a:schemeClr val="bg1"/>
              </a:solidFill>
              <a:latin typeface="+mn-lt"/>
              <a:ea typeface="+mn-ea"/>
              <a:cs typeface="+mn-ea"/>
              <a:sym typeface="+mn-lt"/>
            </a:endParaRPr>
          </a:p>
        </p:txBody>
      </p:sp>
      <p:pic>
        <p:nvPicPr>
          <p:cNvPr id="11" name="Fade-Alan Walker">
            <a:hlinkClick r:id="" action="ppaction://media"/>
          </p:cNvPr>
          <p:cNvPicPr>
            <a:picLocks noChangeAspect="1"/>
          </p:cNvPicPr>
          <p:nvPr>
            <a:audioFile r:link="rId2"/>
            <p:extLst>
              <p:ext uri="{DAA4B4D4-6D71-4841-9C94-3DE7FCFB9230}">
                <p14:media xmlns:p14="http://schemas.microsoft.com/office/powerpoint/2010/main" r:embed="rId3">
                  <p14:trim end="5652.700195"/>
                </p14:media>
              </p:ext>
            </p:extLst>
          </p:nvPr>
        </p:nvPicPr>
        <p:blipFill>
          <a:blip r:embed="rId4"/>
          <a:stretch>
            <a:fillRect/>
          </a:stretch>
        </p:blipFill>
        <p:spPr>
          <a:xfrm>
            <a:off x="4583899" y="-1490906"/>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2" repeatCount="indefinite" fill="remove" display="0">
                  <p:stCondLst>
                    <p:cond delay="indefinite"/>
                  </p:stCondLst>
                  <p:endCondLst>
                    <p:cond evt="onStopAudio" delay="0">
                      <p:tgtEl>
                        <p:sldTgt/>
                      </p:tgtEl>
                    </p:cond>
                  </p:endCondLst>
                </p:cTn>
                <p:tgtEl>
                  <p:spTgt spid="11"/>
                </p:tgtEl>
              </p:cMediaNode>
            </p:audio>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17"/>
          <p:cNvSpPr/>
          <p:nvPr/>
        </p:nvSpPr>
        <p:spPr bwMode="auto">
          <a:xfrm>
            <a:off x="6365088" y="3067683"/>
            <a:ext cx="2194908" cy="2161424"/>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FC5D04"/>
          </a:solidFill>
          <a:ln w="3175" cap="flat" cmpd="sng" algn="ctr">
            <a:noFill/>
            <a:prstDash val="solid"/>
          </a:ln>
          <a:effectLst>
            <a:outerShdw blurRad="50800" dist="25400" dir="2700000" algn="tl" rotWithShape="0">
              <a:prstClr val="black">
                <a:alpha val="15000"/>
              </a:prstClr>
            </a:outerShdw>
          </a:effectLst>
        </p:spPr>
        <p:txBody>
          <a:bodyPr lIns="455600" anchor="ctr"/>
          <a:lstStyle/>
          <a:p>
            <a:pPr algn="ctr" fontAlgn="auto">
              <a:spcBef>
                <a:spcPts val="0"/>
              </a:spcBef>
              <a:spcAft>
                <a:spcPts val="0"/>
              </a:spcAft>
              <a:defRPr/>
            </a:pPr>
            <a:r>
              <a:rPr lang="en-US" altLang="zh-CN" sz="2955" kern="0" dirty="0">
                <a:solidFill>
                  <a:srgbClr val="FFFFFF"/>
                </a:solidFill>
                <a:latin typeface="+mn-lt"/>
                <a:ea typeface="+mn-ea"/>
                <a:cs typeface="+mn-ea"/>
                <a:sym typeface="+mn-lt"/>
              </a:rPr>
              <a:t>03</a:t>
            </a:r>
            <a:endParaRPr lang="zh-CN" altLang="en-US" sz="2955" kern="0" dirty="0">
              <a:solidFill>
                <a:srgbClr val="FFFFFF"/>
              </a:solidFill>
              <a:latin typeface="+mn-lt"/>
              <a:ea typeface="+mn-ea"/>
              <a:cs typeface="+mn-ea"/>
              <a:sym typeface="+mn-lt"/>
            </a:endParaRPr>
          </a:p>
        </p:txBody>
      </p:sp>
      <p:sp>
        <p:nvSpPr>
          <p:cNvPr id="57" name="Freeform 18"/>
          <p:cNvSpPr/>
          <p:nvPr/>
        </p:nvSpPr>
        <p:spPr bwMode="auto">
          <a:xfrm>
            <a:off x="4362716" y="3209992"/>
            <a:ext cx="1918661" cy="1875131"/>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rgbClr val="6EAA2E"/>
          </a:solidFill>
          <a:ln w="3175" cap="flat" cmpd="sng" algn="ctr">
            <a:noFill/>
            <a:prstDash val="solid"/>
          </a:ln>
          <a:effectLst>
            <a:outerShdw blurRad="50800" dist="25400" dir="2700000" algn="tl" rotWithShape="0">
              <a:prstClr val="black">
                <a:alpha val="15000"/>
              </a:prstClr>
            </a:outerShdw>
          </a:effectLst>
        </p:spPr>
        <p:txBody>
          <a:bodyPr lIns="303733" anchor="ctr"/>
          <a:lstStyle/>
          <a:p>
            <a:pPr algn="ctr" fontAlgn="auto">
              <a:spcBef>
                <a:spcPts val="0"/>
              </a:spcBef>
              <a:spcAft>
                <a:spcPts val="0"/>
              </a:spcAft>
              <a:defRPr/>
            </a:pPr>
            <a:r>
              <a:rPr lang="en-US" altLang="zh-CN" sz="2955" kern="0" dirty="0">
                <a:solidFill>
                  <a:srgbClr val="FFFFFF"/>
                </a:solidFill>
                <a:latin typeface="+mn-lt"/>
                <a:ea typeface="+mn-ea"/>
                <a:cs typeface="+mn-ea"/>
                <a:sym typeface="+mn-lt"/>
              </a:rPr>
              <a:t>02</a:t>
            </a:r>
            <a:endParaRPr lang="zh-CN" altLang="en-US" sz="2955" kern="0" dirty="0">
              <a:solidFill>
                <a:srgbClr val="FFFFFF"/>
              </a:solidFill>
              <a:latin typeface="+mn-lt"/>
              <a:ea typeface="+mn-ea"/>
              <a:cs typeface="+mn-ea"/>
              <a:sym typeface="+mn-lt"/>
            </a:endParaRPr>
          </a:p>
        </p:txBody>
      </p:sp>
      <p:sp>
        <p:nvSpPr>
          <p:cNvPr id="58" name="Freeform 19"/>
          <p:cNvSpPr/>
          <p:nvPr/>
        </p:nvSpPr>
        <p:spPr bwMode="auto">
          <a:xfrm>
            <a:off x="2772203" y="3375741"/>
            <a:ext cx="1523545" cy="1543635"/>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FC5D04"/>
          </a:solidFill>
          <a:ln w="3175" cap="flat" cmpd="sng" algn="ctr">
            <a:noFill/>
            <a:prstDash val="solid"/>
          </a:ln>
          <a:effectLst>
            <a:outerShdw blurRad="50800" dist="25400" dir="2700000" algn="tl" rotWithShape="0">
              <a:prstClr val="black">
                <a:alpha val="15000"/>
              </a:prstClr>
            </a:outerShdw>
          </a:effectLst>
        </p:spPr>
        <p:txBody>
          <a:bodyPr anchor="ctr"/>
          <a:lstStyle/>
          <a:p>
            <a:pPr algn="ctr" fontAlgn="auto">
              <a:spcBef>
                <a:spcPts val="0"/>
              </a:spcBef>
              <a:spcAft>
                <a:spcPts val="0"/>
              </a:spcAft>
              <a:defRPr/>
            </a:pPr>
            <a:r>
              <a:rPr lang="en-US" altLang="zh-CN" sz="2955" kern="0" dirty="0">
                <a:solidFill>
                  <a:srgbClr val="FFFFFF"/>
                </a:solidFill>
                <a:latin typeface="+mn-lt"/>
                <a:ea typeface="+mn-ea"/>
                <a:cs typeface="+mn-ea"/>
                <a:sym typeface="+mn-lt"/>
              </a:rPr>
              <a:t>01</a:t>
            </a:r>
            <a:endParaRPr lang="zh-CN" altLang="en-US" sz="2955" kern="0" dirty="0">
              <a:solidFill>
                <a:srgbClr val="FFFFFF"/>
              </a:solidFill>
              <a:latin typeface="+mn-lt"/>
              <a:ea typeface="+mn-ea"/>
              <a:cs typeface="+mn-ea"/>
              <a:sym typeface="+mn-lt"/>
            </a:endParaRPr>
          </a:p>
        </p:txBody>
      </p:sp>
      <p:sp>
        <p:nvSpPr>
          <p:cNvPr id="59" name="Freeform 17"/>
          <p:cNvSpPr/>
          <p:nvPr/>
        </p:nvSpPr>
        <p:spPr bwMode="auto">
          <a:xfrm>
            <a:off x="8255288" y="2786415"/>
            <a:ext cx="2764145" cy="2720614"/>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6EAA2E"/>
          </a:solidFill>
          <a:ln w="3175" cap="flat" cmpd="sng" algn="ctr">
            <a:noFill/>
            <a:prstDash val="solid"/>
          </a:ln>
          <a:effectLst>
            <a:outerShdw blurRad="50800" dist="25400" dir="2700000" algn="tl" rotWithShape="0">
              <a:prstClr val="black">
                <a:alpha val="15000"/>
              </a:prstClr>
            </a:outerShdw>
          </a:effectLst>
        </p:spPr>
        <p:txBody>
          <a:bodyPr lIns="569500" anchor="ctr"/>
          <a:lstStyle/>
          <a:p>
            <a:pPr algn="ctr" fontAlgn="auto">
              <a:spcBef>
                <a:spcPts val="0"/>
              </a:spcBef>
              <a:spcAft>
                <a:spcPts val="0"/>
              </a:spcAft>
              <a:defRPr/>
            </a:pPr>
            <a:r>
              <a:rPr lang="en-US" altLang="zh-CN" sz="2955" kern="0" dirty="0">
                <a:solidFill>
                  <a:srgbClr val="FFFFFF"/>
                </a:solidFill>
                <a:latin typeface="+mn-lt"/>
                <a:ea typeface="+mn-ea"/>
                <a:cs typeface="+mn-ea"/>
                <a:sym typeface="+mn-lt"/>
              </a:rPr>
              <a:t>04</a:t>
            </a:r>
            <a:endParaRPr lang="zh-CN" altLang="en-US" sz="2955" kern="0" dirty="0">
              <a:solidFill>
                <a:srgbClr val="FFFFFF"/>
              </a:solidFill>
              <a:latin typeface="+mn-lt"/>
              <a:ea typeface="+mn-ea"/>
              <a:cs typeface="+mn-ea"/>
              <a:sym typeface="+mn-lt"/>
            </a:endParaRPr>
          </a:p>
        </p:txBody>
      </p:sp>
      <p:grpSp>
        <p:nvGrpSpPr>
          <p:cNvPr id="60" name="组合 59"/>
          <p:cNvGrpSpPr/>
          <p:nvPr/>
        </p:nvGrpSpPr>
        <p:grpSpPr>
          <a:xfrm>
            <a:off x="3148903" y="2645780"/>
            <a:ext cx="165748" cy="1022950"/>
            <a:chOff x="2021682" y="1663304"/>
            <a:chExt cx="117872" cy="727471"/>
          </a:xfrm>
        </p:grpSpPr>
        <p:cxnSp>
          <p:nvCxnSpPr>
            <p:cNvPr id="61" name="直接箭头连接符 60"/>
            <p:cNvCxnSpPr/>
            <p:nvPr/>
          </p:nvCxnSpPr>
          <p:spPr>
            <a:xfrm flipV="1">
              <a:off x="2072879" y="1663304"/>
              <a:ext cx="0" cy="609600"/>
            </a:xfrm>
            <a:prstGeom prst="straightConnector1">
              <a:avLst/>
            </a:prstGeom>
            <a:ln w="12700">
              <a:solidFill>
                <a:srgbClr val="FC5D0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2" name="椭圆 61"/>
            <p:cNvSpPr/>
            <p:nvPr/>
          </p:nvSpPr>
          <p:spPr>
            <a:xfrm>
              <a:off x="2021682" y="2272903"/>
              <a:ext cx="117872" cy="117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dirty="0">
                <a:cs typeface="+mn-ea"/>
                <a:sym typeface="+mn-lt"/>
              </a:endParaRPr>
            </a:p>
          </p:txBody>
        </p:sp>
      </p:grpSp>
      <p:grpSp>
        <p:nvGrpSpPr>
          <p:cNvPr id="63" name="组合 62"/>
          <p:cNvGrpSpPr/>
          <p:nvPr/>
        </p:nvGrpSpPr>
        <p:grpSpPr>
          <a:xfrm>
            <a:off x="4469866" y="4787111"/>
            <a:ext cx="165748" cy="979422"/>
            <a:chOff x="2961085" y="3186113"/>
            <a:chExt cx="117872" cy="696516"/>
          </a:xfrm>
        </p:grpSpPr>
        <p:cxnSp>
          <p:nvCxnSpPr>
            <p:cNvPr id="64" name="直接箭头连接符 63"/>
            <p:cNvCxnSpPr/>
            <p:nvPr/>
          </p:nvCxnSpPr>
          <p:spPr>
            <a:xfrm>
              <a:off x="3018235" y="3274219"/>
              <a:ext cx="0" cy="608410"/>
            </a:xfrm>
            <a:prstGeom prst="straightConnector1">
              <a:avLst/>
            </a:prstGeom>
            <a:ln w="12700">
              <a:solidFill>
                <a:srgbClr val="FC5D0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2961085" y="3186113"/>
              <a:ext cx="117872" cy="117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dirty="0">
                <a:cs typeface="+mn-ea"/>
                <a:sym typeface="+mn-lt"/>
              </a:endParaRPr>
            </a:p>
          </p:txBody>
        </p:sp>
      </p:grpSp>
      <p:grpSp>
        <p:nvGrpSpPr>
          <p:cNvPr id="66" name="组合 65"/>
          <p:cNvGrpSpPr/>
          <p:nvPr/>
        </p:nvGrpSpPr>
        <p:grpSpPr>
          <a:xfrm>
            <a:off x="6889120" y="2392971"/>
            <a:ext cx="167423" cy="987793"/>
            <a:chOff x="4681537" y="1483519"/>
            <a:chExt cx="119063" cy="702469"/>
          </a:xfrm>
        </p:grpSpPr>
        <p:cxnSp>
          <p:nvCxnSpPr>
            <p:cNvPr id="67" name="直接箭头连接符 66"/>
            <p:cNvCxnSpPr/>
            <p:nvPr/>
          </p:nvCxnSpPr>
          <p:spPr>
            <a:xfrm flipV="1">
              <a:off x="4741069" y="1483519"/>
              <a:ext cx="0" cy="609600"/>
            </a:xfrm>
            <a:prstGeom prst="straightConnector1">
              <a:avLst/>
            </a:prstGeom>
            <a:ln w="12700">
              <a:solidFill>
                <a:srgbClr val="FC5D0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4681537" y="2068116"/>
              <a:ext cx="119063" cy="117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dirty="0">
                <a:cs typeface="+mn-ea"/>
                <a:sym typeface="+mn-lt"/>
              </a:endParaRPr>
            </a:p>
          </p:txBody>
        </p:sp>
      </p:grpSp>
      <p:grpSp>
        <p:nvGrpSpPr>
          <p:cNvPr id="69" name="组合 68"/>
          <p:cNvGrpSpPr/>
          <p:nvPr/>
        </p:nvGrpSpPr>
        <p:grpSpPr>
          <a:xfrm>
            <a:off x="8367461" y="5230781"/>
            <a:ext cx="165748" cy="910780"/>
            <a:chOff x="5732860" y="3501628"/>
            <a:chExt cx="117872" cy="647701"/>
          </a:xfrm>
        </p:grpSpPr>
        <p:cxnSp>
          <p:nvCxnSpPr>
            <p:cNvPr id="70" name="直接箭头连接符 69"/>
            <p:cNvCxnSpPr/>
            <p:nvPr/>
          </p:nvCxnSpPr>
          <p:spPr>
            <a:xfrm>
              <a:off x="5790010" y="3542110"/>
              <a:ext cx="0" cy="607219"/>
            </a:xfrm>
            <a:prstGeom prst="straightConnector1">
              <a:avLst/>
            </a:prstGeom>
            <a:ln w="12700">
              <a:solidFill>
                <a:srgbClr val="FC5D0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5732860" y="3501628"/>
              <a:ext cx="117872" cy="119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zh-CN" altLang="en-US" dirty="0">
                <a:cs typeface="+mn-ea"/>
                <a:sym typeface="+mn-lt"/>
              </a:endParaRPr>
            </a:p>
          </p:txBody>
        </p:sp>
      </p:grpSp>
      <p:sp>
        <p:nvSpPr>
          <p:cNvPr id="72" name="TextBox 57"/>
          <p:cNvSpPr txBox="1"/>
          <p:nvPr/>
        </p:nvSpPr>
        <p:spPr bwMode="auto">
          <a:xfrm>
            <a:off x="1904953" y="1740485"/>
            <a:ext cx="2819395" cy="625171"/>
          </a:xfrm>
          <a:prstGeom prst="rect">
            <a:avLst/>
          </a:prstGeom>
          <a:noFill/>
        </p:spPr>
        <p:txBody>
          <a:bodyPr>
            <a:spAutoFit/>
          </a:bodyPr>
          <a:lstStyle/>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p:txBody>
      </p:sp>
      <p:sp>
        <p:nvSpPr>
          <p:cNvPr id="73" name="TextBox 57"/>
          <p:cNvSpPr txBox="1"/>
          <p:nvPr/>
        </p:nvSpPr>
        <p:spPr bwMode="auto">
          <a:xfrm>
            <a:off x="3232612" y="6230755"/>
            <a:ext cx="2819395" cy="625171"/>
          </a:xfrm>
          <a:prstGeom prst="rect">
            <a:avLst/>
          </a:prstGeom>
          <a:noFill/>
        </p:spPr>
        <p:txBody>
          <a:bodyPr>
            <a:spAutoFit/>
          </a:bodyPr>
          <a:lstStyle/>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p:txBody>
      </p:sp>
      <p:sp>
        <p:nvSpPr>
          <p:cNvPr id="74" name="TextBox 57"/>
          <p:cNvSpPr txBox="1"/>
          <p:nvPr/>
        </p:nvSpPr>
        <p:spPr bwMode="auto">
          <a:xfrm>
            <a:off x="5643496" y="1740485"/>
            <a:ext cx="2819395" cy="625171"/>
          </a:xfrm>
          <a:prstGeom prst="rect">
            <a:avLst/>
          </a:prstGeom>
          <a:noFill/>
        </p:spPr>
        <p:txBody>
          <a:bodyPr>
            <a:spAutoFit/>
          </a:bodyPr>
          <a:lstStyle/>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p:txBody>
      </p:sp>
      <p:sp>
        <p:nvSpPr>
          <p:cNvPr id="75" name="TextBox 57"/>
          <p:cNvSpPr txBox="1"/>
          <p:nvPr/>
        </p:nvSpPr>
        <p:spPr bwMode="auto">
          <a:xfrm>
            <a:off x="7234009" y="6230755"/>
            <a:ext cx="2819395" cy="625171"/>
          </a:xfrm>
          <a:prstGeom prst="rect">
            <a:avLst/>
          </a:prstGeom>
          <a:noFill/>
        </p:spPr>
        <p:txBody>
          <a:bodyPr>
            <a:spAutoFit/>
          </a:bodyPr>
          <a:lstStyle/>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a:p>
            <a:pPr algn="ctr" fontAlgn="auto">
              <a:lnSpc>
                <a:spcPct val="130000"/>
              </a:lnSpc>
              <a:spcBef>
                <a:spcPts val="0"/>
              </a:spcBef>
              <a:spcAft>
                <a:spcPts val="0"/>
              </a:spcAft>
              <a:defRPr/>
            </a:pPr>
            <a:r>
              <a:rPr lang="zh-CN" altLang="en-US" sz="1400" kern="0" dirty="0">
                <a:solidFill>
                  <a:schemeClr val="tx1">
                    <a:lumMod val="75000"/>
                    <a:lumOff val="25000"/>
                  </a:schemeClr>
                </a:solidFill>
                <a:latin typeface="+mn-lt"/>
                <a:ea typeface="+mn-ea"/>
                <a:cs typeface="+mn-ea"/>
                <a:sym typeface="+mn-lt"/>
              </a:rPr>
              <a:t>请在此处输入您的文本</a:t>
            </a:r>
            <a:endParaRPr lang="en-US" altLang="zh-CN" sz="1400" kern="0" dirty="0">
              <a:solidFill>
                <a:schemeClr val="tx1">
                  <a:lumMod val="75000"/>
                  <a:lumOff val="25000"/>
                </a:schemeClr>
              </a:solidFill>
              <a:latin typeface="+mn-lt"/>
              <a:ea typeface="+mn-ea"/>
              <a:cs typeface="+mn-ea"/>
              <a:sym typeface="+mn-lt"/>
            </a:endParaRPr>
          </a:p>
        </p:txBody>
      </p:sp>
      <p:sp>
        <p:nvSpPr>
          <p:cNvPr id="4" name="文本占位符 3"/>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down)">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up)">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500" fill="hold"/>
                                        <p:tgtEl>
                                          <p:spTgt spid="73"/>
                                        </p:tgtEl>
                                        <p:attrNameLst>
                                          <p:attrName>ppt_x</p:attrName>
                                        </p:attrNameLst>
                                      </p:cBhvr>
                                      <p:tavLst>
                                        <p:tav tm="0">
                                          <p:val>
                                            <p:strVal val="#ppt_x"/>
                                          </p:val>
                                        </p:tav>
                                        <p:tav tm="100000">
                                          <p:val>
                                            <p:strVal val="#ppt_x"/>
                                          </p:val>
                                        </p:tav>
                                      </p:tavLst>
                                    </p:anim>
                                    <p:anim calcmode="lin" valueType="num">
                                      <p:cBhvr additive="base">
                                        <p:cTn id="3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1000"/>
                                        <p:tgtEl>
                                          <p:spTgt spid="56"/>
                                        </p:tgtEl>
                                      </p:cBhvr>
                                    </p:animEffect>
                                    <p:anim calcmode="lin" valueType="num">
                                      <p:cBhvr>
                                        <p:cTn id="44" dur="1000" fill="hold"/>
                                        <p:tgtEl>
                                          <p:spTgt spid="56"/>
                                        </p:tgtEl>
                                        <p:attrNameLst>
                                          <p:attrName>ppt_x</p:attrName>
                                        </p:attrNameLst>
                                      </p:cBhvr>
                                      <p:tavLst>
                                        <p:tav tm="0">
                                          <p:val>
                                            <p:strVal val="#ppt_x"/>
                                          </p:val>
                                        </p:tav>
                                        <p:tav tm="100000">
                                          <p:val>
                                            <p:strVal val="#ppt_x"/>
                                          </p:val>
                                        </p:tav>
                                      </p:tavLst>
                                    </p:anim>
                                    <p:anim calcmode="lin" valueType="num">
                                      <p:cBhvr>
                                        <p:cTn id="4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500" fill="hold"/>
                                        <p:tgtEl>
                                          <p:spTgt spid="74"/>
                                        </p:tgtEl>
                                        <p:attrNameLst>
                                          <p:attrName>ppt_x</p:attrName>
                                        </p:attrNameLst>
                                      </p:cBhvr>
                                      <p:tavLst>
                                        <p:tav tm="0">
                                          <p:val>
                                            <p:strVal val="#ppt_x"/>
                                          </p:val>
                                        </p:tav>
                                        <p:tav tm="100000">
                                          <p:val>
                                            <p:strVal val="#ppt_x"/>
                                          </p:val>
                                        </p:tav>
                                      </p:tavLst>
                                    </p:anim>
                                    <p:anim calcmode="lin" valueType="num">
                                      <p:cBhvr additive="base">
                                        <p:cTn id="56"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1000"/>
                                        <p:tgtEl>
                                          <p:spTgt spid="59"/>
                                        </p:tgtEl>
                                      </p:cBhvr>
                                    </p:animEffect>
                                    <p:anim calcmode="lin" valueType="num">
                                      <p:cBhvr>
                                        <p:cTn id="62" dur="1000" fill="hold"/>
                                        <p:tgtEl>
                                          <p:spTgt spid="59"/>
                                        </p:tgtEl>
                                        <p:attrNameLst>
                                          <p:attrName>ppt_x</p:attrName>
                                        </p:attrNameLst>
                                      </p:cBhvr>
                                      <p:tavLst>
                                        <p:tav tm="0">
                                          <p:val>
                                            <p:strVal val="#ppt_x"/>
                                          </p:val>
                                        </p:tav>
                                        <p:tav tm="100000">
                                          <p:val>
                                            <p:strVal val="#ppt_x"/>
                                          </p:val>
                                        </p:tav>
                                      </p:tavLst>
                                    </p:anim>
                                    <p:anim calcmode="lin" valueType="num">
                                      <p:cBhvr>
                                        <p:cTn id="6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wipe(up)">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additive="base">
                                        <p:cTn id="73" dur="500" fill="hold"/>
                                        <p:tgtEl>
                                          <p:spTgt spid="75"/>
                                        </p:tgtEl>
                                        <p:attrNameLst>
                                          <p:attrName>ppt_x</p:attrName>
                                        </p:attrNameLst>
                                      </p:cBhvr>
                                      <p:tavLst>
                                        <p:tav tm="0">
                                          <p:val>
                                            <p:strVal val="#ppt_x"/>
                                          </p:val>
                                        </p:tav>
                                        <p:tav tm="100000">
                                          <p:val>
                                            <p:strVal val="#ppt_x"/>
                                          </p:val>
                                        </p:tav>
                                      </p:tavLst>
                                    </p:anim>
                                    <p:anim calcmode="lin" valueType="num">
                                      <p:cBhvr additive="base">
                                        <p:cTn id="7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438596" y="1962200"/>
            <a:ext cx="3918596" cy="2540899"/>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000">
            <a:noFill/>
          </a:ln>
          <a:effectLst/>
        </p:spPr>
      </p:pic>
      <p:sp>
        <p:nvSpPr>
          <p:cNvPr id="63" name="矩形 62"/>
          <p:cNvSpPr/>
          <p:nvPr/>
        </p:nvSpPr>
        <p:spPr>
          <a:xfrm>
            <a:off x="1438596" y="4586480"/>
            <a:ext cx="3918596" cy="1755472"/>
          </a:xfrm>
          <a:prstGeom prst="rect">
            <a:avLst/>
          </a:pr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75" dirty="0">
                <a:cs typeface="+mn-ea"/>
                <a:sym typeface="+mn-lt"/>
              </a:rPr>
              <a:t>您的内容打在这里，或通过复制您的文本后在此框中选择粘贴并选择只保留文字您的内容打在这里您的内容打在这里，或通过复制您的文本后在此框中选择粘贴并选择</a:t>
            </a:r>
            <a:endParaRPr lang="zh-CN" altLang="en-US" sz="1475" dirty="0">
              <a:cs typeface="+mn-ea"/>
              <a:sym typeface="+mn-lt"/>
            </a:endParaRPr>
          </a:p>
        </p:txBody>
      </p:sp>
      <p:grpSp>
        <p:nvGrpSpPr>
          <p:cNvPr id="64" name="组合 63"/>
          <p:cNvGrpSpPr/>
          <p:nvPr/>
        </p:nvGrpSpPr>
        <p:grpSpPr>
          <a:xfrm>
            <a:off x="6174782" y="1792693"/>
            <a:ext cx="4977443" cy="210437"/>
            <a:chOff x="4906190" y="1416527"/>
            <a:chExt cx="3933010" cy="166280"/>
          </a:xfrm>
          <a:solidFill>
            <a:srgbClr val="1D2651"/>
          </a:solidFill>
        </p:grpSpPr>
        <p:sp>
          <p:nvSpPr>
            <p:cNvPr id="65" name="矩形 64"/>
            <p:cNvSpPr/>
            <p:nvPr/>
          </p:nvSpPr>
          <p:spPr>
            <a:xfrm>
              <a:off x="4906190" y="1416527"/>
              <a:ext cx="166280" cy="166280"/>
            </a:xfrm>
            <a:prstGeom prst="rect">
              <a:avLst/>
            </a:pr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5722" tIns="57861" rIns="115722" bIns="57861" numCol="1" spcCol="0" rtlCol="0" fromWordArt="0" anchor="ctr" anchorCtr="0" forceAA="0" compatLnSpc="1">
              <a:noAutofit/>
            </a:bodyPr>
            <a:lstStyle/>
            <a:p>
              <a:pPr algn="ctr"/>
              <a:endParaRPr lang="zh-CN" altLang="en-US" sz="2280">
                <a:solidFill>
                  <a:schemeClr val="tx1">
                    <a:lumMod val="75000"/>
                    <a:lumOff val="25000"/>
                  </a:schemeClr>
                </a:solidFill>
                <a:cs typeface="+mn-ea"/>
                <a:sym typeface="+mn-lt"/>
              </a:endParaRPr>
            </a:p>
          </p:txBody>
        </p:sp>
        <p:cxnSp>
          <p:nvCxnSpPr>
            <p:cNvPr id="66" name="直接连接符 65"/>
            <p:cNvCxnSpPr>
              <a:stCxn id="65" idx="3"/>
            </p:cNvCxnSpPr>
            <p:nvPr/>
          </p:nvCxnSpPr>
          <p:spPr>
            <a:xfrm>
              <a:off x="5072470" y="1499667"/>
              <a:ext cx="3766730" cy="0"/>
            </a:xfrm>
            <a:prstGeom prst="line">
              <a:avLst/>
            </a:prstGeom>
            <a:grpFill/>
            <a:ln>
              <a:solidFill>
                <a:srgbClr val="FC5D04"/>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67" name="组合 66"/>
          <p:cNvGrpSpPr/>
          <p:nvPr/>
        </p:nvGrpSpPr>
        <p:grpSpPr>
          <a:xfrm>
            <a:off x="6174782" y="3403879"/>
            <a:ext cx="4977443" cy="210437"/>
            <a:chOff x="4906190" y="2727732"/>
            <a:chExt cx="3933010" cy="166280"/>
          </a:xfrm>
          <a:solidFill>
            <a:srgbClr val="1D2651"/>
          </a:solidFill>
        </p:grpSpPr>
        <p:sp>
          <p:nvSpPr>
            <p:cNvPr id="68" name="矩形 67"/>
            <p:cNvSpPr/>
            <p:nvPr/>
          </p:nvSpPr>
          <p:spPr>
            <a:xfrm>
              <a:off x="4906190" y="2727732"/>
              <a:ext cx="166280" cy="166280"/>
            </a:xfrm>
            <a:prstGeom prst="rect">
              <a:avLst/>
            </a:pr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5722" tIns="57861" rIns="115722" bIns="57861" numCol="1" spcCol="0" rtlCol="0" fromWordArt="0" anchor="ctr" anchorCtr="0" forceAA="0" compatLnSpc="1">
              <a:noAutofit/>
            </a:bodyPr>
            <a:lstStyle/>
            <a:p>
              <a:pPr algn="ctr"/>
              <a:endParaRPr lang="zh-CN" altLang="en-US" sz="2280">
                <a:solidFill>
                  <a:schemeClr val="tx1">
                    <a:lumMod val="75000"/>
                    <a:lumOff val="25000"/>
                  </a:schemeClr>
                </a:solidFill>
                <a:cs typeface="+mn-ea"/>
                <a:sym typeface="+mn-lt"/>
              </a:endParaRPr>
            </a:p>
          </p:txBody>
        </p:sp>
        <p:cxnSp>
          <p:nvCxnSpPr>
            <p:cNvPr id="69" name="直接连接符 68"/>
            <p:cNvCxnSpPr>
              <a:stCxn id="68" idx="3"/>
            </p:cNvCxnSpPr>
            <p:nvPr/>
          </p:nvCxnSpPr>
          <p:spPr>
            <a:xfrm>
              <a:off x="5072470" y="2810872"/>
              <a:ext cx="3766730" cy="0"/>
            </a:xfrm>
            <a:prstGeom prst="line">
              <a:avLst/>
            </a:prstGeom>
            <a:grpFill/>
            <a:ln>
              <a:solidFill>
                <a:srgbClr val="FC5D04"/>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70" name="组合 69"/>
          <p:cNvGrpSpPr/>
          <p:nvPr/>
        </p:nvGrpSpPr>
        <p:grpSpPr>
          <a:xfrm>
            <a:off x="6174782" y="4850409"/>
            <a:ext cx="4977443" cy="210437"/>
            <a:chOff x="4906190" y="3870732"/>
            <a:chExt cx="3933010" cy="166280"/>
          </a:xfrm>
          <a:solidFill>
            <a:srgbClr val="1D2651"/>
          </a:solidFill>
        </p:grpSpPr>
        <p:sp>
          <p:nvSpPr>
            <p:cNvPr id="71" name="矩形 70"/>
            <p:cNvSpPr/>
            <p:nvPr/>
          </p:nvSpPr>
          <p:spPr>
            <a:xfrm>
              <a:off x="4906190" y="3870732"/>
              <a:ext cx="166280" cy="166280"/>
            </a:xfrm>
            <a:prstGeom prst="rect">
              <a:avLst/>
            </a:pr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5722" tIns="57861" rIns="115722" bIns="57861" numCol="1" spcCol="0" rtlCol="0" fromWordArt="0" anchor="ctr" anchorCtr="0" forceAA="0" compatLnSpc="1">
              <a:noAutofit/>
            </a:bodyPr>
            <a:lstStyle/>
            <a:p>
              <a:pPr algn="ctr"/>
              <a:endParaRPr lang="zh-CN" altLang="en-US" sz="2280">
                <a:solidFill>
                  <a:schemeClr val="tx1">
                    <a:lumMod val="75000"/>
                    <a:lumOff val="25000"/>
                  </a:schemeClr>
                </a:solidFill>
                <a:cs typeface="+mn-ea"/>
                <a:sym typeface="+mn-lt"/>
              </a:endParaRPr>
            </a:p>
          </p:txBody>
        </p:sp>
        <p:cxnSp>
          <p:nvCxnSpPr>
            <p:cNvPr id="72" name="直接连接符 71"/>
            <p:cNvCxnSpPr/>
            <p:nvPr/>
          </p:nvCxnSpPr>
          <p:spPr>
            <a:xfrm>
              <a:off x="5072470" y="3941172"/>
              <a:ext cx="3766730" cy="0"/>
            </a:xfrm>
            <a:prstGeom prst="line">
              <a:avLst/>
            </a:prstGeom>
            <a:grpFill/>
            <a:ln>
              <a:solidFill>
                <a:srgbClr val="FC5D04"/>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73" name="TextBox 72"/>
          <p:cNvSpPr txBox="1"/>
          <p:nvPr/>
        </p:nvSpPr>
        <p:spPr>
          <a:xfrm>
            <a:off x="6174784" y="2056266"/>
            <a:ext cx="4977443" cy="683392"/>
          </a:xfrm>
          <a:prstGeom prst="rect">
            <a:avLst/>
          </a:prstGeom>
          <a:noFill/>
        </p:spPr>
        <p:txBody>
          <a:bodyPr wrap="square" rtlCol="0">
            <a:spAutoFit/>
          </a:bodyPr>
          <a:lstStyle/>
          <a:p>
            <a:pPr algn="just">
              <a:lnSpc>
                <a:spcPct val="130000"/>
              </a:lnSpc>
            </a:pPr>
            <a:r>
              <a:rPr lang="zh-CN" altLang="en-US" sz="1475" dirty="0">
                <a:solidFill>
                  <a:schemeClr val="tx1">
                    <a:lumMod val="75000"/>
                    <a:lumOff val="25000"/>
                  </a:schemeClr>
                </a:solidFill>
                <a:cs typeface="+mn-ea"/>
                <a:sym typeface="+mn-lt"/>
              </a:rPr>
              <a:t>您的内容打在这里，或者通过复制您的文本后，在此框中选择粘贴，并选择只保留文字。</a:t>
            </a:r>
            <a:endParaRPr lang="en-US" altLang="zh-CN" sz="1475" dirty="0">
              <a:solidFill>
                <a:schemeClr val="tx1">
                  <a:lumMod val="75000"/>
                  <a:lumOff val="25000"/>
                </a:schemeClr>
              </a:solidFill>
              <a:cs typeface="+mn-ea"/>
              <a:sym typeface="+mn-lt"/>
            </a:endParaRPr>
          </a:p>
        </p:txBody>
      </p:sp>
      <p:sp>
        <p:nvSpPr>
          <p:cNvPr id="74" name="TextBox 73"/>
          <p:cNvSpPr txBox="1"/>
          <p:nvPr/>
        </p:nvSpPr>
        <p:spPr>
          <a:xfrm>
            <a:off x="6174784" y="3659532"/>
            <a:ext cx="4977443" cy="683392"/>
          </a:xfrm>
          <a:prstGeom prst="rect">
            <a:avLst/>
          </a:prstGeom>
          <a:noFill/>
        </p:spPr>
        <p:txBody>
          <a:bodyPr wrap="square" rtlCol="0">
            <a:spAutoFit/>
          </a:bodyPr>
          <a:lstStyle/>
          <a:p>
            <a:pPr algn="just">
              <a:lnSpc>
                <a:spcPct val="130000"/>
              </a:lnSpc>
            </a:pPr>
            <a:r>
              <a:rPr lang="zh-CN" altLang="en-US" sz="1475" dirty="0">
                <a:solidFill>
                  <a:schemeClr val="tx1">
                    <a:lumMod val="75000"/>
                    <a:lumOff val="25000"/>
                  </a:schemeClr>
                </a:solidFill>
                <a:cs typeface="+mn-ea"/>
                <a:sym typeface="+mn-lt"/>
              </a:rPr>
              <a:t>您的内容打在这里，或者通过复制您的文本后，在此框中选择粘贴，并选择只保留文字。</a:t>
            </a:r>
            <a:endParaRPr lang="en-US" altLang="zh-CN" sz="1475" dirty="0">
              <a:solidFill>
                <a:schemeClr val="tx1">
                  <a:lumMod val="75000"/>
                  <a:lumOff val="25000"/>
                </a:schemeClr>
              </a:solidFill>
              <a:cs typeface="+mn-ea"/>
              <a:sym typeface="+mn-lt"/>
            </a:endParaRPr>
          </a:p>
        </p:txBody>
      </p:sp>
      <p:sp>
        <p:nvSpPr>
          <p:cNvPr id="75" name="TextBox 74"/>
          <p:cNvSpPr txBox="1"/>
          <p:nvPr/>
        </p:nvSpPr>
        <p:spPr>
          <a:xfrm>
            <a:off x="6174784" y="5153422"/>
            <a:ext cx="4977443" cy="683392"/>
          </a:xfrm>
          <a:prstGeom prst="rect">
            <a:avLst/>
          </a:prstGeom>
          <a:noFill/>
        </p:spPr>
        <p:txBody>
          <a:bodyPr wrap="square" rtlCol="0">
            <a:spAutoFit/>
          </a:bodyPr>
          <a:lstStyle/>
          <a:p>
            <a:pPr algn="just">
              <a:lnSpc>
                <a:spcPct val="130000"/>
              </a:lnSpc>
            </a:pPr>
            <a:r>
              <a:rPr lang="zh-CN" altLang="en-US" sz="1475" dirty="0">
                <a:solidFill>
                  <a:schemeClr val="tx1">
                    <a:lumMod val="75000"/>
                    <a:lumOff val="25000"/>
                  </a:schemeClr>
                </a:solidFill>
                <a:cs typeface="+mn-ea"/>
                <a:sym typeface="+mn-lt"/>
              </a:rPr>
              <a:t>您的内容打在这里，或者通过复制您的文本后，在此框中选择粘贴，并选择只保留文字。</a:t>
            </a:r>
            <a:endParaRPr lang="en-US" altLang="zh-CN" sz="1475" dirty="0">
              <a:solidFill>
                <a:schemeClr val="tx1">
                  <a:lumMod val="75000"/>
                  <a:lumOff val="25000"/>
                </a:schemeClr>
              </a:solidFill>
              <a:cs typeface="+mn-ea"/>
              <a:sym typeface="+mn-lt"/>
            </a:endParaRPr>
          </a:p>
        </p:txBody>
      </p:sp>
      <p:sp>
        <p:nvSpPr>
          <p:cNvPr id="2" name="文本占位符 1"/>
          <p:cNvSpPr>
            <a:spLocks noGrp="1"/>
          </p:cNvSpPr>
          <p:nvPr>
            <p:ph type="body" sz="quarter" idx="13"/>
          </p:nvPr>
        </p:nvSpPr>
        <p:spPr/>
        <p:txBody>
          <a:bodyPr/>
          <a:lstStyle/>
          <a:p>
            <a:r>
              <a:rPr lang="zh-CN" altLang="en-US" dirty="0">
                <a:cs typeface="+mn-ea"/>
                <a:sym typeface="+mn-lt"/>
              </a:rPr>
              <a:t>点击输入标题内容</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airplane"/>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inVertical)">
                                      <p:cBhvr>
                                        <p:cTn id="19" dur="500"/>
                                        <p:tgtEl>
                                          <p:spTgt spid="7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left)">
                                      <p:cBhvr>
                                        <p:cTn id="23" dur="500"/>
                                        <p:tgtEl>
                                          <p:spTgt spid="6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barn(inVertical)">
                                      <p:cBhvr>
                                        <p:cTn id="27" dur="500"/>
                                        <p:tgtEl>
                                          <p:spTgt spid="7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left)">
                                      <p:cBhvr>
                                        <p:cTn id="31" dur="500"/>
                                        <p:tgtEl>
                                          <p:spTgt spid="70"/>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barn(inVertical)">
                                      <p:cBhvr>
                                        <p:cTn id="3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23"/>
          <p:cNvSpPr>
            <a:spLocks noGrp="1"/>
          </p:cNvSpPr>
          <p:nvPr>
            <p:ph type="body" sz="quarter" idx="13"/>
          </p:nvPr>
        </p:nvSpPr>
        <p:spPr/>
        <p:txBody>
          <a:bodyPr/>
          <a:lstStyle/>
          <a:p>
            <a:r>
              <a:rPr lang="zh-CN" altLang="en-US" dirty="0">
                <a:cs typeface="+mn-ea"/>
                <a:sym typeface="+mn-lt"/>
              </a:rPr>
              <a:t>点击输入标题内容</a:t>
            </a:r>
            <a:endParaRPr lang="zh-CN" altLang="en-US" dirty="0">
              <a:cs typeface="+mn-ea"/>
              <a:sym typeface="+mn-lt"/>
            </a:endParaRPr>
          </a:p>
        </p:txBody>
      </p:sp>
      <p:sp>
        <p:nvSpPr>
          <p:cNvPr id="2" name="灯片编号占位符 1"/>
          <p:cNvSpPr>
            <a:spLocks noGrp="1"/>
          </p:cNvSpPr>
          <p:nvPr>
            <p:ph type="sldNum" sz="quarter" idx="4294967295"/>
          </p:nvPr>
        </p:nvSpPr>
        <p:spPr>
          <a:xfrm>
            <a:off x="12387263" y="6911975"/>
            <a:ext cx="471487" cy="385763"/>
          </a:xfrm>
        </p:spPr>
        <p:txBody>
          <a:bodyPr/>
          <a:lstStyle/>
          <a:p>
            <a:fld id="{8C92ADDF-ABC6-4EEC-846D-A1AE2D410679}" type="slidenum">
              <a:rPr lang="zh-CN" altLang="en-US" smtClean="0">
                <a:cs typeface="+mn-ea"/>
                <a:sym typeface="+mn-lt"/>
              </a:rPr>
            </a:fld>
            <a:endParaRPr lang="zh-CN" altLang="en-US">
              <a:cs typeface="+mn-ea"/>
              <a:sym typeface="+mn-lt"/>
            </a:endParaRPr>
          </a:p>
        </p:txBody>
      </p:sp>
      <p:sp>
        <p:nvSpPr>
          <p:cNvPr id="3" name="矩形 2"/>
          <p:cNvSpPr/>
          <p:nvPr/>
        </p:nvSpPr>
        <p:spPr>
          <a:xfrm>
            <a:off x="5073105" y="3403853"/>
            <a:ext cx="2827583" cy="2584394"/>
          </a:xfrm>
          <a:prstGeom prst="rect">
            <a:avLst/>
          </a:prstGeom>
          <a:solidFill>
            <a:srgbClr val="6EAA2E"/>
          </a:solidFill>
          <a:ln>
            <a:noFill/>
          </a:ln>
          <a:scene3d>
            <a:camera prst="isometricTopUp">
              <a:rot lat="19334322" lon="18553891" rev="380609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tx1">
                  <a:lumMod val="75000"/>
                  <a:lumOff val="25000"/>
                </a:schemeClr>
              </a:solidFill>
              <a:cs typeface="+mn-ea"/>
              <a:sym typeface="+mn-lt"/>
            </a:endParaRPr>
          </a:p>
        </p:txBody>
      </p:sp>
      <p:sp>
        <p:nvSpPr>
          <p:cNvPr id="4" name="矩形 3"/>
          <p:cNvSpPr/>
          <p:nvPr/>
        </p:nvSpPr>
        <p:spPr>
          <a:xfrm>
            <a:off x="5087036" y="2907615"/>
            <a:ext cx="2827583" cy="2584394"/>
          </a:xfrm>
          <a:prstGeom prst="rect">
            <a:avLst/>
          </a:prstGeom>
          <a:solidFill>
            <a:srgbClr val="FC5D04">
              <a:alpha val="6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tx1">
                  <a:lumMod val="75000"/>
                  <a:lumOff val="25000"/>
                </a:schemeClr>
              </a:solidFill>
              <a:cs typeface="+mn-ea"/>
              <a:sym typeface="+mn-lt"/>
            </a:endParaRPr>
          </a:p>
        </p:txBody>
      </p:sp>
      <p:sp>
        <p:nvSpPr>
          <p:cNvPr id="5" name="矩形 4"/>
          <p:cNvSpPr/>
          <p:nvPr/>
        </p:nvSpPr>
        <p:spPr>
          <a:xfrm>
            <a:off x="5126090" y="2411378"/>
            <a:ext cx="2827583" cy="2584394"/>
          </a:xfrm>
          <a:prstGeom prst="rect">
            <a:avLst/>
          </a:prstGeom>
          <a:solidFill>
            <a:srgbClr val="6EAA2E">
              <a:alpha val="9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tx1">
                  <a:lumMod val="75000"/>
                  <a:lumOff val="25000"/>
                </a:schemeClr>
              </a:solidFill>
              <a:cs typeface="+mn-ea"/>
              <a:sym typeface="+mn-lt"/>
            </a:endParaRPr>
          </a:p>
        </p:txBody>
      </p:sp>
      <p:sp>
        <p:nvSpPr>
          <p:cNvPr id="6" name="矩形 5"/>
          <p:cNvSpPr/>
          <p:nvPr/>
        </p:nvSpPr>
        <p:spPr>
          <a:xfrm>
            <a:off x="5152040" y="1915139"/>
            <a:ext cx="2827583" cy="2584394"/>
          </a:xfrm>
          <a:prstGeom prst="rect">
            <a:avLst/>
          </a:prstGeom>
          <a:solidFill>
            <a:srgbClr val="FC5D04">
              <a:alpha val="55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tx1">
                  <a:lumMod val="75000"/>
                  <a:lumOff val="25000"/>
                </a:schemeClr>
              </a:solidFill>
              <a:cs typeface="+mn-ea"/>
              <a:sym typeface="+mn-lt"/>
            </a:endParaRPr>
          </a:p>
        </p:txBody>
      </p:sp>
      <p:sp>
        <p:nvSpPr>
          <p:cNvPr id="7" name="矩形 6"/>
          <p:cNvSpPr/>
          <p:nvPr/>
        </p:nvSpPr>
        <p:spPr>
          <a:xfrm>
            <a:off x="5127040" y="1384077"/>
            <a:ext cx="2865685" cy="2619219"/>
          </a:xfrm>
          <a:prstGeom prst="rect">
            <a:avLst/>
          </a:prstGeom>
          <a:solidFill>
            <a:srgbClr val="6EAA2E">
              <a:alpha val="8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tx1">
                  <a:lumMod val="75000"/>
                  <a:lumOff val="25000"/>
                </a:schemeClr>
              </a:solidFill>
              <a:cs typeface="+mn-ea"/>
              <a:sym typeface="+mn-lt"/>
            </a:endParaRPr>
          </a:p>
        </p:txBody>
      </p:sp>
      <p:sp>
        <p:nvSpPr>
          <p:cNvPr id="8" name="文本框 31"/>
          <p:cNvSpPr txBox="1"/>
          <p:nvPr/>
        </p:nvSpPr>
        <p:spPr>
          <a:xfrm>
            <a:off x="1707993" y="2470498"/>
            <a:ext cx="3088510" cy="741357"/>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您的内容打在这里，或者通过复制您的文本后，在此框中选择粘贴</a:t>
            </a:r>
            <a:endParaRPr lang="zh-CN" altLang="en-US" sz="1405" dirty="0">
              <a:solidFill>
                <a:schemeClr val="tx1">
                  <a:lumMod val="75000"/>
                  <a:lumOff val="25000"/>
                </a:schemeClr>
              </a:solidFill>
              <a:cs typeface="+mn-ea"/>
              <a:sym typeface="+mn-lt"/>
            </a:endParaRPr>
          </a:p>
        </p:txBody>
      </p:sp>
      <p:sp>
        <p:nvSpPr>
          <p:cNvPr id="9" name="文本框 32"/>
          <p:cNvSpPr txBox="1"/>
          <p:nvPr/>
        </p:nvSpPr>
        <p:spPr>
          <a:xfrm>
            <a:off x="1449454" y="2038721"/>
            <a:ext cx="2359101" cy="395365"/>
          </a:xfrm>
          <a:prstGeom prst="rect">
            <a:avLst/>
          </a:prstGeom>
          <a:noFill/>
        </p:spPr>
        <p:txBody>
          <a:bodyPr wrap="square" rtlCol="0">
            <a:spAutoFit/>
          </a:bodyPr>
          <a:lstStyle/>
          <a:p>
            <a:r>
              <a:rPr lang="zh-CN" altLang="en-US" sz="1970" dirty="0">
                <a:solidFill>
                  <a:schemeClr val="tx1">
                    <a:lumMod val="75000"/>
                    <a:lumOff val="25000"/>
                  </a:schemeClr>
                </a:solidFill>
                <a:cs typeface="+mn-ea"/>
                <a:sym typeface="+mn-lt"/>
              </a:rPr>
              <a:t>选题理由五</a:t>
            </a:r>
            <a:endParaRPr lang="zh-CN" altLang="en-US" sz="1970" dirty="0">
              <a:solidFill>
                <a:schemeClr val="tx1">
                  <a:lumMod val="75000"/>
                  <a:lumOff val="25000"/>
                </a:schemeClr>
              </a:solidFill>
              <a:cs typeface="+mn-ea"/>
              <a:sym typeface="+mn-lt"/>
            </a:endParaRPr>
          </a:p>
        </p:txBody>
      </p:sp>
      <p:cxnSp>
        <p:nvCxnSpPr>
          <p:cNvPr id="10" name="直接连接符 9"/>
          <p:cNvCxnSpPr/>
          <p:nvPr/>
        </p:nvCxnSpPr>
        <p:spPr>
          <a:xfrm>
            <a:off x="1707992" y="2442374"/>
            <a:ext cx="3418100" cy="0"/>
          </a:xfrm>
          <a:prstGeom prst="line">
            <a:avLst/>
          </a:prstGeom>
          <a:ln w="15875">
            <a:solidFill>
              <a:srgbClr val="6EAA2E"/>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217013" y="3260404"/>
            <a:ext cx="2673822" cy="0"/>
          </a:xfrm>
          <a:prstGeom prst="line">
            <a:avLst/>
          </a:prstGeom>
          <a:ln w="15875">
            <a:solidFill>
              <a:srgbClr val="6EAA2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文本框 40"/>
          <p:cNvSpPr txBox="1"/>
          <p:nvPr/>
        </p:nvSpPr>
        <p:spPr>
          <a:xfrm>
            <a:off x="8811446" y="3267649"/>
            <a:ext cx="3147671" cy="741357"/>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您的内容打在这里，或者通过复制您的文本后，在此框中选择粘贴</a:t>
            </a:r>
            <a:endParaRPr lang="zh-CN" altLang="en-US" sz="1405" dirty="0">
              <a:solidFill>
                <a:schemeClr val="tx1">
                  <a:lumMod val="75000"/>
                  <a:lumOff val="25000"/>
                </a:schemeClr>
              </a:solidFill>
              <a:cs typeface="+mn-ea"/>
              <a:sym typeface="+mn-lt"/>
            </a:endParaRPr>
          </a:p>
        </p:txBody>
      </p:sp>
      <p:sp>
        <p:nvSpPr>
          <p:cNvPr id="13" name="文本框 41"/>
          <p:cNvSpPr txBox="1"/>
          <p:nvPr/>
        </p:nvSpPr>
        <p:spPr>
          <a:xfrm>
            <a:off x="9294897" y="2889380"/>
            <a:ext cx="2604276" cy="395365"/>
          </a:xfrm>
          <a:prstGeom prst="rect">
            <a:avLst/>
          </a:prstGeom>
          <a:noFill/>
        </p:spPr>
        <p:txBody>
          <a:bodyPr wrap="square" rtlCol="0">
            <a:spAutoFit/>
          </a:bodyPr>
          <a:lstStyle/>
          <a:p>
            <a:r>
              <a:rPr lang="zh-CN" altLang="en-US" sz="1970" dirty="0">
                <a:solidFill>
                  <a:schemeClr val="tx1">
                    <a:lumMod val="75000"/>
                    <a:lumOff val="25000"/>
                  </a:schemeClr>
                </a:solidFill>
                <a:cs typeface="+mn-ea"/>
                <a:sym typeface="+mn-lt"/>
              </a:rPr>
              <a:t>选题理由四</a:t>
            </a:r>
            <a:endParaRPr lang="zh-CN" altLang="en-US" sz="1970" dirty="0">
              <a:solidFill>
                <a:schemeClr val="tx1">
                  <a:lumMod val="75000"/>
                  <a:lumOff val="25000"/>
                </a:schemeClr>
              </a:solidFill>
              <a:cs typeface="+mn-ea"/>
              <a:sym typeface="+mn-lt"/>
            </a:endParaRPr>
          </a:p>
        </p:txBody>
      </p:sp>
      <p:cxnSp>
        <p:nvCxnSpPr>
          <p:cNvPr id="14" name="直接连接符 13"/>
          <p:cNvCxnSpPr/>
          <p:nvPr/>
        </p:nvCxnSpPr>
        <p:spPr>
          <a:xfrm>
            <a:off x="8017725" y="4369855"/>
            <a:ext cx="2781268" cy="0"/>
          </a:xfrm>
          <a:prstGeom prst="line">
            <a:avLst/>
          </a:prstGeom>
          <a:ln w="15875">
            <a:solidFill>
              <a:srgbClr val="6EAA2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文本框 49"/>
          <p:cNvSpPr txBox="1"/>
          <p:nvPr/>
        </p:nvSpPr>
        <p:spPr>
          <a:xfrm>
            <a:off x="8814321" y="4417280"/>
            <a:ext cx="3144797" cy="741357"/>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您的内容打在这里，或者通过复制您的文本后，在此框中选择粘贴</a:t>
            </a:r>
            <a:endParaRPr lang="zh-CN" altLang="en-US" sz="1405" dirty="0">
              <a:solidFill>
                <a:schemeClr val="tx1">
                  <a:lumMod val="75000"/>
                  <a:lumOff val="25000"/>
                </a:schemeClr>
              </a:solidFill>
              <a:cs typeface="+mn-ea"/>
              <a:sym typeface="+mn-lt"/>
            </a:endParaRPr>
          </a:p>
        </p:txBody>
      </p:sp>
      <p:sp>
        <p:nvSpPr>
          <p:cNvPr id="16" name="文本框 50"/>
          <p:cNvSpPr txBox="1"/>
          <p:nvPr/>
        </p:nvSpPr>
        <p:spPr>
          <a:xfrm>
            <a:off x="9298108" y="4003131"/>
            <a:ext cx="2411875" cy="395365"/>
          </a:xfrm>
          <a:prstGeom prst="rect">
            <a:avLst/>
          </a:prstGeom>
          <a:noFill/>
        </p:spPr>
        <p:txBody>
          <a:bodyPr wrap="square" rtlCol="0">
            <a:spAutoFit/>
          </a:bodyPr>
          <a:lstStyle/>
          <a:p>
            <a:r>
              <a:rPr lang="zh-CN" altLang="en-US" sz="1970" dirty="0">
                <a:solidFill>
                  <a:schemeClr val="tx1">
                    <a:lumMod val="75000"/>
                    <a:lumOff val="25000"/>
                  </a:schemeClr>
                </a:solidFill>
                <a:cs typeface="+mn-ea"/>
                <a:sym typeface="+mn-lt"/>
              </a:rPr>
              <a:t>选题理由二</a:t>
            </a:r>
            <a:endParaRPr lang="zh-CN" altLang="en-US" sz="1970" dirty="0">
              <a:solidFill>
                <a:schemeClr val="tx1">
                  <a:lumMod val="75000"/>
                  <a:lumOff val="25000"/>
                </a:schemeClr>
              </a:solidFill>
              <a:cs typeface="+mn-ea"/>
              <a:sym typeface="+mn-lt"/>
            </a:endParaRPr>
          </a:p>
        </p:txBody>
      </p:sp>
      <p:cxnSp>
        <p:nvCxnSpPr>
          <p:cNvPr id="17" name="直接连接符 16"/>
          <p:cNvCxnSpPr/>
          <p:nvPr/>
        </p:nvCxnSpPr>
        <p:spPr>
          <a:xfrm>
            <a:off x="2113206" y="3739862"/>
            <a:ext cx="2766915" cy="0"/>
          </a:xfrm>
          <a:prstGeom prst="line">
            <a:avLst/>
          </a:prstGeom>
          <a:ln w="15875">
            <a:solidFill>
              <a:srgbClr val="6EAA2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8" name="文本框 59"/>
          <p:cNvSpPr txBox="1"/>
          <p:nvPr/>
        </p:nvSpPr>
        <p:spPr>
          <a:xfrm>
            <a:off x="1126086" y="3786751"/>
            <a:ext cx="3118342" cy="741357"/>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您的内容打在这里，或者通过复制您的文本后，在此框中选择粘贴</a:t>
            </a:r>
            <a:endParaRPr lang="zh-CN" altLang="en-US" sz="1405" dirty="0">
              <a:solidFill>
                <a:schemeClr val="tx1">
                  <a:lumMod val="75000"/>
                  <a:lumOff val="25000"/>
                </a:schemeClr>
              </a:solidFill>
              <a:cs typeface="+mn-ea"/>
              <a:sym typeface="+mn-lt"/>
            </a:endParaRPr>
          </a:p>
        </p:txBody>
      </p:sp>
      <p:sp>
        <p:nvSpPr>
          <p:cNvPr id="19" name="文本框 60"/>
          <p:cNvSpPr txBox="1"/>
          <p:nvPr/>
        </p:nvSpPr>
        <p:spPr>
          <a:xfrm>
            <a:off x="1863795" y="3284860"/>
            <a:ext cx="2149612" cy="395365"/>
          </a:xfrm>
          <a:prstGeom prst="rect">
            <a:avLst/>
          </a:prstGeom>
          <a:noFill/>
        </p:spPr>
        <p:txBody>
          <a:bodyPr wrap="square" rtlCol="0">
            <a:spAutoFit/>
          </a:bodyPr>
          <a:lstStyle/>
          <a:p>
            <a:r>
              <a:rPr lang="zh-CN" altLang="en-US" sz="1970" dirty="0">
                <a:solidFill>
                  <a:schemeClr val="tx1">
                    <a:lumMod val="75000"/>
                    <a:lumOff val="25000"/>
                  </a:schemeClr>
                </a:solidFill>
                <a:cs typeface="+mn-ea"/>
                <a:sym typeface="+mn-lt"/>
              </a:rPr>
              <a:t>选题理由三</a:t>
            </a:r>
            <a:endParaRPr lang="zh-CN" altLang="en-US" sz="1970" dirty="0">
              <a:solidFill>
                <a:schemeClr val="tx1">
                  <a:lumMod val="75000"/>
                  <a:lumOff val="25000"/>
                </a:schemeClr>
              </a:solidFill>
              <a:cs typeface="+mn-ea"/>
              <a:sym typeface="+mn-lt"/>
            </a:endParaRPr>
          </a:p>
        </p:txBody>
      </p:sp>
      <p:cxnSp>
        <p:nvCxnSpPr>
          <p:cNvPr id="20" name="直接连接符 19"/>
          <p:cNvCxnSpPr/>
          <p:nvPr/>
        </p:nvCxnSpPr>
        <p:spPr>
          <a:xfrm>
            <a:off x="1510517" y="4997802"/>
            <a:ext cx="3562590" cy="0"/>
          </a:xfrm>
          <a:prstGeom prst="line">
            <a:avLst/>
          </a:prstGeom>
          <a:ln w="15875">
            <a:solidFill>
              <a:srgbClr val="6EAA2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文本框 63"/>
          <p:cNvSpPr txBox="1"/>
          <p:nvPr/>
        </p:nvSpPr>
        <p:spPr>
          <a:xfrm>
            <a:off x="944774" y="5040378"/>
            <a:ext cx="3299653" cy="741357"/>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您的内容打在这里，或者通过复制您的文本后，在此框中选择粘贴</a:t>
            </a:r>
            <a:endParaRPr lang="zh-CN" altLang="en-US" sz="1405" dirty="0">
              <a:solidFill>
                <a:schemeClr val="tx1">
                  <a:lumMod val="75000"/>
                  <a:lumOff val="25000"/>
                </a:schemeClr>
              </a:solidFill>
              <a:cs typeface="+mn-ea"/>
              <a:sym typeface="+mn-lt"/>
            </a:endParaRPr>
          </a:p>
        </p:txBody>
      </p:sp>
      <p:sp>
        <p:nvSpPr>
          <p:cNvPr id="22" name="文本框 64"/>
          <p:cNvSpPr txBox="1"/>
          <p:nvPr/>
        </p:nvSpPr>
        <p:spPr>
          <a:xfrm>
            <a:off x="1443637" y="4554833"/>
            <a:ext cx="2364918" cy="395365"/>
          </a:xfrm>
          <a:prstGeom prst="rect">
            <a:avLst/>
          </a:prstGeom>
          <a:noFill/>
        </p:spPr>
        <p:txBody>
          <a:bodyPr wrap="square" rtlCol="0">
            <a:spAutoFit/>
          </a:bodyPr>
          <a:lstStyle/>
          <a:p>
            <a:r>
              <a:rPr lang="zh-CN" altLang="en-US" sz="1970" dirty="0">
                <a:solidFill>
                  <a:schemeClr val="tx1">
                    <a:lumMod val="75000"/>
                    <a:lumOff val="25000"/>
                  </a:schemeClr>
                </a:solidFill>
                <a:cs typeface="+mn-ea"/>
                <a:sym typeface="+mn-lt"/>
              </a:rPr>
              <a:t>选题理由一</a:t>
            </a:r>
            <a:endParaRPr lang="zh-CN" altLang="en-US" sz="1970"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ppt_x</p:attrName>
                                            </p:attrNameLst>
                                          </p:cBhvr>
                                          <p:tavLst>
                                            <p:tav tm="0">
                                              <p:val>
                                                <p:strVal val="#ppt_x"/>
                                              </p:val>
                                            </p:tav>
                                            <p:tav tm="100000">
                                              <p:val>
                                                <p:strVal val="#ppt_x"/>
                                              </p:val>
                                            </p:tav>
                                          </p:tavLst>
                                        </p:anim>
                                        <p:anim calcmode="lin" valueType="num">
                                          <p:cBhvr>
                                            <p:cTn id="18" dur="250" fill="hold"/>
                                            <p:tgtEl>
                                              <p:spTgt spid="22"/>
                                            </p:tgtEl>
                                            <p:attrNameLst>
                                              <p:attrName>ppt_y</p:attrName>
                                            </p:attrNameLst>
                                          </p:cBhvr>
                                          <p:tavLst>
                                            <p:tav tm="0">
                                              <p:val>
                                                <p:strVal val="#ppt_y-#ppt_h/2"/>
                                              </p:val>
                                            </p:tav>
                                            <p:tav tm="100000">
                                              <p:val>
                                                <p:strVal val="#ppt_y"/>
                                              </p:val>
                                            </p:tav>
                                          </p:tavLst>
                                        </p:anim>
                                        <p:anim calcmode="lin" valueType="num">
                                          <p:cBhvr>
                                            <p:cTn id="19" dur="250" fill="hold"/>
                                            <p:tgtEl>
                                              <p:spTgt spid="22"/>
                                            </p:tgtEl>
                                            <p:attrNameLst>
                                              <p:attrName>ppt_w</p:attrName>
                                            </p:attrNameLst>
                                          </p:cBhvr>
                                          <p:tavLst>
                                            <p:tav tm="0">
                                              <p:val>
                                                <p:strVal val="#ppt_w"/>
                                              </p:val>
                                            </p:tav>
                                            <p:tav tm="100000">
                                              <p:val>
                                                <p:strVal val="#ppt_w"/>
                                              </p:val>
                                            </p:tav>
                                          </p:tavLst>
                                        </p:anim>
                                        <p:anim calcmode="lin" valueType="num">
                                          <p:cBhvr>
                                            <p:cTn id="20" dur="250" fill="hold"/>
                                            <p:tgtEl>
                                              <p:spTgt spid="22"/>
                                            </p:tgtEl>
                                            <p:attrNameLst>
                                              <p:attrName>ppt_h</p:attrName>
                                            </p:attrNameLst>
                                          </p:cBhvr>
                                          <p:tavLst>
                                            <p:tav tm="0">
                                              <p:val>
                                                <p:fltVal val="0"/>
                                              </p:val>
                                            </p:tav>
                                            <p:tav tm="100000">
                                              <p:val>
                                                <p:strVal val="#ppt_h"/>
                                              </p:val>
                                            </p:tav>
                                          </p:tavLst>
                                        </p:anim>
                                      </p:childTnLst>
                                    </p:cTn>
                                  </p:par>
                                </p:childTnLst>
                              </p:cTn>
                            </p:par>
                            <p:par>
                              <p:cTn id="21" fill="hold">
                                <p:stCondLst>
                                  <p:cond delay="1149"/>
                                </p:stCondLst>
                                <p:childTnLst>
                                  <p:par>
                                    <p:cTn id="22" presetID="18" presetClass="entr" presetSubtype="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Right)">
                                          <p:cBhvr>
                                            <p:cTn id="24" dur="750"/>
                                            <p:tgtEl>
                                              <p:spTgt spid="21"/>
                                            </p:tgtEl>
                                          </p:cBhvr>
                                        </p:animEffect>
                                      </p:childTnLst>
                                    </p:cTn>
                                  </p:par>
                                </p:childTnLst>
                              </p:cTn>
                            </p:par>
                            <p:par>
                              <p:cTn id="25" fill="hold">
                                <p:stCondLst>
                                  <p:cond delay="2149"/>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14:bounceEnd="50000">
                                          <p:cBhvr additive="base">
                                            <p:cTn id="28"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ppt_h/2"/>
                                              </p:val>
                                            </p:tav>
                                            <p:tav tm="100000">
                                              <p:val>
                                                <p:strVal val="#ppt_y"/>
                                              </p:val>
                                            </p:tav>
                                          </p:tavLst>
                                        </p:anim>
                                        <p:anim calcmode="lin" valueType="num">
                                          <p:cBhvr>
                                            <p:cTn id="40" dur="250" fill="hold"/>
                                            <p:tgtEl>
                                              <p:spTgt spid="16"/>
                                            </p:tgtEl>
                                            <p:attrNameLst>
                                              <p:attrName>ppt_w</p:attrName>
                                            </p:attrNameLst>
                                          </p:cBhvr>
                                          <p:tavLst>
                                            <p:tav tm="0">
                                              <p:val>
                                                <p:strVal val="#ppt_w"/>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childTnLst>
                                    </p:cTn>
                                  </p:par>
                                </p:childTnLst>
                              </p:cTn>
                            </p:par>
                            <p:par>
                              <p:cTn id="42" fill="hold">
                                <p:stCondLst>
                                  <p:cond delay="1149"/>
                                </p:stCondLst>
                                <p:childTnLst>
                                  <p:par>
                                    <p:cTn id="43" presetID="18" presetClass="entr" presetSubtype="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750"/>
                                            <p:tgtEl>
                                              <p:spTgt spid="15"/>
                                            </p:tgtEl>
                                          </p:cBhvr>
                                        </p:animEffect>
                                      </p:childTnLst>
                                    </p:cTn>
                                  </p:par>
                                </p:childTnLst>
                              </p:cTn>
                            </p:par>
                            <p:par>
                              <p:cTn id="46" fill="hold">
                                <p:stCondLst>
                                  <p:cond delay="2149"/>
                                </p:stCondLst>
                                <p:childTnLst>
                                  <p:par>
                                    <p:cTn id="47" presetID="2" presetClass="entr" presetSubtype="1" fill="hold" grpId="0" nodeType="afterEffect" p14:presetBounceEnd="5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50000">
                                          <p:cBhvr additive="base">
                                            <p:cTn id="49"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ppt_h/2"/>
                                              </p:val>
                                            </p:tav>
                                            <p:tav tm="100000">
                                              <p:val>
                                                <p:strVal val="#ppt_y"/>
                                              </p:val>
                                            </p:tav>
                                          </p:tavLst>
                                        </p:anim>
                                        <p:anim calcmode="lin" valueType="num">
                                          <p:cBhvr>
                                            <p:cTn id="61" dur="250" fill="hold"/>
                                            <p:tgtEl>
                                              <p:spTgt spid="19"/>
                                            </p:tgtEl>
                                            <p:attrNameLst>
                                              <p:attrName>ppt_w</p:attrName>
                                            </p:attrNameLst>
                                          </p:cBhvr>
                                          <p:tavLst>
                                            <p:tav tm="0">
                                              <p:val>
                                                <p:strVal val="#ppt_w"/>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childTnLst>
                                    </p:cTn>
                                  </p:par>
                                </p:childTnLst>
                              </p:cTn>
                            </p:par>
                            <p:par>
                              <p:cTn id="63" fill="hold">
                                <p:stCondLst>
                                  <p:cond delay="1149"/>
                                </p:stCondLst>
                                <p:childTnLst>
                                  <p:par>
                                    <p:cTn id="64" presetID="18" presetClass="entr" presetSubtype="6"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Right)">
                                          <p:cBhvr>
                                            <p:cTn id="66" dur="750"/>
                                            <p:tgtEl>
                                              <p:spTgt spid="18"/>
                                            </p:tgtEl>
                                          </p:cBhvr>
                                        </p:animEffect>
                                      </p:childTnLst>
                                    </p:cTn>
                                  </p:par>
                                </p:childTnLst>
                              </p:cTn>
                            </p:par>
                            <p:par>
                              <p:cTn id="67" fill="hold">
                                <p:stCondLst>
                                  <p:cond delay="2149"/>
                                </p:stCondLst>
                                <p:childTnLst>
                                  <p:par>
                                    <p:cTn id="68" presetID="2" presetClass="entr" presetSubtype="1" fill="hold" grpId="0" nodeType="afterEffect" p14:presetBounceEnd="50000">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14:bounceEnd="50000">
                                          <p:cBhvr additive="base">
                                            <p:cTn id="70"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7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par>
                              <p:cTn id="77" fill="hold">
                                <p:stCondLst>
                                  <p:cond delay="500"/>
                                </p:stCondLst>
                                <p:childTnLst>
                                  <p:par>
                                    <p:cTn id="78" presetID="17" presetClass="entr" presetSubtype="1" fill="hold" grpId="0" nodeType="afterEffect">
                                      <p:stCondLst>
                                        <p:cond delay="0"/>
                                      </p:stCondLst>
                                      <p:iterate type="lt">
                                        <p:tmPct val="40000"/>
                                      </p:iterate>
                                      <p:childTnLst>
                                        <p:set>
                                          <p:cBhvr>
                                            <p:cTn id="79" dur="1" fill="hold">
                                              <p:stCondLst>
                                                <p:cond delay="0"/>
                                              </p:stCondLst>
                                            </p:cTn>
                                            <p:tgtEl>
                                              <p:spTgt spid="13"/>
                                            </p:tgtEl>
                                            <p:attrNameLst>
                                              <p:attrName>style.visibility</p:attrName>
                                            </p:attrNameLst>
                                          </p:cBhvr>
                                          <p:to>
                                            <p:strVal val="visible"/>
                                          </p:to>
                                        </p:set>
                                        <p:anim calcmode="lin" valueType="num">
                                          <p:cBhvr>
                                            <p:cTn id="80" dur="250" fill="hold"/>
                                            <p:tgtEl>
                                              <p:spTgt spid="13"/>
                                            </p:tgtEl>
                                            <p:attrNameLst>
                                              <p:attrName>ppt_x</p:attrName>
                                            </p:attrNameLst>
                                          </p:cBhvr>
                                          <p:tavLst>
                                            <p:tav tm="0">
                                              <p:val>
                                                <p:strVal val="#ppt_x"/>
                                              </p:val>
                                            </p:tav>
                                            <p:tav tm="100000">
                                              <p:val>
                                                <p:strVal val="#ppt_x"/>
                                              </p:val>
                                            </p:tav>
                                          </p:tavLst>
                                        </p:anim>
                                        <p:anim calcmode="lin" valueType="num">
                                          <p:cBhvr>
                                            <p:cTn id="81" dur="250" fill="hold"/>
                                            <p:tgtEl>
                                              <p:spTgt spid="13"/>
                                            </p:tgtEl>
                                            <p:attrNameLst>
                                              <p:attrName>ppt_y</p:attrName>
                                            </p:attrNameLst>
                                          </p:cBhvr>
                                          <p:tavLst>
                                            <p:tav tm="0">
                                              <p:val>
                                                <p:strVal val="#ppt_y-#ppt_h/2"/>
                                              </p:val>
                                            </p:tav>
                                            <p:tav tm="100000">
                                              <p:val>
                                                <p:strVal val="#ppt_y"/>
                                              </p:val>
                                            </p:tav>
                                          </p:tavLst>
                                        </p:anim>
                                        <p:anim calcmode="lin" valueType="num">
                                          <p:cBhvr>
                                            <p:cTn id="82" dur="250" fill="hold"/>
                                            <p:tgtEl>
                                              <p:spTgt spid="13"/>
                                            </p:tgtEl>
                                            <p:attrNameLst>
                                              <p:attrName>ppt_w</p:attrName>
                                            </p:attrNameLst>
                                          </p:cBhvr>
                                          <p:tavLst>
                                            <p:tav tm="0">
                                              <p:val>
                                                <p:strVal val="#ppt_w"/>
                                              </p:val>
                                            </p:tav>
                                            <p:tav tm="100000">
                                              <p:val>
                                                <p:strVal val="#ppt_w"/>
                                              </p:val>
                                            </p:tav>
                                          </p:tavLst>
                                        </p:anim>
                                        <p:anim calcmode="lin" valueType="num">
                                          <p:cBhvr>
                                            <p:cTn id="83" dur="250" fill="hold"/>
                                            <p:tgtEl>
                                              <p:spTgt spid="13"/>
                                            </p:tgtEl>
                                            <p:attrNameLst>
                                              <p:attrName>ppt_h</p:attrName>
                                            </p:attrNameLst>
                                          </p:cBhvr>
                                          <p:tavLst>
                                            <p:tav tm="0">
                                              <p:val>
                                                <p:fltVal val="0"/>
                                              </p:val>
                                            </p:tav>
                                            <p:tav tm="100000">
                                              <p:val>
                                                <p:strVal val="#ppt_h"/>
                                              </p:val>
                                            </p:tav>
                                          </p:tavLst>
                                        </p:anim>
                                      </p:childTnLst>
                                    </p:cTn>
                                  </p:par>
                                </p:childTnLst>
                              </p:cTn>
                            </p:par>
                            <p:par>
                              <p:cTn id="84" fill="hold">
                                <p:stCondLst>
                                  <p:cond delay="1149"/>
                                </p:stCondLst>
                                <p:childTnLst>
                                  <p:par>
                                    <p:cTn id="85" presetID="18" presetClass="entr" presetSubtype="6"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750"/>
                                            <p:tgtEl>
                                              <p:spTgt spid="12"/>
                                            </p:tgtEl>
                                          </p:cBhvr>
                                        </p:animEffect>
                                      </p:childTnLst>
                                    </p:cTn>
                                  </p:par>
                                </p:childTnLst>
                              </p:cTn>
                            </p:par>
                            <p:par>
                              <p:cTn id="88" fill="hold">
                                <p:stCondLst>
                                  <p:cond delay="2149"/>
                                </p:stCondLst>
                                <p:childTnLst>
                                  <p:par>
                                    <p:cTn id="89" presetID="2" presetClass="entr" presetSubtype="1" fill="hold" grpId="0" nodeType="afterEffect" p14:presetBounceEnd="50000">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14:bounceEnd="50000">
                                          <p:cBhvr additive="base">
                                            <p:cTn id="91"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9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right)">
                                          <p:cBhvr>
                                            <p:cTn id="97" dur="500"/>
                                            <p:tgtEl>
                                              <p:spTgt spid="10"/>
                                            </p:tgtEl>
                                          </p:cBhvr>
                                        </p:animEffect>
                                      </p:childTnLst>
                                    </p:cTn>
                                  </p:par>
                                </p:childTnLst>
                              </p:cTn>
                            </p:par>
                            <p:par>
                              <p:cTn id="98" fill="hold">
                                <p:stCondLst>
                                  <p:cond delay="500"/>
                                </p:stCondLst>
                                <p:childTnLst>
                                  <p:par>
                                    <p:cTn id="99" presetID="17" presetClass="entr" presetSubtype="1" fill="hold" grpId="0" nodeType="afterEffect">
                                      <p:stCondLst>
                                        <p:cond delay="0"/>
                                      </p:stCondLst>
                                      <p:iterate type="lt">
                                        <p:tmPct val="40000"/>
                                      </p:iterate>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ppt_x</p:attrName>
                                            </p:attrNameLst>
                                          </p:cBhvr>
                                          <p:tavLst>
                                            <p:tav tm="0">
                                              <p:val>
                                                <p:strVal val="#ppt_x"/>
                                              </p:val>
                                            </p:tav>
                                            <p:tav tm="100000">
                                              <p:val>
                                                <p:strVal val="#ppt_x"/>
                                              </p:val>
                                            </p:tav>
                                          </p:tavLst>
                                        </p:anim>
                                        <p:anim calcmode="lin" valueType="num">
                                          <p:cBhvr>
                                            <p:cTn id="102" dur="250" fill="hold"/>
                                            <p:tgtEl>
                                              <p:spTgt spid="9"/>
                                            </p:tgtEl>
                                            <p:attrNameLst>
                                              <p:attrName>ppt_y</p:attrName>
                                            </p:attrNameLst>
                                          </p:cBhvr>
                                          <p:tavLst>
                                            <p:tav tm="0">
                                              <p:val>
                                                <p:strVal val="#ppt_y-#ppt_h/2"/>
                                              </p:val>
                                            </p:tav>
                                            <p:tav tm="100000">
                                              <p:val>
                                                <p:strVal val="#ppt_y"/>
                                              </p:val>
                                            </p:tav>
                                          </p:tavLst>
                                        </p:anim>
                                        <p:anim calcmode="lin" valueType="num">
                                          <p:cBhvr>
                                            <p:cTn id="103" dur="250" fill="hold"/>
                                            <p:tgtEl>
                                              <p:spTgt spid="9"/>
                                            </p:tgtEl>
                                            <p:attrNameLst>
                                              <p:attrName>ppt_w</p:attrName>
                                            </p:attrNameLst>
                                          </p:cBhvr>
                                          <p:tavLst>
                                            <p:tav tm="0">
                                              <p:val>
                                                <p:strVal val="#ppt_w"/>
                                              </p:val>
                                            </p:tav>
                                            <p:tav tm="100000">
                                              <p:val>
                                                <p:strVal val="#ppt_w"/>
                                              </p:val>
                                            </p:tav>
                                          </p:tavLst>
                                        </p:anim>
                                        <p:anim calcmode="lin" valueType="num">
                                          <p:cBhvr>
                                            <p:cTn id="104" dur="250" fill="hold"/>
                                            <p:tgtEl>
                                              <p:spTgt spid="9"/>
                                            </p:tgtEl>
                                            <p:attrNameLst>
                                              <p:attrName>ppt_h</p:attrName>
                                            </p:attrNameLst>
                                          </p:cBhvr>
                                          <p:tavLst>
                                            <p:tav tm="0">
                                              <p:val>
                                                <p:fltVal val="0"/>
                                              </p:val>
                                            </p:tav>
                                            <p:tav tm="100000">
                                              <p:val>
                                                <p:strVal val="#ppt_h"/>
                                              </p:val>
                                            </p:tav>
                                          </p:tavLst>
                                        </p:anim>
                                      </p:childTnLst>
                                    </p:cTn>
                                  </p:par>
                                </p:childTnLst>
                              </p:cTn>
                            </p:par>
                            <p:par>
                              <p:cTn id="105" fill="hold">
                                <p:stCondLst>
                                  <p:cond delay="1149"/>
                                </p:stCondLst>
                                <p:childTnLst>
                                  <p:par>
                                    <p:cTn id="106" presetID="18" presetClass="entr" presetSubtype="6"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strips(downRight)">
                                          <p:cBhvr>
                                            <p:cTn id="10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2" grpId="0"/>
          <p:bldP spid="13" grpId="0"/>
          <p:bldP spid="15" grpId="0"/>
          <p:bldP spid="16" grpId="0"/>
          <p:bldP spid="18" grpId="0"/>
          <p:bldP spid="19" grpId="0"/>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ppt_x</p:attrName>
                                            </p:attrNameLst>
                                          </p:cBhvr>
                                          <p:tavLst>
                                            <p:tav tm="0">
                                              <p:val>
                                                <p:strVal val="#ppt_x"/>
                                              </p:val>
                                            </p:tav>
                                            <p:tav tm="100000">
                                              <p:val>
                                                <p:strVal val="#ppt_x"/>
                                              </p:val>
                                            </p:tav>
                                          </p:tavLst>
                                        </p:anim>
                                        <p:anim calcmode="lin" valueType="num">
                                          <p:cBhvr>
                                            <p:cTn id="18" dur="250" fill="hold"/>
                                            <p:tgtEl>
                                              <p:spTgt spid="22"/>
                                            </p:tgtEl>
                                            <p:attrNameLst>
                                              <p:attrName>ppt_y</p:attrName>
                                            </p:attrNameLst>
                                          </p:cBhvr>
                                          <p:tavLst>
                                            <p:tav tm="0">
                                              <p:val>
                                                <p:strVal val="#ppt_y-#ppt_h/2"/>
                                              </p:val>
                                            </p:tav>
                                            <p:tav tm="100000">
                                              <p:val>
                                                <p:strVal val="#ppt_y"/>
                                              </p:val>
                                            </p:tav>
                                          </p:tavLst>
                                        </p:anim>
                                        <p:anim calcmode="lin" valueType="num">
                                          <p:cBhvr>
                                            <p:cTn id="19" dur="250" fill="hold"/>
                                            <p:tgtEl>
                                              <p:spTgt spid="22"/>
                                            </p:tgtEl>
                                            <p:attrNameLst>
                                              <p:attrName>ppt_w</p:attrName>
                                            </p:attrNameLst>
                                          </p:cBhvr>
                                          <p:tavLst>
                                            <p:tav tm="0">
                                              <p:val>
                                                <p:strVal val="#ppt_w"/>
                                              </p:val>
                                            </p:tav>
                                            <p:tav tm="100000">
                                              <p:val>
                                                <p:strVal val="#ppt_w"/>
                                              </p:val>
                                            </p:tav>
                                          </p:tavLst>
                                        </p:anim>
                                        <p:anim calcmode="lin" valueType="num">
                                          <p:cBhvr>
                                            <p:cTn id="20" dur="250" fill="hold"/>
                                            <p:tgtEl>
                                              <p:spTgt spid="22"/>
                                            </p:tgtEl>
                                            <p:attrNameLst>
                                              <p:attrName>ppt_h</p:attrName>
                                            </p:attrNameLst>
                                          </p:cBhvr>
                                          <p:tavLst>
                                            <p:tav tm="0">
                                              <p:val>
                                                <p:fltVal val="0"/>
                                              </p:val>
                                            </p:tav>
                                            <p:tav tm="100000">
                                              <p:val>
                                                <p:strVal val="#ppt_h"/>
                                              </p:val>
                                            </p:tav>
                                          </p:tavLst>
                                        </p:anim>
                                      </p:childTnLst>
                                    </p:cTn>
                                  </p:par>
                                </p:childTnLst>
                              </p:cTn>
                            </p:par>
                            <p:par>
                              <p:cTn id="21" fill="hold">
                                <p:stCondLst>
                                  <p:cond delay="1149"/>
                                </p:stCondLst>
                                <p:childTnLst>
                                  <p:par>
                                    <p:cTn id="22" presetID="18" presetClass="entr" presetSubtype="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Right)">
                                          <p:cBhvr>
                                            <p:cTn id="24" dur="750"/>
                                            <p:tgtEl>
                                              <p:spTgt spid="21"/>
                                            </p:tgtEl>
                                          </p:cBhvr>
                                        </p:animEffect>
                                      </p:childTnLst>
                                    </p:cTn>
                                  </p:par>
                                </p:childTnLst>
                              </p:cTn>
                            </p:par>
                            <p:par>
                              <p:cTn id="25" fill="hold">
                                <p:stCondLst>
                                  <p:cond delay="2149"/>
                                </p:stCondLst>
                                <p:childTnLst>
                                  <p:par>
                                    <p:cTn id="26" presetID="2"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ppt_h/2"/>
                                              </p:val>
                                            </p:tav>
                                            <p:tav tm="100000">
                                              <p:val>
                                                <p:strVal val="#ppt_y"/>
                                              </p:val>
                                            </p:tav>
                                          </p:tavLst>
                                        </p:anim>
                                        <p:anim calcmode="lin" valueType="num">
                                          <p:cBhvr>
                                            <p:cTn id="40" dur="250" fill="hold"/>
                                            <p:tgtEl>
                                              <p:spTgt spid="16"/>
                                            </p:tgtEl>
                                            <p:attrNameLst>
                                              <p:attrName>ppt_w</p:attrName>
                                            </p:attrNameLst>
                                          </p:cBhvr>
                                          <p:tavLst>
                                            <p:tav tm="0">
                                              <p:val>
                                                <p:strVal val="#ppt_w"/>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childTnLst>
                                    </p:cTn>
                                  </p:par>
                                </p:childTnLst>
                              </p:cTn>
                            </p:par>
                            <p:par>
                              <p:cTn id="42" fill="hold">
                                <p:stCondLst>
                                  <p:cond delay="1149"/>
                                </p:stCondLst>
                                <p:childTnLst>
                                  <p:par>
                                    <p:cTn id="43" presetID="18" presetClass="entr" presetSubtype="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750"/>
                                            <p:tgtEl>
                                              <p:spTgt spid="15"/>
                                            </p:tgtEl>
                                          </p:cBhvr>
                                        </p:animEffect>
                                      </p:childTnLst>
                                    </p:cTn>
                                  </p:par>
                                </p:childTnLst>
                              </p:cTn>
                            </p:par>
                            <p:par>
                              <p:cTn id="46" fill="hold">
                                <p:stCondLst>
                                  <p:cond delay="2149"/>
                                </p:stCondLst>
                                <p:childTnLst>
                                  <p:par>
                                    <p:cTn id="47" presetID="2" presetClass="entr" presetSubtype="1"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ppt_h/2"/>
                                              </p:val>
                                            </p:tav>
                                            <p:tav tm="100000">
                                              <p:val>
                                                <p:strVal val="#ppt_y"/>
                                              </p:val>
                                            </p:tav>
                                          </p:tavLst>
                                        </p:anim>
                                        <p:anim calcmode="lin" valueType="num">
                                          <p:cBhvr>
                                            <p:cTn id="61" dur="250" fill="hold"/>
                                            <p:tgtEl>
                                              <p:spTgt spid="19"/>
                                            </p:tgtEl>
                                            <p:attrNameLst>
                                              <p:attrName>ppt_w</p:attrName>
                                            </p:attrNameLst>
                                          </p:cBhvr>
                                          <p:tavLst>
                                            <p:tav tm="0">
                                              <p:val>
                                                <p:strVal val="#ppt_w"/>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childTnLst>
                                    </p:cTn>
                                  </p:par>
                                </p:childTnLst>
                              </p:cTn>
                            </p:par>
                            <p:par>
                              <p:cTn id="63" fill="hold">
                                <p:stCondLst>
                                  <p:cond delay="1149"/>
                                </p:stCondLst>
                                <p:childTnLst>
                                  <p:par>
                                    <p:cTn id="64" presetID="18" presetClass="entr" presetSubtype="6"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Right)">
                                          <p:cBhvr>
                                            <p:cTn id="66" dur="750"/>
                                            <p:tgtEl>
                                              <p:spTgt spid="18"/>
                                            </p:tgtEl>
                                          </p:cBhvr>
                                        </p:animEffect>
                                      </p:childTnLst>
                                    </p:cTn>
                                  </p:par>
                                </p:childTnLst>
                              </p:cTn>
                            </p:par>
                            <p:par>
                              <p:cTn id="67" fill="hold">
                                <p:stCondLst>
                                  <p:cond delay="2149"/>
                                </p:stCondLst>
                                <p:childTnLst>
                                  <p:par>
                                    <p:cTn id="68" presetID="2" presetClass="entr" presetSubtype="1"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1000" fill="hold"/>
                                            <p:tgtEl>
                                              <p:spTgt spid="6"/>
                                            </p:tgtEl>
                                            <p:attrNameLst>
                                              <p:attrName>ppt_x</p:attrName>
                                            </p:attrNameLst>
                                          </p:cBhvr>
                                          <p:tavLst>
                                            <p:tav tm="0">
                                              <p:val>
                                                <p:strVal val="#ppt_x"/>
                                              </p:val>
                                            </p:tav>
                                            <p:tav tm="100000">
                                              <p:val>
                                                <p:strVal val="#ppt_x"/>
                                              </p:val>
                                            </p:tav>
                                          </p:tavLst>
                                        </p:anim>
                                        <p:anim calcmode="lin" valueType="num">
                                          <p:cBhvr additive="base">
                                            <p:cTn id="7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par>
                              <p:cTn id="77" fill="hold">
                                <p:stCondLst>
                                  <p:cond delay="500"/>
                                </p:stCondLst>
                                <p:childTnLst>
                                  <p:par>
                                    <p:cTn id="78" presetID="17" presetClass="entr" presetSubtype="1" fill="hold" grpId="0" nodeType="afterEffect">
                                      <p:stCondLst>
                                        <p:cond delay="0"/>
                                      </p:stCondLst>
                                      <p:iterate type="lt">
                                        <p:tmPct val="40000"/>
                                      </p:iterate>
                                      <p:childTnLst>
                                        <p:set>
                                          <p:cBhvr>
                                            <p:cTn id="79" dur="1" fill="hold">
                                              <p:stCondLst>
                                                <p:cond delay="0"/>
                                              </p:stCondLst>
                                            </p:cTn>
                                            <p:tgtEl>
                                              <p:spTgt spid="13"/>
                                            </p:tgtEl>
                                            <p:attrNameLst>
                                              <p:attrName>style.visibility</p:attrName>
                                            </p:attrNameLst>
                                          </p:cBhvr>
                                          <p:to>
                                            <p:strVal val="visible"/>
                                          </p:to>
                                        </p:set>
                                        <p:anim calcmode="lin" valueType="num">
                                          <p:cBhvr>
                                            <p:cTn id="80" dur="250" fill="hold"/>
                                            <p:tgtEl>
                                              <p:spTgt spid="13"/>
                                            </p:tgtEl>
                                            <p:attrNameLst>
                                              <p:attrName>ppt_x</p:attrName>
                                            </p:attrNameLst>
                                          </p:cBhvr>
                                          <p:tavLst>
                                            <p:tav tm="0">
                                              <p:val>
                                                <p:strVal val="#ppt_x"/>
                                              </p:val>
                                            </p:tav>
                                            <p:tav tm="100000">
                                              <p:val>
                                                <p:strVal val="#ppt_x"/>
                                              </p:val>
                                            </p:tav>
                                          </p:tavLst>
                                        </p:anim>
                                        <p:anim calcmode="lin" valueType="num">
                                          <p:cBhvr>
                                            <p:cTn id="81" dur="250" fill="hold"/>
                                            <p:tgtEl>
                                              <p:spTgt spid="13"/>
                                            </p:tgtEl>
                                            <p:attrNameLst>
                                              <p:attrName>ppt_y</p:attrName>
                                            </p:attrNameLst>
                                          </p:cBhvr>
                                          <p:tavLst>
                                            <p:tav tm="0">
                                              <p:val>
                                                <p:strVal val="#ppt_y-#ppt_h/2"/>
                                              </p:val>
                                            </p:tav>
                                            <p:tav tm="100000">
                                              <p:val>
                                                <p:strVal val="#ppt_y"/>
                                              </p:val>
                                            </p:tav>
                                          </p:tavLst>
                                        </p:anim>
                                        <p:anim calcmode="lin" valueType="num">
                                          <p:cBhvr>
                                            <p:cTn id="82" dur="250" fill="hold"/>
                                            <p:tgtEl>
                                              <p:spTgt spid="13"/>
                                            </p:tgtEl>
                                            <p:attrNameLst>
                                              <p:attrName>ppt_w</p:attrName>
                                            </p:attrNameLst>
                                          </p:cBhvr>
                                          <p:tavLst>
                                            <p:tav tm="0">
                                              <p:val>
                                                <p:strVal val="#ppt_w"/>
                                              </p:val>
                                            </p:tav>
                                            <p:tav tm="100000">
                                              <p:val>
                                                <p:strVal val="#ppt_w"/>
                                              </p:val>
                                            </p:tav>
                                          </p:tavLst>
                                        </p:anim>
                                        <p:anim calcmode="lin" valueType="num">
                                          <p:cBhvr>
                                            <p:cTn id="83" dur="250" fill="hold"/>
                                            <p:tgtEl>
                                              <p:spTgt spid="13"/>
                                            </p:tgtEl>
                                            <p:attrNameLst>
                                              <p:attrName>ppt_h</p:attrName>
                                            </p:attrNameLst>
                                          </p:cBhvr>
                                          <p:tavLst>
                                            <p:tav tm="0">
                                              <p:val>
                                                <p:fltVal val="0"/>
                                              </p:val>
                                            </p:tav>
                                            <p:tav tm="100000">
                                              <p:val>
                                                <p:strVal val="#ppt_h"/>
                                              </p:val>
                                            </p:tav>
                                          </p:tavLst>
                                        </p:anim>
                                      </p:childTnLst>
                                    </p:cTn>
                                  </p:par>
                                </p:childTnLst>
                              </p:cTn>
                            </p:par>
                            <p:par>
                              <p:cTn id="84" fill="hold">
                                <p:stCondLst>
                                  <p:cond delay="1149"/>
                                </p:stCondLst>
                                <p:childTnLst>
                                  <p:par>
                                    <p:cTn id="85" presetID="18" presetClass="entr" presetSubtype="6"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750"/>
                                            <p:tgtEl>
                                              <p:spTgt spid="12"/>
                                            </p:tgtEl>
                                          </p:cBhvr>
                                        </p:animEffect>
                                      </p:childTnLst>
                                    </p:cTn>
                                  </p:par>
                                </p:childTnLst>
                              </p:cTn>
                            </p:par>
                            <p:par>
                              <p:cTn id="88" fill="hold">
                                <p:stCondLst>
                                  <p:cond delay="2149"/>
                                </p:stCondLst>
                                <p:childTnLst>
                                  <p:par>
                                    <p:cTn id="89" presetID="2" presetClass="entr" presetSubtype="1"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1000" fill="hold"/>
                                            <p:tgtEl>
                                              <p:spTgt spid="7"/>
                                            </p:tgtEl>
                                            <p:attrNameLst>
                                              <p:attrName>ppt_x</p:attrName>
                                            </p:attrNameLst>
                                          </p:cBhvr>
                                          <p:tavLst>
                                            <p:tav tm="0">
                                              <p:val>
                                                <p:strVal val="#ppt_x"/>
                                              </p:val>
                                            </p:tav>
                                            <p:tav tm="100000">
                                              <p:val>
                                                <p:strVal val="#ppt_x"/>
                                              </p:val>
                                            </p:tav>
                                          </p:tavLst>
                                        </p:anim>
                                        <p:anim calcmode="lin" valueType="num">
                                          <p:cBhvr additive="base">
                                            <p:cTn id="9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right)">
                                          <p:cBhvr>
                                            <p:cTn id="97" dur="500"/>
                                            <p:tgtEl>
                                              <p:spTgt spid="10"/>
                                            </p:tgtEl>
                                          </p:cBhvr>
                                        </p:animEffect>
                                      </p:childTnLst>
                                    </p:cTn>
                                  </p:par>
                                </p:childTnLst>
                              </p:cTn>
                            </p:par>
                            <p:par>
                              <p:cTn id="98" fill="hold">
                                <p:stCondLst>
                                  <p:cond delay="500"/>
                                </p:stCondLst>
                                <p:childTnLst>
                                  <p:par>
                                    <p:cTn id="99" presetID="17" presetClass="entr" presetSubtype="1" fill="hold" grpId="0" nodeType="afterEffect">
                                      <p:stCondLst>
                                        <p:cond delay="0"/>
                                      </p:stCondLst>
                                      <p:iterate type="lt">
                                        <p:tmPct val="40000"/>
                                      </p:iterate>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ppt_x</p:attrName>
                                            </p:attrNameLst>
                                          </p:cBhvr>
                                          <p:tavLst>
                                            <p:tav tm="0">
                                              <p:val>
                                                <p:strVal val="#ppt_x"/>
                                              </p:val>
                                            </p:tav>
                                            <p:tav tm="100000">
                                              <p:val>
                                                <p:strVal val="#ppt_x"/>
                                              </p:val>
                                            </p:tav>
                                          </p:tavLst>
                                        </p:anim>
                                        <p:anim calcmode="lin" valueType="num">
                                          <p:cBhvr>
                                            <p:cTn id="102" dur="250" fill="hold"/>
                                            <p:tgtEl>
                                              <p:spTgt spid="9"/>
                                            </p:tgtEl>
                                            <p:attrNameLst>
                                              <p:attrName>ppt_y</p:attrName>
                                            </p:attrNameLst>
                                          </p:cBhvr>
                                          <p:tavLst>
                                            <p:tav tm="0">
                                              <p:val>
                                                <p:strVal val="#ppt_y-#ppt_h/2"/>
                                              </p:val>
                                            </p:tav>
                                            <p:tav tm="100000">
                                              <p:val>
                                                <p:strVal val="#ppt_y"/>
                                              </p:val>
                                            </p:tav>
                                          </p:tavLst>
                                        </p:anim>
                                        <p:anim calcmode="lin" valueType="num">
                                          <p:cBhvr>
                                            <p:cTn id="103" dur="250" fill="hold"/>
                                            <p:tgtEl>
                                              <p:spTgt spid="9"/>
                                            </p:tgtEl>
                                            <p:attrNameLst>
                                              <p:attrName>ppt_w</p:attrName>
                                            </p:attrNameLst>
                                          </p:cBhvr>
                                          <p:tavLst>
                                            <p:tav tm="0">
                                              <p:val>
                                                <p:strVal val="#ppt_w"/>
                                              </p:val>
                                            </p:tav>
                                            <p:tav tm="100000">
                                              <p:val>
                                                <p:strVal val="#ppt_w"/>
                                              </p:val>
                                            </p:tav>
                                          </p:tavLst>
                                        </p:anim>
                                        <p:anim calcmode="lin" valueType="num">
                                          <p:cBhvr>
                                            <p:cTn id="104" dur="250" fill="hold"/>
                                            <p:tgtEl>
                                              <p:spTgt spid="9"/>
                                            </p:tgtEl>
                                            <p:attrNameLst>
                                              <p:attrName>ppt_h</p:attrName>
                                            </p:attrNameLst>
                                          </p:cBhvr>
                                          <p:tavLst>
                                            <p:tav tm="0">
                                              <p:val>
                                                <p:fltVal val="0"/>
                                              </p:val>
                                            </p:tav>
                                            <p:tav tm="100000">
                                              <p:val>
                                                <p:strVal val="#ppt_h"/>
                                              </p:val>
                                            </p:tav>
                                          </p:tavLst>
                                        </p:anim>
                                      </p:childTnLst>
                                    </p:cTn>
                                  </p:par>
                                </p:childTnLst>
                              </p:cTn>
                            </p:par>
                            <p:par>
                              <p:cTn id="105" fill="hold">
                                <p:stCondLst>
                                  <p:cond delay="1149"/>
                                </p:stCondLst>
                                <p:childTnLst>
                                  <p:par>
                                    <p:cTn id="106" presetID="18" presetClass="entr" presetSubtype="6"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strips(downRight)">
                                          <p:cBhvr>
                                            <p:cTn id="10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2" grpId="0"/>
          <p:bldP spid="13" grpId="0"/>
          <p:bldP spid="15" grpId="0"/>
          <p:bldP spid="16" grpId="0"/>
          <p:bldP spid="18" grpId="0"/>
          <p:bldP spid="19" grpId="0"/>
          <p:bldP spid="21" grpId="0"/>
          <p:bldP spid="2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597334" y="2599828"/>
            <a:ext cx="7577061" cy="3862287"/>
            <a:chOff x="203200" y="1887310"/>
            <a:chExt cx="7945438" cy="3662221"/>
          </a:xfrm>
          <a:effectLst>
            <a:outerShdw blurRad="279400" dist="279400" dir="5400000" algn="ctr" rotWithShape="0">
              <a:srgbClr val="000000">
                <a:alpha val="43137"/>
              </a:srgbClr>
            </a:outerShdw>
          </a:effectLst>
        </p:grpSpPr>
        <p:cxnSp>
          <p:nvCxnSpPr>
            <p:cNvPr id="15" name="直接连接符 14"/>
            <p:cNvCxnSpPr/>
            <p:nvPr/>
          </p:nvCxnSpPr>
          <p:spPr>
            <a:xfrm>
              <a:off x="203200" y="5549531"/>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3200" y="5091756"/>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03200" y="4633978"/>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03200" y="4176200"/>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03200" y="3718422"/>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03200" y="3260644"/>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03200" y="2802866"/>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03200" y="2345088"/>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03200" y="1887310"/>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等腰三角形 1"/>
          <p:cNvSpPr/>
          <p:nvPr/>
        </p:nvSpPr>
        <p:spPr>
          <a:xfrm>
            <a:off x="764016" y="3638205"/>
            <a:ext cx="1904864" cy="2823910"/>
          </a:xfrm>
          <a:prstGeom prst="triangle">
            <a:avLst/>
          </a:pr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9" name="等腰三角形 8"/>
          <p:cNvSpPr/>
          <p:nvPr/>
        </p:nvSpPr>
        <p:spPr>
          <a:xfrm>
            <a:off x="1819198" y="3159732"/>
            <a:ext cx="1904864" cy="3302383"/>
          </a:xfrm>
          <a:prstGeom prst="triangle">
            <a:avLst/>
          </a:pr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10" name="等腰三角形 9"/>
          <p:cNvSpPr/>
          <p:nvPr/>
        </p:nvSpPr>
        <p:spPr>
          <a:xfrm>
            <a:off x="2874379" y="2917735"/>
            <a:ext cx="1904864" cy="3544381"/>
          </a:xfrm>
          <a:prstGeom prst="triangle">
            <a:avLst/>
          </a:pr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11" name="等腰三角形 10"/>
          <p:cNvSpPr/>
          <p:nvPr/>
        </p:nvSpPr>
        <p:spPr>
          <a:xfrm>
            <a:off x="3929561" y="3420717"/>
            <a:ext cx="1904864" cy="3041399"/>
          </a:xfrm>
          <a:prstGeom prst="triangle">
            <a:avLst/>
          </a:pr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12" name="等腰三角形 11"/>
          <p:cNvSpPr/>
          <p:nvPr/>
        </p:nvSpPr>
        <p:spPr>
          <a:xfrm>
            <a:off x="4984743" y="2724482"/>
            <a:ext cx="1904864" cy="3737633"/>
          </a:xfrm>
          <a:prstGeom prst="triangle">
            <a:avLst/>
          </a:pr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13" name="等腰三角形 12"/>
          <p:cNvSpPr/>
          <p:nvPr/>
        </p:nvSpPr>
        <p:spPr>
          <a:xfrm>
            <a:off x="6039924" y="3043737"/>
            <a:ext cx="1904864" cy="3418378"/>
          </a:xfrm>
          <a:prstGeom prst="triangle">
            <a:avLst/>
          </a:pr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27" name="文本框 26"/>
          <p:cNvSpPr txBox="1"/>
          <p:nvPr/>
        </p:nvSpPr>
        <p:spPr>
          <a:xfrm>
            <a:off x="2066825" y="1896661"/>
            <a:ext cx="4362550" cy="481799"/>
          </a:xfrm>
          <a:prstGeom prst="rect">
            <a:avLst/>
          </a:prstGeom>
          <a:noFill/>
        </p:spPr>
        <p:txBody>
          <a:bodyPr wrap="square" rtlCol="0">
            <a:spAutoFit/>
          </a:bodyPr>
          <a:lstStyle/>
          <a:p>
            <a:pPr algn="ctr">
              <a:defRPr/>
            </a:pPr>
            <a:r>
              <a:rPr lang="en-US" altLang="zh-CN" sz="2530" b="1" kern="0" dirty="0">
                <a:solidFill>
                  <a:srgbClr val="595959"/>
                </a:solidFill>
                <a:cs typeface="+mn-ea"/>
                <a:sym typeface="+mn-lt"/>
              </a:rPr>
              <a:t>The Title Of The Chart</a:t>
            </a:r>
            <a:endParaRPr lang="zh-CN" altLang="en-US" sz="2530" b="1" kern="0" dirty="0">
              <a:solidFill>
                <a:srgbClr val="595959"/>
              </a:solidFill>
              <a:cs typeface="+mn-ea"/>
              <a:sym typeface="+mn-lt"/>
            </a:endParaRPr>
          </a:p>
        </p:txBody>
      </p:sp>
      <p:grpSp>
        <p:nvGrpSpPr>
          <p:cNvPr id="47" name="组合 46"/>
          <p:cNvGrpSpPr/>
          <p:nvPr/>
        </p:nvGrpSpPr>
        <p:grpSpPr>
          <a:xfrm>
            <a:off x="10451440" y="893661"/>
            <a:ext cx="1484799" cy="1484799"/>
            <a:chOff x="10235836" y="1613285"/>
            <a:chExt cx="1407886" cy="1407886"/>
          </a:xfrm>
          <a:solidFill>
            <a:schemeClr val="tx1">
              <a:lumMod val="50000"/>
              <a:lumOff val="50000"/>
            </a:schemeClr>
          </a:solidFill>
          <a:effectLst/>
        </p:grpSpPr>
        <p:sp>
          <p:nvSpPr>
            <p:cNvPr id="29" name="椭圆 28"/>
            <p:cNvSpPr/>
            <p:nvPr/>
          </p:nvSpPr>
          <p:spPr>
            <a:xfrm>
              <a:off x="10235836" y="1613285"/>
              <a:ext cx="1407886" cy="1407886"/>
            </a:xfrm>
            <a:prstGeom prst="ellipse">
              <a:avLst/>
            </a:pr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36" name="文本框 35"/>
            <p:cNvSpPr txBox="1"/>
            <p:nvPr/>
          </p:nvSpPr>
          <p:spPr>
            <a:xfrm>
              <a:off x="10253107" y="1949680"/>
              <a:ext cx="1390615" cy="703197"/>
            </a:xfrm>
            <a:prstGeom prst="rect">
              <a:avLst/>
            </a:prstGeom>
            <a:noFill/>
          </p:spPr>
          <p:txBody>
            <a:bodyPr wrap="square" rtlCol="0">
              <a:spAutoFit/>
            </a:bodyPr>
            <a:lstStyle/>
            <a:p>
              <a:pPr algn="ctr">
                <a:defRPr/>
              </a:pPr>
              <a:r>
                <a:rPr lang="en-US" altLang="zh-CN" sz="4220" b="1" kern="0" dirty="0">
                  <a:solidFill>
                    <a:schemeClr val="bg1"/>
                  </a:solidFill>
                  <a:cs typeface="+mn-ea"/>
                  <a:sym typeface="+mn-lt"/>
                </a:rPr>
                <a:t>15</a:t>
              </a:r>
              <a:r>
                <a:rPr lang="en-US" altLang="zh-CN" sz="2955" kern="0" dirty="0">
                  <a:solidFill>
                    <a:schemeClr val="bg1"/>
                  </a:solidFill>
                  <a:cs typeface="+mn-ea"/>
                  <a:sym typeface="+mn-lt"/>
                </a:rPr>
                <a:t>%</a:t>
              </a:r>
              <a:endParaRPr lang="zh-CN" altLang="en-US" sz="2955" kern="0" dirty="0">
                <a:solidFill>
                  <a:schemeClr val="bg1"/>
                </a:solidFill>
                <a:cs typeface="+mn-ea"/>
                <a:sym typeface="+mn-lt"/>
              </a:endParaRPr>
            </a:p>
          </p:txBody>
        </p:sp>
      </p:grpSp>
      <p:grpSp>
        <p:nvGrpSpPr>
          <p:cNvPr id="46" name="组合 45"/>
          <p:cNvGrpSpPr/>
          <p:nvPr/>
        </p:nvGrpSpPr>
        <p:grpSpPr>
          <a:xfrm>
            <a:off x="10451440" y="3523875"/>
            <a:ext cx="1484799" cy="1484799"/>
            <a:chOff x="10235836" y="4107254"/>
            <a:chExt cx="1407886" cy="1407886"/>
          </a:xfrm>
          <a:solidFill>
            <a:schemeClr val="tx1">
              <a:lumMod val="50000"/>
              <a:lumOff val="50000"/>
            </a:schemeClr>
          </a:solidFill>
          <a:effectLst/>
        </p:grpSpPr>
        <p:sp>
          <p:nvSpPr>
            <p:cNvPr id="31" name="椭圆 30"/>
            <p:cNvSpPr/>
            <p:nvPr/>
          </p:nvSpPr>
          <p:spPr>
            <a:xfrm>
              <a:off x="10235836" y="4107254"/>
              <a:ext cx="1407886" cy="1407886"/>
            </a:xfrm>
            <a:prstGeom prst="ellipse">
              <a:avLst/>
            </a:pr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ysClr val="windowText" lastClr="000000"/>
                </a:solidFill>
                <a:cs typeface="+mn-ea"/>
                <a:sym typeface="+mn-lt"/>
              </a:endParaRPr>
            </a:p>
          </p:txBody>
        </p:sp>
        <p:sp>
          <p:nvSpPr>
            <p:cNvPr id="37" name="文本框 36"/>
            <p:cNvSpPr txBox="1"/>
            <p:nvPr/>
          </p:nvSpPr>
          <p:spPr>
            <a:xfrm>
              <a:off x="10314032" y="4504136"/>
              <a:ext cx="1251493" cy="703197"/>
            </a:xfrm>
            <a:prstGeom prst="rect">
              <a:avLst/>
            </a:prstGeom>
            <a:noFill/>
          </p:spPr>
          <p:txBody>
            <a:bodyPr wrap="square" rtlCol="0">
              <a:spAutoFit/>
            </a:bodyPr>
            <a:lstStyle/>
            <a:p>
              <a:pPr algn="ctr">
                <a:defRPr/>
              </a:pPr>
              <a:r>
                <a:rPr lang="en-US" altLang="zh-CN" sz="4220" b="1" kern="0" dirty="0">
                  <a:solidFill>
                    <a:schemeClr val="bg1"/>
                  </a:solidFill>
                  <a:cs typeface="+mn-ea"/>
                  <a:sym typeface="+mn-lt"/>
                </a:rPr>
                <a:t>23</a:t>
              </a:r>
              <a:r>
                <a:rPr lang="en-US" altLang="zh-CN" sz="2955" kern="0" dirty="0">
                  <a:solidFill>
                    <a:schemeClr val="bg1"/>
                  </a:solidFill>
                  <a:cs typeface="+mn-ea"/>
                  <a:sym typeface="+mn-lt"/>
                </a:rPr>
                <a:t>%</a:t>
              </a:r>
              <a:endParaRPr lang="zh-CN" altLang="en-US" sz="2955" kern="0" dirty="0">
                <a:solidFill>
                  <a:schemeClr val="bg1"/>
                </a:solidFill>
                <a:cs typeface="+mn-ea"/>
                <a:sym typeface="+mn-lt"/>
              </a:endParaRPr>
            </a:p>
          </p:txBody>
        </p:sp>
      </p:grpSp>
      <p:grpSp>
        <p:nvGrpSpPr>
          <p:cNvPr id="40" name="组合 39"/>
          <p:cNvGrpSpPr/>
          <p:nvPr/>
        </p:nvGrpSpPr>
        <p:grpSpPr>
          <a:xfrm>
            <a:off x="8498559" y="893661"/>
            <a:ext cx="1484799" cy="1484799"/>
            <a:chOff x="8384114" y="1556135"/>
            <a:chExt cx="1407886" cy="1407886"/>
          </a:xfrm>
          <a:effectLst/>
        </p:grpSpPr>
        <p:sp>
          <p:nvSpPr>
            <p:cNvPr id="28" name="椭圆 27"/>
            <p:cNvSpPr/>
            <p:nvPr/>
          </p:nvSpPr>
          <p:spPr>
            <a:xfrm>
              <a:off x="8384114" y="1556135"/>
              <a:ext cx="1407886" cy="1407886"/>
            </a:xfrm>
            <a:prstGeom prst="ellipse">
              <a:avLst/>
            </a:prstGeom>
            <a:solidFill>
              <a:srgbClr val="FC5D04"/>
            </a:solidFill>
            <a:ln w="25400">
              <a:solidFill>
                <a:srgbClr val="FC5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chemeClr val="bg1"/>
                </a:solidFill>
                <a:cs typeface="+mn-ea"/>
                <a:sym typeface="+mn-lt"/>
              </a:endParaRPr>
            </a:p>
          </p:txBody>
        </p:sp>
        <p:sp>
          <p:nvSpPr>
            <p:cNvPr id="32" name="Freeform 178"/>
            <p:cNvSpPr>
              <a:spLocks noEditPoints="1"/>
            </p:cNvSpPr>
            <p:nvPr/>
          </p:nvSpPr>
          <p:spPr bwMode="auto">
            <a:xfrm>
              <a:off x="8767023" y="1799092"/>
              <a:ext cx="634328" cy="555554"/>
            </a:xfrm>
            <a:custGeom>
              <a:avLst/>
              <a:gdLst>
                <a:gd name="T0" fmla="*/ 49 w 73"/>
                <a:gd name="T1" fmla="*/ 16 h 64"/>
                <a:gd name="T2" fmla="*/ 64 w 73"/>
                <a:gd name="T3" fmla="*/ 22 h 64"/>
                <a:gd name="T4" fmla="*/ 66 w 73"/>
                <a:gd name="T5" fmla="*/ 24 h 64"/>
                <a:gd name="T6" fmla="*/ 73 w 73"/>
                <a:gd name="T7" fmla="*/ 47 h 64"/>
                <a:gd name="T8" fmla="*/ 73 w 73"/>
                <a:gd name="T9" fmla="*/ 54 h 64"/>
                <a:gd name="T10" fmla="*/ 71 w 73"/>
                <a:gd name="T11" fmla="*/ 57 h 64"/>
                <a:gd name="T12" fmla="*/ 64 w 73"/>
                <a:gd name="T13" fmla="*/ 61 h 64"/>
                <a:gd name="T14" fmla="*/ 58 w 73"/>
                <a:gd name="T15" fmla="*/ 64 h 64"/>
                <a:gd name="T16" fmla="*/ 52 w 73"/>
                <a:gd name="T17" fmla="*/ 61 h 64"/>
                <a:gd name="T18" fmla="*/ 46 w 73"/>
                <a:gd name="T19" fmla="*/ 57 h 64"/>
                <a:gd name="T20" fmla="*/ 26 w 73"/>
                <a:gd name="T21" fmla="*/ 61 h 64"/>
                <a:gd name="T22" fmla="*/ 20 w 73"/>
                <a:gd name="T23" fmla="*/ 64 h 64"/>
                <a:gd name="T24" fmla="*/ 14 w 73"/>
                <a:gd name="T25" fmla="*/ 61 h 64"/>
                <a:gd name="T26" fmla="*/ 9 w 73"/>
                <a:gd name="T27" fmla="*/ 57 h 64"/>
                <a:gd name="T28" fmla="*/ 4 w 73"/>
                <a:gd name="T29" fmla="*/ 44 h 64"/>
                <a:gd name="T30" fmla="*/ 9 w 73"/>
                <a:gd name="T31" fmla="*/ 40 h 64"/>
                <a:gd name="T32" fmla="*/ 42 w 73"/>
                <a:gd name="T33" fmla="*/ 6 h 64"/>
                <a:gd name="T34" fmla="*/ 61 w 73"/>
                <a:gd name="T35" fmla="*/ 8 h 64"/>
                <a:gd name="T36" fmla="*/ 42 w 73"/>
                <a:gd name="T37" fmla="*/ 6 h 64"/>
                <a:gd name="T38" fmla="*/ 49 w 73"/>
                <a:gd name="T39" fmla="*/ 0 h 64"/>
                <a:gd name="T40" fmla="*/ 25 w 73"/>
                <a:gd name="T41" fmla="*/ 4 h 64"/>
                <a:gd name="T42" fmla="*/ 0 w 73"/>
                <a:gd name="T43" fmla="*/ 8 h 64"/>
                <a:gd name="T44" fmla="*/ 37 w 73"/>
                <a:gd name="T45" fmla="*/ 13 h 64"/>
                <a:gd name="T46" fmla="*/ 0 w 73"/>
                <a:gd name="T47" fmla="*/ 8 h 64"/>
                <a:gd name="T48" fmla="*/ 20 w 73"/>
                <a:gd name="T49" fmla="*/ 52 h 64"/>
                <a:gd name="T50" fmla="*/ 17 w 73"/>
                <a:gd name="T51" fmla="*/ 55 h 64"/>
                <a:gd name="T52" fmla="*/ 20 w 73"/>
                <a:gd name="T53" fmla="*/ 58 h 64"/>
                <a:gd name="T54" fmla="*/ 24 w 73"/>
                <a:gd name="T55" fmla="*/ 55 h 64"/>
                <a:gd name="T56" fmla="*/ 65 w 73"/>
                <a:gd name="T57" fmla="*/ 52 h 64"/>
                <a:gd name="T58" fmla="*/ 68 w 73"/>
                <a:gd name="T59" fmla="*/ 47 h 64"/>
                <a:gd name="T60" fmla="*/ 52 w 73"/>
                <a:gd name="T61" fmla="*/ 27 h 64"/>
                <a:gd name="T62" fmla="*/ 52 w 73"/>
                <a:gd name="T63" fmla="*/ 49 h 64"/>
                <a:gd name="T64" fmla="*/ 58 w 73"/>
                <a:gd name="T65" fmla="*/ 47 h 64"/>
                <a:gd name="T66" fmla="*/ 64 w 73"/>
                <a:gd name="T67" fmla="*/ 49 h 64"/>
                <a:gd name="T68" fmla="*/ 60 w 73"/>
                <a:gd name="T69" fmla="*/ 53 h 64"/>
                <a:gd name="T70" fmla="*/ 55 w 73"/>
                <a:gd name="T71" fmla="*/ 53 h 64"/>
                <a:gd name="T72" fmla="*/ 55 w 73"/>
                <a:gd name="T73" fmla="*/ 58 h 64"/>
                <a:gd name="T74" fmla="*/ 60 w 73"/>
                <a:gd name="T75" fmla="*/ 58 h 64"/>
                <a:gd name="T76" fmla="*/ 60 w 73"/>
                <a:gd name="T77"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64">
                  <a:moveTo>
                    <a:pt x="9" y="16"/>
                  </a:moveTo>
                  <a:cubicBezTo>
                    <a:pt x="49" y="16"/>
                    <a:pt x="49" y="16"/>
                    <a:pt x="49" y="16"/>
                  </a:cubicBezTo>
                  <a:cubicBezTo>
                    <a:pt x="49" y="22"/>
                    <a:pt x="49" y="22"/>
                    <a:pt x="49" y="22"/>
                  </a:cubicBezTo>
                  <a:cubicBezTo>
                    <a:pt x="64" y="22"/>
                    <a:pt x="64" y="22"/>
                    <a:pt x="64" y="22"/>
                  </a:cubicBezTo>
                  <a:cubicBezTo>
                    <a:pt x="66" y="22"/>
                    <a:pt x="66" y="22"/>
                    <a:pt x="66" y="22"/>
                  </a:cubicBezTo>
                  <a:cubicBezTo>
                    <a:pt x="66" y="24"/>
                    <a:pt x="66" y="24"/>
                    <a:pt x="66" y="24"/>
                  </a:cubicBezTo>
                  <a:cubicBezTo>
                    <a:pt x="73" y="46"/>
                    <a:pt x="73" y="46"/>
                    <a:pt x="73" y="46"/>
                  </a:cubicBezTo>
                  <a:cubicBezTo>
                    <a:pt x="73" y="47"/>
                    <a:pt x="73" y="47"/>
                    <a:pt x="73" y="47"/>
                  </a:cubicBezTo>
                  <a:cubicBezTo>
                    <a:pt x="73" y="47"/>
                    <a:pt x="73" y="47"/>
                    <a:pt x="73" y="47"/>
                  </a:cubicBezTo>
                  <a:cubicBezTo>
                    <a:pt x="73" y="54"/>
                    <a:pt x="73" y="54"/>
                    <a:pt x="73" y="54"/>
                  </a:cubicBezTo>
                  <a:cubicBezTo>
                    <a:pt x="73" y="57"/>
                    <a:pt x="73" y="57"/>
                    <a:pt x="73" y="57"/>
                  </a:cubicBezTo>
                  <a:cubicBezTo>
                    <a:pt x="71" y="57"/>
                    <a:pt x="71" y="57"/>
                    <a:pt x="71" y="57"/>
                  </a:cubicBezTo>
                  <a:cubicBezTo>
                    <a:pt x="66" y="57"/>
                    <a:pt x="66" y="57"/>
                    <a:pt x="66" y="57"/>
                  </a:cubicBezTo>
                  <a:cubicBezTo>
                    <a:pt x="66" y="58"/>
                    <a:pt x="65" y="60"/>
                    <a:pt x="64" y="61"/>
                  </a:cubicBezTo>
                  <a:cubicBezTo>
                    <a:pt x="64" y="61"/>
                    <a:pt x="64" y="61"/>
                    <a:pt x="64" y="61"/>
                  </a:cubicBezTo>
                  <a:cubicBezTo>
                    <a:pt x="62" y="63"/>
                    <a:pt x="60" y="64"/>
                    <a:pt x="58" y="64"/>
                  </a:cubicBezTo>
                  <a:cubicBezTo>
                    <a:pt x="55" y="64"/>
                    <a:pt x="53" y="63"/>
                    <a:pt x="52" y="61"/>
                  </a:cubicBezTo>
                  <a:cubicBezTo>
                    <a:pt x="52" y="61"/>
                    <a:pt x="52" y="61"/>
                    <a:pt x="52" y="61"/>
                  </a:cubicBezTo>
                  <a:cubicBezTo>
                    <a:pt x="50" y="60"/>
                    <a:pt x="50" y="58"/>
                    <a:pt x="49" y="57"/>
                  </a:cubicBezTo>
                  <a:cubicBezTo>
                    <a:pt x="46" y="57"/>
                    <a:pt x="46" y="57"/>
                    <a:pt x="46" y="57"/>
                  </a:cubicBezTo>
                  <a:cubicBezTo>
                    <a:pt x="29" y="57"/>
                    <a:pt x="29" y="57"/>
                    <a:pt x="29" y="57"/>
                  </a:cubicBezTo>
                  <a:cubicBezTo>
                    <a:pt x="28" y="58"/>
                    <a:pt x="27" y="60"/>
                    <a:pt x="26" y="61"/>
                  </a:cubicBezTo>
                  <a:cubicBezTo>
                    <a:pt x="26" y="61"/>
                    <a:pt x="26" y="61"/>
                    <a:pt x="26" y="61"/>
                  </a:cubicBezTo>
                  <a:cubicBezTo>
                    <a:pt x="25" y="63"/>
                    <a:pt x="23" y="64"/>
                    <a:pt x="20" y="64"/>
                  </a:cubicBezTo>
                  <a:cubicBezTo>
                    <a:pt x="18" y="64"/>
                    <a:pt x="16" y="63"/>
                    <a:pt x="14" y="61"/>
                  </a:cubicBezTo>
                  <a:cubicBezTo>
                    <a:pt x="14" y="61"/>
                    <a:pt x="14" y="61"/>
                    <a:pt x="14" y="61"/>
                  </a:cubicBezTo>
                  <a:cubicBezTo>
                    <a:pt x="13" y="60"/>
                    <a:pt x="12" y="58"/>
                    <a:pt x="12" y="57"/>
                  </a:cubicBezTo>
                  <a:cubicBezTo>
                    <a:pt x="9" y="57"/>
                    <a:pt x="9" y="57"/>
                    <a:pt x="9" y="57"/>
                  </a:cubicBezTo>
                  <a:cubicBezTo>
                    <a:pt x="9" y="44"/>
                    <a:pt x="9" y="44"/>
                    <a:pt x="9" y="44"/>
                  </a:cubicBezTo>
                  <a:cubicBezTo>
                    <a:pt x="4" y="44"/>
                    <a:pt x="4" y="44"/>
                    <a:pt x="4" y="44"/>
                  </a:cubicBezTo>
                  <a:cubicBezTo>
                    <a:pt x="2" y="40"/>
                    <a:pt x="2" y="40"/>
                    <a:pt x="2" y="40"/>
                  </a:cubicBezTo>
                  <a:cubicBezTo>
                    <a:pt x="9" y="40"/>
                    <a:pt x="9" y="40"/>
                    <a:pt x="9" y="40"/>
                  </a:cubicBezTo>
                  <a:cubicBezTo>
                    <a:pt x="9" y="16"/>
                    <a:pt x="9" y="16"/>
                    <a:pt x="9" y="16"/>
                  </a:cubicBezTo>
                  <a:close/>
                  <a:moveTo>
                    <a:pt x="42" y="6"/>
                  </a:moveTo>
                  <a:cubicBezTo>
                    <a:pt x="60" y="6"/>
                    <a:pt x="60" y="6"/>
                    <a:pt x="60" y="6"/>
                  </a:cubicBezTo>
                  <a:cubicBezTo>
                    <a:pt x="61" y="8"/>
                    <a:pt x="61" y="8"/>
                    <a:pt x="61" y="8"/>
                  </a:cubicBezTo>
                  <a:cubicBezTo>
                    <a:pt x="43" y="8"/>
                    <a:pt x="43" y="8"/>
                    <a:pt x="43" y="8"/>
                  </a:cubicBezTo>
                  <a:cubicBezTo>
                    <a:pt x="42" y="6"/>
                    <a:pt x="42" y="6"/>
                    <a:pt x="42" y="6"/>
                  </a:cubicBezTo>
                  <a:close/>
                  <a:moveTo>
                    <a:pt x="24" y="0"/>
                  </a:moveTo>
                  <a:cubicBezTo>
                    <a:pt x="49" y="0"/>
                    <a:pt x="49" y="0"/>
                    <a:pt x="49" y="0"/>
                  </a:cubicBezTo>
                  <a:cubicBezTo>
                    <a:pt x="50" y="4"/>
                    <a:pt x="50" y="4"/>
                    <a:pt x="50" y="4"/>
                  </a:cubicBezTo>
                  <a:cubicBezTo>
                    <a:pt x="25" y="4"/>
                    <a:pt x="25" y="4"/>
                    <a:pt x="25" y="4"/>
                  </a:cubicBezTo>
                  <a:cubicBezTo>
                    <a:pt x="24" y="0"/>
                    <a:pt x="24" y="0"/>
                    <a:pt x="24" y="0"/>
                  </a:cubicBezTo>
                  <a:close/>
                  <a:moveTo>
                    <a:pt x="0" y="8"/>
                  </a:moveTo>
                  <a:cubicBezTo>
                    <a:pt x="36" y="8"/>
                    <a:pt x="36" y="8"/>
                    <a:pt x="36" y="8"/>
                  </a:cubicBezTo>
                  <a:cubicBezTo>
                    <a:pt x="37" y="13"/>
                    <a:pt x="37" y="13"/>
                    <a:pt x="37" y="13"/>
                  </a:cubicBezTo>
                  <a:cubicBezTo>
                    <a:pt x="2" y="13"/>
                    <a:pt x="2" y="13"/>
                    <a:pt x="2" y="13"/>
                  </a:cubicBezTo>
                  <a:cubicBezTo>
                    <a:pt x="0" y="8"/>
                    <a:pt x="0" y="8"/>
                    <a:pt x="0" y="8"/>
                  </a:cubicBezTo>
                  <a:close/>
                  <a:moveTo>
                    <a:pt x="23" y="53"/>
                  </a:moveTo>
                  <a:cubicBezTo>
                    <a:pt x="22" y="52"/>
                    <a:pt x="21" y="52"/>
                    <a:pt x="20" y="52"/>
                  </a:cubicBezTo>
                  <a:cubicBezTo>
                    <a:pt x="19" y="52"/>
                    <a:pt x="18" y="52"/>
                    <a:pt x="18" y="53"/>
                  </a:cubicBezTo>
                  <a:cubicBezTo>
                    <a:pt x="17" y="53"/>
                    <a:pt x="17" y="54"/>
                    <a:pt x="17" y="55"/>
                  </a:cubicBezTo>
                  <a:cubicBezTo>
                    <a:pt x="17" y="56"/>
                    <a:pt x="17" y="57"/>
                    <a:pt x="18" y="58"/>
                  </a:cubicBezTo>
                  <a:cubicBezTo>
                    <a:pt x="18" y="58"/>
                    <a:pt x="19" y="58"/>
                    <a:pt x="20" y="58"/>
                  </a:cubicBezTo>
                  <a:cubicBezTo>
                    <a:pt x="21" y="58"/>
                    <a:pt x="22" y="58"/>
                    <a:pt x="23" y="58"/>
                  </a:cubicBezTo>
                  <a:cubicBezTo>
                    <a:pt x="23" y="57"/>
                    <a:pt x="24" y="56"/>
                    <a:pt x="24" y="55"/>
                  </a:cubicBezTo>
                  <a:cubicBezTo>
                    <a:pt x="24" y="54"/>
                    <a:pt x="23" y="53"/>
                    <a:pt x="23" y="53"/>
                  </a:cubicBezTo>
                  <a:close/>
                  <a:moveTo>
                    <a:pt x="65" y="52"/>
                  </a:moveTo>
                  <a:cubicBezTo>
                    <a:pt x="68" y="52"/>
                    <a:pt x="68" y="52"/>
                    <a:pt x="68" y="52"/>
                  </a:cubicBezTo>
                  <a:cubicBezTo>
                    <a:pt x="68" y="47"/>
                    <a:pt x="68" y="47"/>
                    <a:pt x="68" y="47"/>
                  </a:cubicBezTo>
                  <a:cubicBezTo>
                    <a:pt x="62" y="27"/>
                    <a:pt x="62" y="27"/>
                    <a:pt x="62" y="27"/>
                  </a:cubicBezTo>
                  <a:cubicBezTo>
                    <a:pt x="52" y="27"/>
                    <a:pt x="52" y="27"/>
                    <a:pt x="52" y="27"/>
                  </a:cubicBezTo>
                  <a:cubicBezTo>
                    <a:pt x="52" y="49"/>
                    <a:pt x="52" y="49"/>
                    <a:pt x="52" y="49"/>
                  </a:cubicBezTo>
                  <a:cubicBezTo>
                    <a:pt x="52" y="49"/>
                    <a:pt x="52" y="49"/>
                    <a:pt x="52" y="49"/>
                  </a:cubicBezTo>
                  <a:cubicBezTo>
                    <a:pt x="52" y="49"/>
                    <a:pt x="52" y="49"/>
                    <a:pt x="52" y="49"/>
                  </a:cubicBezTo>
                  <a:cubicBezTo>
                    <a:pt x="53" y="48"/>
                    <a:pt x="55" y="47"/>
                    <a:pt x="58" y="47"/>
                  </a:cubicBezTo>
                  <a:cubicBezTo>
                    <a:pt x="60" y="47"/>
                    <a:pt x="62" y="48"/>
                    <a:pt x="64" y="49"/>
                  </a:cubicBezTo>
                  <a:cubicBezTo>
                    <a:pt x="64" y="49"/>
                    <a:pt x="64" y="49"/>
                    <a:pt x="64" y="49"/>
                  </a:cubicBezTo>
                  <a:cubicBezTo>
                    <a:pt x="64" y="50"/>
                    <a:pt x="65" y="51"/>
                    <a:pt x="65" y="52"/>
                  </a:cubicBezTo>
                  <a:close/>
                  <a:moveTo>
                    <a:pt x="60" y="53"/>
                  </a:moveTo>
                  <a:cubicBezTo>
                    <a:pt x="59" y="52"/>
                    <a:pt x="59" y="52"/>
                    <a:pt x="58" y="52"/>
                  </a:cubicBezTo>
                  <a:cubicBezTo>
                    <a:pt x="57" y="52"/>
                    <a:pt x="56" y="52"/>
                    <a:pt x="55" y="53"/>
                  </a:cubicBezTo>
                  <a:cubicBezTo>
                    <a:pt x="55" y="53"/>
                    <a:pt x="54" y="54"/>
                    <a:pt x="54" y="55"/>
                  </a:cubicBezTo>
                  <a:cubicBezTo>
                    <a:pt x="54" y="56"/>
                    <a:pt x="55" y="57"/>
                    <a:pt x="55" y="58"/>
                  </a:cubicBezTo>
                  <a:cubicBezTo>
                    <a:pt x="56" y="58"/>
                    <a:pt x="57" y="58"/>
                    <a:pt x="58" y="58"/>
                  </a:cubicBezTo>
                  <a:cubicBezTo>
                    <a:pt x="59" y="58"/>
                    <a:pt x="59" y="58"/>
                    <a:pt x="60" y="58"/>
                  </a:cubicBezTo>
                  <a:cubicBezTo>
                    <a:pt x="61" y="57"/>
                    <a:pt x="61" y="56"/>
                    <a:pt x="61" y="55"/>
                  </a:cubicBezTo>
                  <a:cubicBezTo>
                    <a:pt x="61" y="54"/>
                    <a:pt x="61" y="53"/>
                    <a:pt x="60" y="53"/>
                  </a:cubicBezTo>
                  <a:close/>
                </a:path>
              </a:pathLst>
            </a:custGeom>
            <a:solidFill>
              <a:schemeClr val="bg1"/>
            </a:solidFill>
            <a:ln>
              <a:noFill/>
            </a:ln>
          </p:spPr>
          <p:txBody>
            <a:bodyPr vert="horz" wrap="square" lIns="96435" tIns="48218" rIns="96435" bIns="48218" numCol="1" anchor="t" anchorCtr="0" compatLnSpc="1"/>
            <a:lstStyle/>
            <a:p>
              <a:pPr>
                <a:defRPr/>
              </a:pPr>
              <a:endParaRPr lang="zh-CN" altLang="en-US" kern="0">
                <a:solidFill>
                  <a:schemeClr val="bg1"/>
                </a:solidFill>
                <a:cs typeface="+mn-ea"/>
                <a:sym typeface="+mn-lt"/>
              </a:endParaRPr>
            </a:p>
          </p:txBody>
        </p:sp>
        <p:sp>
          <p:nvSpPr>
            <p:cNvPr id="38" name="文本框 37"/>
            <p:cNvSpPr txBox="1"/>
            <p:nvPr/>
          </p:nvSpPr>
          <p:spPr>
            <a:xfrm>
              <a:off x="8620021" y="2378073"/>
              <a:ext cx="943429" cy="350200"/>
            </a:xfrm>
            <a:prstGeom prst="rect">
              <a:avLst/>
            </a:prstGeom>
            <a:noFill/>
          </p:spPr>
          <p:txBody>
            <a:bodyPr wrap="square" rtlCol="0">
              <a:spAutoFit/>
            </a:bodyPr>
            <a:lstStyle/>
            <a:p>
              <a:pPr algn="ctr">
                <a:defRPr/>
              </a:pPr>
              <a:r>
                <a:rPr lang="en-US" altLang="zh-CN" b="1" kern="0" dirty="0">
                  <a:solidFill>
                    <a:schemeClr val="bg1"/>
                  </a:solidFill>
                  <a:cs typeface="+mn-ea"/>
                  <a:sym typeface="+mn-lt"/>
                </a:rPr>
                <a:t>Truck</a:t>
              </a:r>
              <a:endParaRPr lang="zh-CN" altLang="en-US" b="1" kern="0" dirty="0">
                <a:solidFill>
                  <a:schemeClr val="bg1"/>
                </a:solidFill>
                <a:cs typeface="+mn-ea"/>
                <a:sym typeface="+mn-lt"/>
              </a:endParaRPr>
            </a:p>
          </p:txBody>
        </p:sp>
      </p:grpSp>
      <p:grpSp>
        <p:nvGrpSpPr>
          <p:cNvPr id="41" name="组合 40"/>
          <p:cNvGrpSpPr/>
          <p:nvPr/>
        </p:nvGrpSpPr>
        <p:grpSpPr>
          <a:xfrm>
            <a:off x="8498559" y="3523874"/>
            <a:ext cx="1484799" cy="1484799"/>
            <a:chOff x="8384114" y="4050104"/>
            <a:chExt cx="1407886" cy="1407886"/>
          </a:xfrm>
          <a:effectLst/>
        </p:grpSpPr>
        <p:sp>
          <p:nvSpPr>
            <p:cNvPr id="30" name="椭圆 29"/>
            <p:cNvSpPr/>
            <p:nvPr/>
          </p:nvSpPr>
          <p:spPr>
            <a:xfrm>
              <a:off x="8384114" y="4050104"/>
              <a:ext cx="1407886" cy="1407886"/>
            </a:xfrm>
            <a:prstGeom prst="ellipse">
              <a:avLst/>
            </a:prstGeom>
            <a:solidFill>
              <a:srgbClr val="FC5D04"/>
            </a:solidFill>
            <a:ln w="25400">
              <a:solidFill>
                <a:srgbClr val="FC5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schemeClr val="bg1"/>
                </a:solidFill>
                <a:cs typeface="+mn-ea"/>
                <a:sym typeface="+mn-lt"/>
              </a:endParaRPr>
            </a:p>
          </p:txBody>
        </p:sp>
        <p:sp>
          <p:nvSpPr>
            <p:cNvPr id="33" name="Freeform 372"/>
            <p:cNvSpPr/>
            <p:nvPr/>
          </p:nvSpPr>
          <p:spPr bwMode="auto">
            <a:xfrm>
              <a:off x="8795907" y="4281755"/>
              <a:ext cx="559701" cy="530678"/>
            </a:xfrm>
            <a:custGeom>
              <a:avLst/>
              <a:gdLst>
                <a:gd name="T0" fmla="*/ 32 w 64"/>
                <a:gd name="T1" fmla="*/ 0 h 61"/>
                <a:gd name="T2" fmla="*/ 26 w 64"/>
                <a:gd name="T3" fmla="*/ 24 h 61"/>
                <a:gd name="T4" fmla="*/ 0 w 64"/>
                <a:gd name="T5" fmla="*/ 39 h 61"/>
                <a:gd name="T6" fmla="*/ 2 w 64"/>
                <a:gd name="T7" fmla="*/ 44 h 61"/>
                <a:gd name="T8" fmla="*/ 27 w 64"/>
                <a:gd name="T9" fmla="*/ 40 h 61"/>
                <a:gd name="T10" fmla="*/ 27 w 64"/>
                <a:gd name="T11" fmla="*/ 51 h 61"/>
                <a:gd name="T12" fmla="*/ 18 w 64"/>
                <a:gd name="T13" fmla="*/ 54 h 61"/>
                <a:gd name="T14" fmla="*/ 19 w 64"/>
                <a:gd name="T15" fmla="*/ 60 h 61"/>
                <a:gd name="T16" fmla="*/ 28 w 64"/>
                <a:gd name="T17" fmla="*/ 59 h 61"/>
                <a:gd name="T18" fmla="*/ 28 w 64"/>
                <a:gd name="T19" fmla="*/ 61 h 61"/>
                <a:gd name="T20" fmla="*/ 32 w 64"/>
                <a:gd name="T21" fmla="*/ 61 h 61"/>
                <a:gd name="T22" fmla="*/ 36 w 64"/>
                <a:gd name="T23" fmla="*/ 61 h 61"/>
                <a:gd name="T24" fmla="*/ 36 w 64"/>
                <a:gd name="T25" fmla="*/ 59 h 61"/>
                <a:gd name="T26" fmla="*/ 45 w 64"/>
                <a:gd name="T27" fmla="*/ 60 h 61"/>
                <a:gd name="T28" fmla="*/ 47 w 64"/>
                <a:gd name="T29" fmla="*/ 54 h 61"/>
                <a:gd name="T30" fmla="*/ 37 w 64"/>
                <a:gd name="T31" fmla="*/ 51 h 61"/>
                <a:gd name="T32" fmla="*/ 38 w 64"/>
                <a:gd name="T33" fmla="*/ 40 h 61"/>
                <a:gd name="T34" fmla="*/ 62 w 64"/>
                <a:gd name="T35" fmla="*/ 44 h 61"/>
                <a:gd name="T36" fmla="*/ 64 w 64"/>
                <a:gd name="T37" fmla="*/ 39 h 61"/>
                <a:gd name="T38" fmla="*/ 39 w 64"/>
                <a:gd name="T39" fmla="*/ 24 h 61"/>
                <a:gd name="T40" fmla="*/ 32 w 64"/>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1">
                  <a:moveTo>
                    <a:pt x="32" y="0"/>
                  </a:moveTo>
                  <a:cubicBezTo>
                    <a:pt x="22" y="2"/>
                    <a:pt x="25" y="16"/>
                    <a:pt x="26" y="24"/>
                  </a:cubicBezTo>
                  <a:cubicBezTo>
                    <a:pt x="0" y="39"/>
                    <a:pt x="0" y="39"/>
                    <a:pt x="0" y="39"/>
                  </a:cubicBezTo>
                  <a:cubicBezTo>
                    <a:pt x="2" y="44"/>
                    <a:pt x="2" y="44"/>
                    <a:pt x="2" y="44"/>
                  </a:cubicBezTo>
                  <a:cubicBezTo>
                    <a:pt x="27" y="40"/>
                    <a:pt x="27" y="40"/>
                    <a:pt x="27" y="40"/>
                  </a:cubicBezTo>
                  <a:cubicBezTo>
                    <a:pt x="27" y="51"/>
                    <a:pt x="27" y="51"/>
                    <a:pt x="27" y="51"/>
                  </a:cubicBezTo>
                  <a:cubicBezTo>
                    <a:pt x="18" y="54"/>
                    <a:pt x="18" y="54"/>
                    <a:pt x="18" y="54"/>
                  </a:cubicBezTo>
                  <a:cubicBezTo>
                    <a:pt x="19" y="60"/>
                    <a:pt x="19" y="60"/>
                    <a:pt x="19" y="60"/>
                  </a:cubicBezTo>
                  <a:cubicBezTo>
                    <a:pt x="28" y="59"/>
                    <a:pt x="28" y="59"/>
                    <a:pt x="28" y="59"/>
                  </a:cubicBezTo>
                  <a:cubicBezTo>
                    <a:pt x="28" y="61"/>
                    <a:pt x="28" y="61"/>
                    <a:pt x="28" y="61"/>
                  </a:cubicBezTo>
                  <a:cubicBezTo>
                    <a:pt x="29" y="61"/>
                    <a:pt x="31" y="61"/>
                    <a:pt x="32" y="61"/>
                  </a:cubicBezTo>
                  <a:cubicBezTo>
                    <a:pt x="33" y="61"/>
                    <a:pt x="35" y="61"/>
                    <a:pt x="36" y="61"/>
                  </a:cubicBezTo>
                  <a:cubicBezTo>
                    <a:pt x="36" y="59"/>
                    <a:pt x="36" y="59"/>
                    <a:pt x="36" y="59"/>
                  </a:cubicBezTo>
                  <a:cubicBezTo>
                    <a:pt x="45" y="60"/>
                    <a:pt x="45" y="60"/>
                    <a:pt x="45" y="60"/>
                  </a:cubicBezTo>
                  <a:cubicBezTo>
                    <a:pt x="47" y="54"/>
                    <a:pt x="47" y="54"/>
                    <a:pt x="47" y="54"/>
                  </a:cubicBezTo>
                  <a:cubicBezTo>
                    <a:pt x="37" y="51"/>
                    <a:pt x="37" y="51"/>
                    <a:pt x="37" y="51"/>
                  </a:cubicBezTo>
                  <a:cubicBezTo>
                    <a:pt x="38" y="40"/>
                    <a:pt x="38" y="40"/>
                    <a:pt x="38" y="40"/>
                  </a:cubicBezTo>
                  <a:cubicBezTo>
                    <a:pt x="62" y="44"/>
                    <a:pt x="62" y="44"/>
                    <a:pt x="62" y="44"/>
                  </a:cubicBezTo>
                  <a:cubicBezTo>
                    <a:pt x="64" y="39"/>
                    <a:pt x="64" y="39"/>
                    <a:pt x="64" y="39"/>
                  </a:cubicBezTo>
                  <a:cubicBezTo>
                    <a:pt x="39" y="24"/>
                    <a:pt x="39" y="24"/>
                    <a:pt x="39" y="24"/>
                  </a:cubicBezTo>
                  <a:cubicBezTo>
                    <a:pt x="39" y="16"/>
                    <a:pt x="42" y="2"/>
                    <a:pt x="32" y="0"/>
                  </a:cubicBezTo>
                  <a:close/>
                </a:path>
              </a:pathLst>
            </a:custGeom>
            <a:solidFill>
              <a:schemeClr val="bg1"/>
            </a:solidFill>
            <a:ln>
              <a:noFill/>
            </a:ln>
          </p:spPr>
          <p:txBody>
            <a:bodyPr vert="horz" wrap="square" lIns="96435" tIns="48218" rIns="96435" bIns="48218" numCol="1" anchor="t" anchorCtr="0" compatLnSpc="1"/>
            <a:lstStyle/>
            <a:p>
              <a:pPr>
                <a:defRPr/>
              </a:pPr>
              <a:endParaRPr lang="zh-CN" altLang="en-US" kern="0">
                <a:solidFill>
                  <a:schemeClr val="bg1"/>
                </a:solidFill>
                <a:cs typeface="+mn-ea"/>
                <a:sym typeface="+mn-lt"/>
              </a:endParaRPr>
            </a:p>
          </p:txBody>
        </p:sp>
        <p:sp>
          <p:nvSpPr>
            <p:cNvPr id="39" name="文本框 38"/>
            <p:cNvSpPr txBox="1"/>
            <p:nvPr/>
          </p:nvSpPr>
          <p:spPr>
            <a:xfrm>
              <a:off x="8620021" y="4899746"/>
              <a:ext cx="943429" cy="350200"/>
            </a:xfrm>
            <a:prstGeom prst="rect">
              <a:avLst/>
            </a:prstGeom>
            <a:noFill/>
          </p:spPr>
          <p:txBody>
            <a:bodyPr wrap="square" rtlCol="0">
              <a:spAutoFit/>
            </a:bodyPr>
            <a:lstStyle/>
            <a:p>
              <a:pPr algn="ctr">
                <a:defRPr/>
              </a:pPr>
              <a:r>
                <a:rPr lang="en-US" altLang="zh-CN" b="1" kern="0" dirty="0">
                  <a:solidFill>
                    <a:schemeClr val="bg1"/>
                  </a:solidFill>
                  <a:cs typeface="+mn-ea"/>
                  <a:sym typeface="+mn-lt"/>
                </a:rPr>
                <a:t>Plane</a:t>
              </a:r>
              <a:endParaRPr lang="zh-CN" altLang="en-US" b="1" kern="0" dirty="0">
                <a:solidFill>
                  <a:schemeClr val="bg1"/>
                </a:solidFill>
                <a:cs typeface="+mn-ea"/>
                <a:sym typeface="+mn-lt"/>
              </a:endParaRPr>
            </a:p>
          </p:txBody>
        </p:sp>
      </p:grpSp>
      <p:sp>
        <p:nvSpPr>
          <p:cNvPr id="42" name="矩形 41"/>
          <p:cNvSpPr/>
          <p:nvPr/>
        </p:nvSpPr>
        <p:spPr>
          <a:xfrm>
            <a:off x="8406718" y="2440330"/>
            <a:ext cx="3602615" cy="741357"/>
          </a:xfrm>
          <a:prstGeom prst="rect">
            <a:avLst/>
          </a:prstGeom>
        </p:spPr>
        <p:txBody>
          <a:bodyPr wrap="square">
            <a:spAutoFit/>
          </a:bodyPr>
          <a:lstStyle/>
          <a:p>
            <a:pPr algn="ctr">
              <a:lnSpc>
                <a:spcPct val="150000"/>
              </a:lnSpc>
              <a:defRPr/>
            </a:pPr>
            <a:r>
              <a:rPr lang="zh-CN" altLang="en-US" sz="1405" kern="0" dirty="0">
                <a:cs typeface="+mn-ea"/>
                <a:sym typeface="+mn-lt"/>
              </a:rPr>
              <a:t>点击添加具体文本内容，可根据自己需要自主设置字号颜色点击添加具体文本内容</a:t>
            </a:r>
            <a:endParaRPr lang="zh-CN" altLang="en-US" sz="1405" kern="0" dirty="0">
              <a:cs typeface="+mn-ea"/>
              <a:sym typeface="+mn-lt"/>
            </a:endParaRPr>
          </a:p>
        </p:txBody>
      </p:sp>
      <p:sp>
        <p:nvSpPr>
          <p:cNvPr id="43" name="矩形 42"/>
          <p:cNvSpPr/>
          <p:nvPr/>
        </p:nvSpPr>
        <p:spPr>
          <a:xfrm>
            <a:off x="8406718" y="5093255"/>
            <a:ext cx="3602615" cy="741357"/>
          </a:xfrm>
          <a:prstGeom prst="rect">
            <a:avLst/>
          </a:prstGeom>
        </p:spPr>
        <p:txBody>
          <a:bodyPr wrap="square">
            <a:spAutoFit/>
          </a:bodyPr>
          <a:lstStyle/>
          <a:p>
            <a:pPr algn="ctr">
              <a:lnSpc>
                <a:spcPct val="150000"/>
              </a:lnSpc>
              <a:defRPr/>
            </a:pPr>
            <a:r>
              <a:rPr lang="zh-CN" altLang="en-US" sz="1405" kern="0" dirty="0">
                <a:cs typeface="+mn-ea"/>
                <a:sym typeface="+mn-lt"/>
              </a:rPr>
              <a:t>点击添加具体文本内容，可根据自己需要自主设置字号颜色点击添加具体文本内容</a:t>
            </a:r>
            <a:endParaRPr lang="zh-CN" altLang="en-US" sz="1405" kern="0" dirty="0">
              <a:cs typeface="+mn-ea"/>
              <a:sym typeface="+mn-lt"/>
            </a:endParaRPr>
          </a:p>
        </p:txBody>
      </p:sp>
      <p:cxnSp>
        <p:nvCxnSpPr>
          <p:cNvPr id="45" name="直接连接符 44"/>
          <p:cNvCxnSpPr/>
          <p:nvPr/>
        </p:nvCxnSpPr>
        <p:spPr>
          <a:xfrm>
            <a:off x="8299569" y="3355498"/>
            <a:ext cx="3755685" cy="0"/>
          </a:xfrm>
          <a:prstGeom prst="line">
            <a:avLst/>
          </a:prstGeom>
          <a:ln>
            <a:solidFill>
              <a:srgbClr val="6EAA2E"/>
            </a:solidFill>
          </a:ln>
          <a:effectLst>
            <a:outerShdw blurRad="279400" dist="2794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3"/>
          </p:nvPr>
        </p:nvSpPr>
        <p:spPr/>
        <p:txBody>
          <a:bodyPr/>
          <a:lstStyle/>
          <a:p>
            <a:r>
              <a:rPr lang="zh-CN" altLang="en-US" dirty="0">
                <a:cs typeface="+mn-ea"/>
                <a:sym typeface="+mn-lt"/>
              </a:rPr>
              <a:t>点击输入标题内容</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125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2500"/>
                            </p:stCondLst>
                            <p:childTnLst>
                              <p:par>
                                <p:cTn id="42" presetID="12" presetClass="entr" presetSubtype="4"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p:tgtEl>
                                          <p:spTgt spid="42"/>
                                        </p:tgtEl>
                                        <p:attrNameLst>
                                          <p:attrName>ppt_y</p:attrName>
                                        </p:attrNameLst>
                                      </p:cBhvr>
                                      <p:tavLst>
                                        <p:tav tm="0">
                                          <p:val>
                                            <p:strVal val="#ppt_y+#ppt_h*1.125000"/>
                                          </p:val>
                                        </p:tav>
                                        <p:tav tm="100000">
                                          <p:val>
                                            <p:strVal val="#ppt_y"/>
                                          </p:val>
                                        </p:tav>
                                      </p:tavLst>
                                    </p:anim>
                                    <p:animEffect transition="in" filter="wipe(up)">
                                      <p:cBhvr>
                                        <p:cTn id="45" dur="500"/>
                                        <p:tgtEl>
                                          <p:spTgt spid="42"/>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250"/>
                                        <p:tgtEl>
                                          <p:spTgt spid="45"/>
                                        </p:tgtEl>
                                      </p:cBhvr>
                                    </p:animEffect>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Effect transition="in" filter="fade">
                                      <p:cBhvr>
                                        <p:cTn id="55" dur="500"/>
                                        <p:tgtEl>
                                          <p:spTgt spid="41"/>
                                        </p:tgtEl>
                                      </p:cBhvr>
                                    </p:animEffect>
                                  </p:childTnLst>
                                </p:cTn>
                              </p:par>
                            </p:childTnLst>
                          </p:cTn>
                        </p:par>
                        <p:par>
                          <p:cTn id="56" fill="hold">
                            <p:stCondLst>
                              <p:cond delay="4000"/>
                            </p:stCondLst>
                            <p:childTnLst>
                              <p:par>
                                <p:cTn id="57" presetID="10"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par>
                          <p:cTn id="60" fill="hold">
                            <p:stCondLst>
                              <p:cond delay="4500"/>
                            </p:stCondLst>
                            <p:childTnLst>
                              <p:par>
                                <p:cTn id="61" presetID="12" presetClass="entr" presetSubtype="4"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p:tgtEl>
                                          <p:spTgt spid="43"/>
                                        </p:tgtEl>
                                        <p:attrNameLst>
                                          <p:attrName>ppt_y</p:attrName>
                                        </p:attrNameLst>
                                      </p:cBhvr>
                                      <p:tavLst>
                                        <p:tav tm="0">
                                          <p:val>
                                            <p:strVal val="#ppt_y+#ppt_h*1.125000"/>
                                          </p:val>
                                        </p:tav>
                                        <p:tav tm="100000">
                                          <p:val>
                                            <p:strVal val="#ppt_y"/>
                                          </p:val>
                                        </p:tav>
                                      </p:tavLst>
                                    </p:anim>
                                    <p:animEffect transition="in" filter="wipe(up)">
                                      <p:cBhvr>
                                        <p:cTn id="6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27"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8495842" y="1750538"/>
            <a:ext cx="3515398" cy="2910504"/>
          </a:xfrm>
          <a:prstGeom prst="rect">
            <a:avLst/>
          </a:pr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bg1"/>
              </a:solidFill>
              <a:cs typeface="+mn-ea"/>
              <a:sym typeface="+mn-lt"/>
            </a:endParaRPr>
          </a:p>
        </p:txBody>
      </p:sp>
      <p:sp>
        <p:nvSpPr>
          <p:cNvPr id="30" name="矩形 29"/>
          <p:cNvSpPr/>
          <p:nvPr/>
        </p:nvSpPr>
        <p:spPr>
          <a:xfrm>
            <a:off x="4671676" y="1743665"/>
            <a:ext cx="3515398" cy="2910504"/>
          </a:xfrm>
          <a:prstGeom prst="rect">
            <a:avLst/>
          </a:pr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bg1"/>
              </a:solidFill>
              <a:cs typeface="+mn-ea"/>
              <a:sym typeface="+mn-lt"/>
            </a:endParaRPr>
          </a:p>
        </p:txBody>
      </p:sp>
      <p:sp>
        <p:nvSpPr>
          <p:cNvPr id="12" name="矩形 11"/>
          <p:cNvSpPr/>
          <p:nvPr/>
        </p:nvSpPr>
        <p:spPr>
          <a:xfrm>
            <a:off x="878121" y="1750538"/>
            <a:ext cx="3515398" cy="2910504"/>
          </a:xfrm>
          <a:prstGeom prst="rect">
            <a:avLst/>
          </a:pr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bg1"/>
              </a:solidFill>
              <a:cs typeface="+mn-ea"/>
              <a:sym typeface="+mn-lt"/>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80379" y="1939624"/>
            <a:ext cx="2915430" cy="2018375"/>
          </a:xfrm>
          <a:prstGeom prst="rect">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algn="l" rotWithShape="0">
              <a:prstClr val="black">
                <a:alpha val="40000"/>
              </a:prstClr>
            </a:outerShdw>
          </a:effectLst>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5908" y="1985411"/>
            <a:ext cx="3006937" cy="2081726"/>
          </a:xfrm>
          <a:prstGeom prst="rect">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algn="l" rotWithShape="0">
              <a:prstClr val="black">
                <a:alpha val="40000"/>
              </a:prstClr>
            </a:outerShdw>
          </a:effectLst>
        </p:spPr>
      </p:pic>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92239" y="1939623"/>
            <a:ext cx="3122600" cy="21618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algn="l" rotWithShape="0">
              <a:prstClr val="black">
                <a:alpha val="40000"/>
              </a:prstClr>
            </a:outerShdw>
          </a:effectLst>
        </p:spPr>
      </p:pic>
      <p:sp>
        <p:nvSpPr>
          <p:cNvPr id="24" name="文本框 23"/>
          <p:cNvSpPr txBox="1"/>
          <p:nvPr/>
        </p:nvSpPr>
        <p:spPr>
          <a:xfrm>
            <a:off x="2070111" y="4235481"/>
            <a:ext cx="1233067" cy="311496"/>
          </a:xfrm>
          <a:prstGeom prst="rect">
            <a:avLst/>
          </a:prstGeom>
          <a:noFill/>
        </p:spPr>
        <p:txBody>
          <a:bodyPr wrap="square" rtlCol="0">
            <a:spAutoFit/>
          </a:bodyPr>
          <a:lstStyle/>
          <a:p>
            <a:r>
              <a:rPr lang="zh-CN" altLang="en-US" sz="1425" dirty="0">
                <a:solidFill>
                  <a:schemeClr val="bg1"/>
                </a:solidFill>
                <a:cs typeface="+mn-ea"/>
                <a:sym typeface="+mn-lt"/>
              </a:rPr>
              <a:t>项目名称</a:t>
            </a:r>
            <a:endParaRPr lang="en-US" altLang="zh-CN" sz="1425" dirty="0">
              <a:solidFill>
                <a:schemeClr val="bg1"/>
              </a:solidFill>
              <a:cs typeface="+mn-ea"/>
              <a:sym typeface="+mn-lt"/>
            </a:endParaRPr>
          </a:p>
        </p:txBody>
      </p:sp>
      <p:sp>
        <p:nvSpPr>
          <p:cNvPr id="25" name="文本框 24"/>
          <p:cNvSpPr txBox="1"/>
          <p:nvPr/>
        </p:nvSpPr>
        <p:spPr>
          <a:xfrm>
            <a:off x="864726" y="4866883"/>
            <a:ext cx="3555580" cy="711349"/>
          </a:xfrm>
          <a:prstGeom prst="rect">
            <a:avLst/>
          </a:prstGeom>
          <a:noFill/>
        </p:spPr>
        <p:txBody>
          <a:bodyPr wrap="square" rtlCol="0">
            <a:spAutoFit/>
          </a:bodyPr>
          <a:lstStyle/>
          <a:p>
            <a:pPr algn="just">
              <a:lnSpc>
                <a:spcPct val="130000"/>
              </a:lnSpc>
            </a:pPr>
            <a:r>
              <a:rPr lang="zh-CN" altLang="en-US" sz="1545" spc="53" dirty="0">
                <a:cs typeface="+mn-ea"/>
                <a:sym typeface="+mn-lt"/>
              </a:rPr>
              <a:t>点击添加具体文本内容，可根据自己需要自主设置字号颜色</a:t>
            </a:r>
            <a:endParaRPr lang="zh-CN" altLang="en-US" sz="1545" spc="53" dirty="0">
              <a:cs typeface="+mn-ea"/>
              <a:sym typeface="+mn-lt"/>
            </a:endParaRPr>
          </a:p>
        </p:txBody>
      </p:sp>
      <p:sp>
        <p:nvSpPr>
          <p:cNvPr id="27" name="文本框 26"/>
          <p:cNvSpPr txBox="1"/>
          <p:nvPr/>
        </p:nvSpPr>
        <p:spPr>
          <a:xfrm>
            <a:off x="4671676" y="4866883"/>
            <a:ext cx="3518984" cy="711349"/>
          </a:xfrm>
          <a:prstGeom prst="rect">
            <a:avLst/>
          </a:prstGeom>
          <a:noFill/>
        </p:spPr>
        <p:txBody>
          <a:bodyPr wrap="square" rtlCol="0">
            <a:spAutoFit/>
          </a:bodyPr>
          <a:lstStyle/>
          <a:p>
            <a:pPr algn="just">
              <a:lnSpc>
                <a:spcPct val="130000"/>
              </a:lnSpc>
            </a:pPr>
            <a:r>
              <a:rPr lang="zh-CN" altLang="en-US" sz="1545" spc="53" dirty="0">
                <a:cs typeface="+mn-ea"/>
                <a:sym typeface="+mn-lt"/>
              </a:rPr>
              <a:t>点击添加具体文本内容，可根据自己需要自主设置字号颜色</a:t>
            </a:r>
            <a:endParaRPr lang="zh-CN" altLang="en-US" sz="1545" spc="53" dirty="0">
              <a:cs typeface="+mn-ea"/>
              <a:sym typeface="+mn-lt"/>
            </a:endParaRPr>
          </a:p>
        </p:txBody>
      </p:sp>
      <p:sp>
        <p:nvSpPr>
          <p:cNvPr id="29" name="文本框 28"/>
          <p:cNvSpPr txBox="1"/>
          <p:nvPr/>
        </p:nvSpPr>
        <p:spPr>
          <a:xfrm>
            <a:off x="8477957" y="4866883"/>
            <a:ext cx="3544668" cy="711349"/>
          </a:xfrm>
          <a:prstGeom prst="rect">
            <a:avLst/>
          </a:prstGeom>
          <a:noFill/>
        </p:spPr>
        <p:txBody>
          <a:bodyPr wrap="square" rtlCol="0">
            <a:spAutoFit/>
          </a:bodyPr>
          <a:lstStyle/>
          <a:p>
            <a:pPr algn="just">
              <a:lnSpc>
                <a:spcPct val="130000"/>
              </a:lnSpc>
            </a:pPr>
            <a:r>
              <a:rPr lang="zh-CN" altLang="en-US" sz="1545" spc="53" dirty="0">
                <a:cs typeface="+mn-ea"/>
                <a:sym typeface="+mn-lt"/>
              </a:rPr>
              <a:t>点击添加具体文本内容，可根据自己需要自主设置字号颜色</a:t>
            </a:r>
            <a:endParaRPr lang="zh-CN" altLang="en-US" sz="1545" spc="53" dirty="0">
              <a:cs typeface="+mn-ea"/>
              <a:sym typeface="+mn-lt"/>
            </a:endParaRPr>
          </a:p>
        </p:txBody>
      </p:sp>
      <p:sp>
        <p:nvSpPr>
          <p:cNvPr id="26" name="文本框 25"/>
          <p:cNvSpPr txBox="1"/>
          <p:nvPr/>
        </p:nvSpPr>
        <p:spPr>
          <a:xfrm>
            <a:off x="5890097" y="4235481"/>
            <a:ext cx="1173513" cy="311496"/>
          </a:xfrm>
          <a:prstGeom prst="rect">
            <a:avLst/>
          </a:prstGeom>
          <a:noFill/>
        </p:spPr>
        <p:txBody>
          <a:bodyPr wrap="square" rtlCol="0">
            <a:spAutoFit/>
          </a:bodyPr>
          <a:lstStyle/>
          <a:p>
            <a:r>
              <a:rPr lang="zh-CN" altLang="en-US" sz="1425" dirty="0">
                <a:solidFill>
                  <a:schemeClr val="bg1"/>
                </a:solidFill>
                <a:cs typeface="+mn-ea"/>
                <a:sym typeface="+mn-lt"/>
              </a:rPr>
              <a:t>项目名称</a:t>
            </a:r>
            <a:endParaRPr lang="en-US" altLang="zh-CN" sz="1425" dirty="0">
              <a:solidFill>
                <a:schemeClr val="bg1"/>
              </a:solidFill>
              <a:cs typeface="+mn-ea"/>
              <a:sym typeface="+mn-lt"/>
            </a:endParaRPr>
          </a:p>
        </p:txBody>
      </p:sp>
      <p:sp>
        <p:nvSpPr>
          <p:cNvPr id="28" name="文本框 27"/>
          <p:cNvSpPr txBox="1"/>
          <p:nvPr/>
        </p:nvSpPr>
        <p:spPr>
          <a:xfrm>
            <a:off x="9668339" y="4240181"/>
            <a:ext cx="1170401" cy="311496"/>
          </a:xfrm>
          <a:prstGeom prst="rect">
            <a:avLst/>
          </a:prstGeom>
          <a:noFill/>
        </p:spPr>
        <p:txBody>
          <a:bodyPr wrap="square" rtlCol="0">
            <a:spAutoFit/>
          </a:bodyPr>
          <a:lstStyle/>
          <a:p>
            <a:r>
              <a:rPr lang="zh-CN" altLang="en-US" sz="1425" dirty="0">
                <a:solidFill>
                  <a:schemeClr val="bg1"/>
                </a:solidFill>
                <a:cs typeface="+mn-ea"/>
                <a:sym typeface="+mn-lt"/>
              </a:rPr>
              <a:t>项目名称</a:t>
            </a:r>
            <a:endParaRPr lang="en-US" altLang="zh-CN" sz="1425" dirty="0">
              <a:solidFill>
                <a:schemeClr val="bg1"/>
              </a:solidFill>
              <a:cs typeface="+mn-ea"/>
              <a:sym typeface="+mn-lt"/>
            </a:endParaRPr>
          </a:p>
        </p:txBody>
      </p:sp>
      <p:sp>
        <p:nvSpPr>
          <p:cNvPr id="2" name="文本占位符 1"/>
          <p:cNvSpPr>
            <a:spLocks noGrp="1"/>
          </p:cNvSpPr>
          <p:nvPr>
            <p:ph type="body" sz="quarter" idx="13"/>
          </p:nvPr>
        </p:nvSpPr>
        <p:spPr/>
        <p:txBody>
          <a:bodyPr/>
          <a:lstStyle/>
          <a:p>
            <a:r>
              <a:rPr lang="zh-CN" altLang="en-US" dirty="0">
                <a:cs typeface="+mn-ea"/>
                <a:sym typeface="+mn-lt"/>
              </a:rPr>
              <a:t>点击输入标题内容</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1500"/>
                            </p:stCondLst>
                            <p:childTnLst>
                              <p:par>
                                <p:cTn id="41" presetID="14" presetClass="entr" presetSubtype="10" fill="hold" grpId="0" nodeType="afterEffect">
                                  <p:stCondLst>
                                    <p:cond delay="0"/>
                                  </p:stCondLst>
                                  <p:iterate type="lt">
                                    <p:tmPct val="10000"/>
                                  </p:iterate>
                                  <p:childTnLst>
                                    <p:set>
                                      <p:cBhvr>
                                        <p:cTn id="42" dur="1" fill="hold">
                                          <p:stCondLst>
                                            <p:cond delay="0"/>
                                          </p:stCondLst>
                                        </p:cTn>
                                        <p:tgtEl>
                                          <p:spTgt spid="29"/>
                                        </p:tgtEl>
                                        <p:attrNameLst>
                                          <p:attrName>style.visibility</p:attrName>
                                        </p:attrNameLst>
                                      </p:cBhvr>
                                      <p:to>
                                        <p:strVal val="visible"/>
                                      </p:to>
                                    </p:set>
                                    <p:animEffect transition="in" filter="randombar(horizontal)">
                                      <p:cBhvr>
                                        <p:cTn id="43" dur="500"/>
                                        <p:tgtEl>
                                          <p:spTgt spid="29"/>
                                        </p:tgtEl>
                                      </p:cBhvr>
                                    </p:animEffect>
                                  </p:childTnLst>
                                </p:cTn>
                              </p:par>
                              <p:par>
                                <p:cTn id="44" presetID="14" presetClass="entr" presetSubtype="10" fill="hold" grpId="0" nodeType="withEffect">
                                  <p:stCondLst>
                                    <p:cond delay="0"/>
                                  </p:stCondLst>
                                  <p:iterate type="lt">
                                    <p:tmPct val="10000"/>
                                  </p:iterate>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par>
                                <p:cTn id="47" presetID="14" presetClass="entr" presetSubtype="10" fill="hold" grpId="0" nodeType="withEffect">
                                  <p:stCondLst>
                                    <p:cond delay="0"/>
                                  </p:stCondLst>
                                  <p:iterate type="lt">
                                    <p:tmPct val="10000"/>
                                  </p:iterate>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12" grpId="0" animBg="1"/>
      <p:bldP spid="24" grpId="0"/>
      <p:bldP spid="25" grpId="0"/>
      <p:bldP spid="27" grpId="0"/>
      <p:bldP spid="29" grpId="0"/>
      <p:bldP spid="2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1"/>
          <p:cNvGrpSpPr/>
          <p:nvPr/>
        </p:nvGrpSpPr>
        <p:grpSpPr bwMode="auto">
          <a:xfrm>
            <a:off x="8493582" y="3616325"/>
            <a:ext cx="418533" cy="418533"/>
            <a:chOff x="0" y="0"/>
            <a:chExt cx="812800" cy="812800"/>
          </a:xfrm>
        </p:grpSpPr>
        <p:sp>
          <p:nvSpPr>
            <p:cNvPr id="10284" name="椭圆 32"/>
            <p:cNvSpPr>
              <a:spLocks noChangeArrowheads="1"/>
            </p:cNvSpPr>
            <p:nvPr/>
          </p:nvSpPr>
          <p:spPr bwMode="auto">
            <a:xfrm>
              <a:off x="0" y="0"/>
              <a:ext cx="812800" cy="812800"/>
            </a:xfrm>
            <a:prstGeom prst="ellipse">
              <a:avLst/>
            </a:pr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rgbClr val="FFFFFF"/>
                </a:solidFill>
                <a:latin typeface="+mn-lt"/>
                <a:ea typeface="+mn-ea"/>
                <a:cs typeface="+mn-ea"/>
                <a:sym typeface="+mn-lt"/>
              </a:endParaRPr>
            </a:p>
          </p:txBody>
        </p:sp>
        <p:sp>
          <p:nvSpPr>
            <p:cNvPr id="10285" name="任意多边形 33"/>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cs typeface="+mn-ea"/>
                <a:sym typeface="+mn-lt"/>
              </a:endParaRPr>
            </a:p>
          </p:txBody>
        </p:sp>
      </p:grpSp>
      <p:grpSp>
        <p:nvGrpSpPr>
          <p:cNvPr id="3" name="组合 34"/>
          <p:cNvGrpSpPr/>
          <p:nvPr/>
        </p:nvGrpSpPr>
        <p:grpSpPr bwMode="auto">
          <a:xfrm>
            <a:off x="3993513" y="3616325"/>
            <a:ext cx="418533" cy="418533"/>
            <a:chOff x="0" y="0"/>
            <a:chExt cx="812800" cy="812800"/>
          </a:xfrm>
        </p:grpSpPr>
        <p:sp>
          <p:nvSpPr>
            <p:cNvPr id="10282" name="椭圆 35"/>
            <p:cNvSpPr>
              <a:spLocks noChangeArrowheads="1"/>
            </p:cNvSpPr>
            <p:nvPr/>
          </p:nvSpPr>
          <p:spPr bwMode="auto">
            <a:xfrm>
              <a:off x="0" y="0"/>
              <a:ext cx="812800" cy="812800"/>
            </a:xfrm>
            <a:prstGeom prst="ellipse">
              <a:avLst/>
            </a:pr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chemeClr val="tx1">
                    <a:lumMod val="50000"/>
                    <a:lumOff val="50000"/>
                  </a:schemeClr>
                </a:solidFill>
                <a:latin typeface="+mn-lt"/>
                <a:ea typeface="+mn-ea"/>
                <a:cs typeface="+mn-ea"/>
                <a:sym typeface="+mn-lt"/>
              </a:endParaRPr>
            </a:p>
          </p:txBody>
        </p:sp>
        <p:sp>
          <p:nvSpPr>
            <p:cNvPr id="10283" name="任意多边形 36"/>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solidFill>
                  <a:schemeClr val="tx1">
                    <a:lumMod val="50000"/>
                    <a:lumOff val="50000"/>
                  </a:schemeClr>
                </a:solidFill>
                <a:cs typeface="+mn-ea"/>
                <a:sym typeface="+mn-lt"/>
              </a:endParaRPr>
            </a:p>
          </p:txBody>
        </p:sp>
      </p:grpSp>
      <p:grpSp>
        <p:nvGrpSpPr>
          <p:cNvPr id="4" name="组合 37"/>
          <p:cNvGrpSpPr/>
          <p:nvPr/>
        </p:nvGrpSpPr>
        <p:grpSpPr bwMode="auto">
          <a:xfrm>
            <a:off x="6220110" y="1408143"/>
            <a:ext cx="418533" cy="418533"/>
            <a:chOff x="0" y="0"/>
            <a:chExt cx="812800" cy="812800"/>
          </a:xfrm>
        </p:grpSpPr>
        <p:sp>
          <p:nvSpPr>
            <p:cNvPr id="10280" name="椭圆 38"/>
            <p:cNvSpPr>
              <a:spLocks noChangeArrowheads="1"/>
            </p:cNvSpPr>
            <p:nvPr/>
          </p:nvSpPr>
          <p:spPr bwMode="auto">
            <a:xfrm>
              <a:off x="0" y="0"/>
              <a:ext cx="812800" cy="812800"/>
            </a:xfrm>
            <a:prstGeom prst="ellipse">
              <a:avLst/>
            </a:pr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rgbClr val="FFFFFF"/>
                </a:solidFill>
                <a:latin typeface="+mn-lt"/>
                <a:ea typeface="+mn-ea"/>
                <a:cs typeface="+mn-ea"/>
                <a:sym typeface="+mn-lt"/>
              </a:endParaRPr>
            </a:p>
          </p:txBody>
        </p:sp>
        <p:sp>
          <p:nvSpPr>
            <p:cNvPr id="10281" name="任意多边形 39"/>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cs typeface="+mn-ea"/>
                <a:sym typeface="+mn-lt"/>
              </a:endParaRPr>
            </a:p>
          </p:txBody>
        </p:sp>
      </p:grpSp>
      <p:grpSp>
        <p:nvGrpSpPr>
          <p:cNvPr id="5" name="组合 40"/>
          <p:cNvGrpSpPr/>
          <p:nvPr/>
        </p:nvGrpSpPr>
        <p:grpSpPr bwMode="auto">
          <a:xfrm>
            <a:off x="6220110" y="5868034"/>
            <a:ext cx="418533" cy="418533"/>
            <a:chOff x="0" y="0"/>
            <a:chExt cx="812800" cy="812800"/>
          </a:xfrm>
        </p:grpSpPr>
        <p:sp>
          <p:nvSpPr>
            <p:cNvPr id="10278" name="椭圆 41"/>
            <p:cNvSpPr>
              <a:spLocks noChangeArrowheads="1"/>
            </p:cNvSpPr>
            <p:nvPr/>
          </p:nvSpPr>
          <p:spPr bwMode="auto">
            <a:xfrm>
              <a:off x="0" y="0"/>
              <a:ext cx="812800" cy="812800"/>
            </a:xfrm>
            <a:prstGeom prst="ellipse">
              <a:avLst/>
            </a:pr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algn="ctr" eaLnBrk="1" hangingPunct="1">
                <a:buFont typeface="Arial" panose="020B0604020202020204" pitchFamily="34" charset="0"/>
                <a:buNone/>
              </a:pPr>
              <a:endParaRPr lang="zh-CN" altLang="en-US" sz="1350">
                <a:solidFill>
                  <a:srgbClr val="FFFFFF"/>
                </a:solidFill>
                <a:latin typeface="+mn-lt"/>
                <a:ea typeface="+mn-ea"/>
                <a:cs typeface="+mn-ea"/>
                <a:sym typeface="+mn-lt"/>
              </a:endParaRPr>
            </a:p>
          </p:txBody>
        </p:sp>
        <p:sp>
          <p:nvSpPr>
            <p:cNvPr id="10279" name="任意多边形 42"/>
            <p:cNvSpPr/>
            <p:nvPr/>
          </p:nvSpPr>
          <p:spPr bwMode="auto">
            <a:xfrm rot="5400000">
              <a:off x="120456" y="120456"/>
              <a:ext cx="571888" cy="571888"/>
            </a:xfrm>
            <a:custGeom>
              <a:avLst/>
              <a:gdLst>
                <a:gd name="T0" fmla="*/ 0 w 692642"/>
                <a:gd name="T1" fmla="*/ 194932 h 692642"/>
                <a:gd name="T2" fmla="*/ 38476 w 692642"/>
                <a:gd name="T3" fmla="*/ 156456 h 692642"/>
                <a:gd name="T4" fmla="*/ 156457 w 692642"/>
                <a:gd name="T5" fmla="*/ 156456 h 692642"/>
                <a:gd name="T6" fmla="*/ 156457 w 692642"/>
                <a:gd name="T7" fmla="*/ 38476 h 692642"/>
                <a:gd name="T8" fmla="*/ 194933 w 692642"/>
                <a:gd name="T9" fmla="*/ 0 h 692642"/>
                <a:gd name="T10" fmla="*/ 233409 w 692642"/>
                <a:gd name="T11" fmla="*/ 38476 h 692642"/>
                <a:gd name="T12" fmla="*/ 233409 w 692642"/>
                <a:gd name="T13" fmla="*/ 156457 h 692642"/>
                <a:gd name="T14" fmla="*/ 351390 w 692642"/>
                <a:gd name="T15" fmla="*/ 156457 h 692642"/>
                <a:gd name="T16" fmla="*/ 389866 w 692642"/>
                <a:gd name="T17" fmla="*/ 194933 h 692642"/>
                <a:gd name="T18" fmla="*/ 389865 w 692642"/>
                <a:gd name="T19" fmla="*/ 194932 h 692642"/>
                <a:gd name="T20" fmla="*/ 351389 w 692642"/>
                <a:gd name="T21" fmla="*/ 233409 h 692642"/>
                <a:gd name="T22" fmla="*/ 233409 w 692642"/>
                <a:gd name="T23" fmla="*/ 233409 h 692642"/>
                <a:gd name="T24" fmla="*/ 233409 w 692642"/>
                <a:gd name="T25" fmla="*/ 351390 h 692642"/>
                <a:gd name="T26" fmla="*/ 194932 w 692642"/>
                <a:gd name="T27" fmla="*/ 389866 h 692642"/>
                <a:gd name="T28" fmla="*/ 194933 w 692642"/>
                <a:gd name="T29" fmla="*/ 389865 h 692642"/>
                <a:gd name="T30" fmla="*/ 156457 w 692642"/>
                <a:gd name="T31" fmla="*/ 351389 h 692642"/>
                <a:gd name="T32" fmla="*/ 156457 w 692642"/>
                <a:gd name="T33" fmla="*/ 233409 h 692642"/>
                <a:gd name="T34" fmla="*/ 38476 w 692642"/>
                <a:gd name="T35" fmla="*/ 233409 h 692642"/>
                <a:gd name="T36" fmla="*/ 0 w 692642"/>
                <a:gd name="T37" fmla="*/ 194932 h 692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642"/>
                <a:gd name="T58" fmla="*/ 0 h 692642"/>
                <a:gd name="T59" fmla="*/ 692642 w 692642"/>
                <a:gd name="T60" fmla="*/ 692642 h 692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642" h="692642">
                  <a:moveTo>
                    <a:pt x="0" y="346320"/>
                  </a:moveTo>
                  <a:cubicBezTo>
                    <a:pt x="0" y="308567"/>
                    <a:pt x="30604" y="277963"/>
                    <a:pt x="68357" y="277963"/>
                  </a:cubicBezTo>
                  <a:lnTo>
                    <a:pt x="277964" y="277963"/>
                  </a:lnTo>
                  <a:lnTo>
                    <a:pt x="277964" y="68357"/>
                  </a:lnTo>
                  <a:cubicBezTo>
                    <a:pt x="277964" y="30604"/>
                    <a:pt x="308568" y="0"/>
                    <a:pt x="346321" y="0"/>
                  </a:cubicBezTo>
                  <a:cubicBezTo>
                    <a:pt x="384074" y="0"/>
                    <a:pt x="414678" y="30604"/>
                    <a:pt x="414678" y="68357"/>
                  </a:cubicBezTo>
                  <a:lnTo>
                    <a:pt x="414678" y="277964"/>
                  </a:lnTo>
                  <a:lnTo>
                    <a:pt x="624285" y="277964"/>
                  </a:lnTo>
                  <a:cubicBezTo>
                    <a:pt x="662038" y="277964"/>
                    <a:pt x="692642" y="308568"/>
                    <a:pt x="692642" y="346321"/>
                  </a:cubicBezTo>
                  <a:lnTo>
                    <a:pt x="692641" y="346320"/>
                  </a:lnTo>
                  <a:cubicBezTo>
                    <a:pt x="692641" y="384073"/>
                    <a:pt x="662037" y="414677"/>
                    <a:pt x="624284" y="414677"/>
                  </a:cubicBezTo>
                  <a:lnTo>
                    <a:pt x="414677" y="414677"/>
                  </a:lnTo>
                  <a:lnTo>
                    <a:pt x="414677" y="624285"/>
                  </a:lnTo>
                  <a:cubicBezTo>
                    <a:pt x="414677" y="662038"/>
                    <a:pt x="384073" y="692642"/>
                    <a:pt x="346320" y="692642"/>
                  </a:cubicBezTo>
                  <a:lnTo>
                    <a:pt x="346321" y="692641"/>
                  </a:lnTo>
                  <a:cubicBezTo>
                    <a:pt x="308568" y="692641"/>
                    <a:pt x="277964" y="662037"/>
                    <a:pt x="277964" y="624284"/>
                  </a:cubicBezTo>
                  <a:lnTo>
                    <a:pt x="277964" y="414677"/>
                  </a:lnTo>
                  <a:lnTo>
                    <a:pt x="68357" y="414677"/>
                  </a:lnTo>
                  <a:cubicBezTo>
                    <a:pt x="30604" y="414677"/>
                    <a:pt x="0" y="384073"/>
                    <a:pt x="0" y="34632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1350">
                <a:cs typeface="+mn-ea"/>
                <a:sym typeface="+mn-lt"/>
              </a:endParaRPr>
            </a:p>
          </p:txBody>
        </p:sp>
      </p:grpSp>
      <p:grpSp>
        <p:nvGrpSpPr>
          <p:cNvPr id="10" name="组合 66"/>
          <p:cNvGrpSpPr/>
          <p:nvPr/>
        </p:nvGrpSpPr>
        <p:grpSpPr bwMode="auto">
          <a:xfrm>
            <a:off x="4313498" y="1714879"/>
            <a:ext cx="4231756" cy="4234817"/>
            <a:chOff x="0" y="0"/>
            <a:chExt cx="4392474" cy="4393594"/>
          </a:xfrm>
        </p:grpSpPr>
        <p:grpSp>
          <p:nvGrpSpPr>
            <p:cNvPr id="10256" name="组合 44"/>
            <p:cNvGrpSpPr/>
            <p:nvPr/>
          </p:nvGrpSpPr>
          <p:grpSpPr bwMode="auto">
            <a:xfrm>
              <a:off x="0" y="0"/>
              <a:ext cx="4392474" cy="4393594"/>
              <a:chOff x="0" y="0"/>
              <a:chExt cx="4392474" cy="4393594"/>
            </a:xfrm>
          </p:grpSpPr>
          <p:grpSp>
            <p:nvGrpSpPr>
              <p:cNvPr id="10261" name="组合 30"/>
              <p:cNvGrpSpPr/>
              <p:nvPr/>
            </p:nvGrpSpPr>
            <p:grpSpPr bwMode="auto">
              <a:xfrm>
                <a:off x="0" y="0"/>
                <a:ext cx="4392474" cy="4393594"/>
                <a:chOff x="0" y="0"/>
                <a:chExt cx="4392474" cy="4393594"/>
              </a:xfrm>
            </p:grpSpPr>
            <p:sp>
              <p:nvSpPr>
                <p:cNvPr id="10263" name="Freeform 5"/>
                <p:cNvSpPr/>
                <p:nvPr/>
              </p:nvSpPr>
              <p:spPr bwMode="auto">
                <a:xfrm rot="2700000">
                  <a:off x="1722485" y="615110"/>
                  <a:ext cx="1941774" cy="711551"/>
                </a:xfrm>
                <a:custGeom>
                  <a:avLst/>
                  <a:gdLst>
                    <a:gd name="T0" fmla="*/ 2147483647 w 821"/>
                    <a:gd name="T1" fmla="*/ 2147483647 h 301"/>
                    <a:gd name="T2" fmla="*/ 0 w 821"/>
                    <a:gd name="T3" fmla="*/ 2147483647 h 301"/>
                    <a:gd name="T4" fmla="*/ 2147483647 w 821"/>
                    <a:gd name="T5" fmla="*/ 2147483647 h 301"/>
                    <a:gd name="T6" fmla="*/ 2147483647 w 821"/>
                    <a:gd name="T7" fmla="*/ 0 h 301"/>
                    <a:gd name="T8" fmla="*/ 2147483647 w 821"/>
                    <a:gd name="T9" fmla="*/ 0 h 301"/>
                    <a:gd name="T10" fmla="*/ 2147483647 w 821"/>
                    <a:gd name="T11" fmla="*/ 2147483647 h 301"/>
                    <a:gd name="T12" fmla="*/ 0 60000 65536"/>
                    <a:gd name="T13" fmla="*/ 0 60000 65536"/>
                    <a:gd name="T14" fmla="*/ 0 60000 65536"/>
                    <a:gd name="T15" fmla="*/ 0 60000 65536"/>
                    <a:gd name="T16" fmla="*/ 0 60000 65536"/>
                    <a:gd name="T17" fmla="*/ 0 60000 65536"/>
                    <a:gd name="T18" fmla="*/ 0 w 821"/>
                    <a:gd name="T19" fmla="*/ 0 h 301"/>
                    <a:gd name="T20" fmla="*/ 821 w 821"/>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1" h="301">
                      <a:moveTo>
                        <a:pt x="282" y="20"/>
                      </a:moveTo>
                      <a:cubicBezTo>
                        <a:pt x="0" y="301"/>
                        <a:pt x="0" y="301"/>
                        <a:pt x="0" y="301"/>
                      </a:cubicBezTo>
                      <a:cubicBezTo>
                        <a:pt x="821" y="301"/>
                        <a:pt x="821" y="301"/>
                        <a:pt x="821" y="301"/>
                      </a:cubicBezTo>
                      <a:cubicBezTo>
                        <a:pt x="821" y="0"/>
                        <a:pt x="821" y="0"/>
                        <a:pt x="821" y="0"/>
                      </a:cubicBezTo>
                      <a:cubicBezTo>
                        <a:pt x="328" y="0"/>
                        <a:pt x="328" y="0"/>
                        <a:pt x="328" y="0"/>
                      </a:cubicBezTo>
                      <a:cubicBezTo>
                        <a:pt x="302" y="7"/>
                        <a:pt x="290" y="15"/>
                        <a:pt x="282" y="20"/>
                      </a:cubicBezTo>
                      <a:close/>
                    </a:path>
                  </a:pathLst>
                </a:custGeom>
                <a:solidFill>
                  <a:srgbClr val="6EAA2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264" name="Freeform 6"/>
                <p:cNvSpPr/>
                <p:nvPr/>
              </p:nvSpPr>
              <p:spPr bwMode="auto">
                <a:xfrm rot="2700000">
                  <a:off x="3064311" y="1725311"/>
                  <a:ext cx="714549" cy="1941775"/>
                </a:xfrm>
                <a:custGeom>
                  <a:avLst/>
                  <a:gdLst>
                    <a:gd name="T0" fmla="*/ 2147483647 w 302"/>
                    <a:gd name="T1" fmla="*/ 2147483647 h 821"/>
                    <a:gd name="T2" fmla="*/ 0 w 302"/>
                    <a:gd name="T3" fmla="*/ 0 h 821"/>
                    <a:gd name="T4" fmla="*/ 0 w 302"/>
                    <a:gd name="T5" fmla="*/ 2147483647 h 821"/>
                    <a:gd name="T6" fmla="*/ 2147483647 w 302"/>
                    <a:gd name="T7" fmla="*/ 2147483647 h 821"/>
                    <a:gd name="T8" fmla="*/ 2147483647 w 302"/>
                    <a:gd name="T9" fmla="*/ 2147483647 h 821"/>
                    <a:gd name="T10" fmla="*/ 2147483647 w 302"/>
                    <a:gd name="T11" fmla="*/ 2147483647 h 821"/>
                    <a:gd name="T12" fmla="*/ 0 60000 65536"/>
                    <a:gd name="T13" fmla="*/ 0 60000 65536"/>
                    <a:gd name="T14" fmla="*/ 0 60000 65536"/>
                    <a:gd name="T15" fmla="*/ 0 60000 65536"/>
                    <a:gd name="T16" fmla="*/ 0 60000 65536"/>
                    <a:gd name="T17" fmla="*/ 0 60000 65536"/>
                    <a:gd name="T18" fmla="*/ 0 w 302"/>
                    <a:gd name="T19" fmla="*/ 0 h 821"/>
                    <a:gd name="T20" fmla="*/ 302 w 302"/>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2" h="821">
                      <a:moveTo>
                        <a:pt x="282" y="282"/>
                      </a:moveTo>
                      <a:cubicBezTo>
                        <a:pt x="0" y="0"/>
                        <a:pt x="0" y="0"/>
                        <a:pt x="0" y="0"/>
                      </a:cubicBezTo>
                      <a:cubicBezTo>
                        <a:pt x="0" y="821"/>
                        <a:pt x="0" y="821"/>
                        <a:pt x="0" y="821"/>
                      </a:cubicBezTo>
                      <a:cubicBezTo>
                        <a:pt x="302" y="821"/>
                        <a:pt x="302" y="821"/>
                        <a:pt x="302" y="821"/>
                      </a:cubicBezTo>
                      <a:cubicBezTo>
                        <a:pt x="302" y="328"/>
                        <a:pt x="302" y="328"/>
                        <a:pt x="302" y="328"/>
                      </a:cubicBezTo>
                      <a:cubicBezTo>
                        <a:pt x="295" y="301"/>
                        <a:pt x="286" y="290"/>
                        <a:pt x="282" y="282"/>
                      </a:cubicBezTo>
                      <a:close/>
                    </a:path>
                  </a:pathLst>
                </a:custGeom>
                <a:solidFill>
                  <a:srgbClr val="6EAA2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265" name="Freeform 7"/>
                <p:cNvSpPr/>
                <p:nvPr/>
              </p:nvSpPr>
              <p:spPr bwMode="auto">
                <a:xfrm rot="2700000">
                  <a:off x="2580127" y="1261992"/>
                  <a:ext cx="1863824" cy="1076321"/>
                </a:xfrm>
                <a:custGeom>
                  <a:avLst/>
                  <a:gdLst>
                    <a:gd name="T0" fmla="*/ 2147483647 w 788"/>
                    <a:gd name="T1" fmla="*/ 2147483647 h 455"/>
                    <a:gd name="T2" fmla="*/ 2147483647 w 788"/>
                    <a:gd name="T3" fmla="*/ 2147483647 h 455"/>
                    <a:gd name="T4" fmla="*/ 2147483647 w 788"/>
                    <a:gd name="T5" fmla="*/ 2147483647 h 455"/>
                    <a:gd name="T6" fmla="*/ 2147483647 w 788"/>
                    <a:gd name="T7" fmla="*/ 2147483647 h 455"/>
                    <a:gd name="T8" fmla="*/ 2147483647 w 788"/>
                    <a:gd name="T9" fmla="*/ 2147483647 h 455"/>
                    <a:gd name="T10" fmla="*/ 2147483647 w 788"/>
                    <a:gd name="T11" fmla="*/ 2147483647 h 455"/>
                    <a:gd name="T12" fmla="*/ 2147483647 w 788"/>
                    <a:gd name="T13" fmla="*/ 2147483647 h 455"/>
                    <a:gd name="T14" fmla="*/ 2147483647 w 788"/>
                    <a:gd name="T15" fmla="*/ 2147483647 h 455"/>
                    <a:gd name="T16" fmla="*/ 2147483647 w 788"/>
                    <a:gd name="T17" fmla="*/ 2147483647 h 455"/>
                    <a:gd name="T18" fmla="*/ 2147483647 w 788"/>
                    <a:gd name="T19" fmla="*/ 2147483647 h 455"/>
                    <a:gd name="T20" fmla="*/ 2147483647 w 788"/>
                    <a:gd name="T21" fmla="*/ 2147483647 h 455"/>
                    <a:gd name="T22" fmla="*/ 2147483647 w 788"/>
                    <a:gd name="T23" fmla="*/ 2147483647 h 455"/>
                    <a:gd name="T24" fmla="*/ 2147483647 w 788"/>
                    <a:gd name="T25" fmla="*/ 2147483647 h 455"/>
                    <a:gd name="T26" fmla="*/ 2147483647 w 788"/>
                    <a:gd name="T27" fmla="*/ 2147483647 h 4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8"/>
                    <a:gd name="T43" fmla="*/ 0 h 455"/>
                    <a:gd name="T44" fmla="*/ 788 w 788"/>
                    <a:gd name="T45" fmla="*/ 455 h 4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8" h="455">
                      <a:moveTo>
                        <a:pt x="492" y="94"/>
                      </a:moveTo>
                      <a:cubicBezTo>
                        <a:pt x="477" y="78"/>
                        <a:pt x="445" y="75"/>
                        <a:pt x="418" y="75"/>
                      </a:cubicBezTo>
                      <a:cubicBezTo>
                        <a:pt x="241" y="75"/>
                        <a:pt x="241" y="75"/>
                        <a:pt x="241" y="75"/>
                      </a:cubicBezTo>
                      <a:cubicBezTo>
                        <a:pt x="241" y="29"/>
                        <a:pt x="241" y="29"/>
                        <a:pt x="241" y="29"/>
                      </a:cubicBezTo>
                      <a:cubicBezTo>
                        <a:pt x="241" y="12"/>
                        <a:pt x="222" y="0"/>
                        <a:pt x="207" y="12"/>
                      </a:cubicBezTo>
                      <a:cubicBezTo>
                        <a:pt x="16" y="202"/>
                        <a:pt x="16" y="202"/>
                        <a:pt x="16" y="202"/>
                      </a:cubicBezTo>
                      <a:cubicBezTo>
                        <a:pt x="0" y="216"/>
                        <a:pt x="0" y="238"/>
                        <a:pt x="16" y="252"/>
                      </a:cubicBezTo>
                      <a:cubicBezTo>
                        <a:pt x="207" y="442"/>
                        <a:pt x="207" y="442"/>
                        <a:pt x="207" y="442"/>
                      </a:cubicBezTo>
                      <a:cubicBezTo>
                        <a:pt x="222" y="455"/>
                        <a:pt x="241" y="444"/>
                        <a:pt x="241" y="426"/>
                      </a:cubicBezTo>
                      <a:cubicBezTo>
                        <a:pt x="241" y="381"/>
                        <a:pt x="241" y="381"/>
                        <a:pt x="241" y="381"/>
                      </a:cubicBezTo>
                      <a:cubicBezTo>
                        <a:pt x="241" y="381"/>
                        <a:pt x="633" y="381"/>
                        <a:pt x="683" y="381"/>
                      </a:cubicBezTo>
                      <a:cubicBezTo>
                        <a:pt x="739" y="381"/>
                        <a:pt x="784" y="411"/>
                        <a:pt x="784" y="446"/>
                      </a:cubicBezTo>
                      <a:cubicBezTo>
                        <a:pt x="784" y="446"/>
                        <a:pt x="788" y="421"/>
                        <a:pt x="763" y="390"/>
                      </a:cubicBezTo>
                      <a:cubicBezTo>
                        <a:pt x="750" y="375"/>
                        <a:pt x="492" y="94"/>
                        <a:pt x="492" y="94"/>
                      </a:cubicBezTo>
                      <a:close/>
                    </a:path>
                  </a:pathLst>
                </a:cu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266" name="Freeform 8"/>
                <p:cNvSpPr/>
                <p:nvPr/>
              </p:nvSpPr>
              <p:spPr bwMode="auto">
                <a:xfrm rot="2700000">
                  <a:off x="730626" y="3067930"/>
                  <a:ext cx="1939775" cy="711551"/>
                </a:xfrm>
                <a:custGeom>
                  <a:avLst/>
                  <a:gdLst>
                    <a:gd name="T0" fmla="*/ 2147483647 w 820"/>
                    <a:gd name="T1" fmla="*/ 2147483647 h 301"/>
                    <a:gd name="T2" fmla="*/ 2147483647 w 820"/>
                    <a:gd name="T3" fmla="*/ 0 h 301"/>
                    <a:gd name="T4" fmla="*/ 0 w 820"/>
                    <a:gd name="T5" fmla="*/ 0 h 301"/>
                    <a:gd name="T6" fmla="*/ 0 w 820"/>
                    <a:gd name="T7" fmla="*/ 2147483647 h 301"/>
                    <a:gd name="T8" fmla="*/ 2147483647 w 820"/>
                    <a:gd name="T9" fmla="*/ 2147483647 h 301"/>
                    <a:gd name="T10" fmla="*/ 2147483647 w 820"/>
                    <a:gd name="T11" fmla="*/ 2147483647 h 301"/>
                    <a:gd name="T12" fmla="*/ 0 60000 65536"/>
                    <a:gd name="T13" fmla="*/ 0 60000 65536"/>
                    <a:gd name="T14" fmla="*/ 0 60000 65536"/>
                    <a:gd name="T15" fmla="*/ 0 60000 65536"/>
                    <a:gd name="T16" fmla="*/ 0 60000 65536"/>
                    <a:gd name="T17" fmla="*/ 0 60000 65536"/>
                    <a:gd name="T18" fmla="*/ 0 w 820"/>
                    <a:gd name="T19" fmla="*/ 0 h 301"/>
                    <a:gd name="T20" fmla="*/ 820 w 820"/>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0" h="301">
                      <a:moveTo>
                        <a:pt x="539" y="282"/>
                      </a:moveTo>
                      <a:cubicBezTo>
                        <a:pt x="820" y="0"/>
                        <a:pt x="820" y="0"/>
                        <a:pt x="820" y="0"/>
                      </a:cubicBezTo>
                      <a:cubicBezTo>
                        <a:pt x="0" y="0"/>
                        <a:pt x="0" y="0"/>
                        <a:pt x="0" y="0"/>
                      </a:cubicBezTo>
                      <a:cubicBezTo>
                        <a:pt x="0" y="301"/>
                        <a:pt x="0" y="301"/>
                        <a:pt x="0" y="301"/>
                      </a:cubicBezTo>
                      <a:cubicBezTo>
                        <a:pt x="493" y="301"/>
                        <a:pt x="493" y="301"/>
                        <a:pt x="493" y="301"/>
                      </a:cubicBezTo>
                      <a:cubicBezTo>
                        <a:pt x="519" y="294"/>
                        <a:pt x="531" y="286"/>
                        <a:pt x="539" y="282"/>
                      </a:cubicBezTo>
                      <a:close/>
                    </a:path>
                  </a:pathLst>
                </a:custGeom>
                <a:solidFill>
                  <a:srgbClr val="6EAA2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267" name="Freeform 9"/>
                <p:cNvSpPr/>
                <p:nvPr/>
              </p:nvSpPr>
              <p:spPr bwMode="auto">
                <a:xfrm rot="2700000">
                  <a:off x="2052721" y="2581222"/>
                  <a:ext cx="1081317" cy="1870820"/>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0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363" y="492"/>
                      </a:moveTo>
                      <a:cubicBezTo>
                        <a:pt x="378" y="477"/>
                        <a:pt x="381" y="445"/>
                        <a:pt x="381" y="418"/>
                      </a:cubicBezTo>
                      <a:cubicBezTo>
                        <a:pt x="381" y="241"/>
                        <a:pt x="381" y="241"/>
                        <a:pt x="381" y="241"/>
                      </a:cubicBezTo>
                      <a:cubicBezTo>
                        <a:pt x="428" y="241"/>
                        <a:pt x="428" y="241"/>
                        <a:pt x="428" y="241"/>
                      </a:cubicBezTo>
                      <a:cubicBezTo>
                        <a:pt x="445" y="241"/>
                        <a:pt x="457" y="221"/>
                        <a:pt x="444" y="207"/>
                      </a:cubicBezTo>
                      <a:cubicBezTo>
                        <a:pt x="254" y="16"/>
                        <a:pt x="254" y="16"/>
                        <a:pt x="254" y="16"/>
                      </a:cubicBezTo>
                      <a:cubicBezTo>
                        <a:pt x="241" y="0"/>
                        <a:pt x="218" y="0"/>
                        <a:pt x="204" y="16"/>
                      </a:cubicBezTo>
                      <a:cubicBezTo>
                        <a:pt x="15" y="207"/>
                        <a:pt x="15" y="207"/>
                        <a:pt x="15" y="207"/>
                      </a:cubicBezTo>
                      <a:cubicBezTo>
                        <a:pt x="2" y="222"/>
                        <a:pt x="13" y="241"/>
                        <a:pt x="31" y="241"/>
                      </a:cubicBezTo>
                      <a:cubicBezTo>
                        <a:pt x="75" y="241"/>
                        <a:pt x="75" y="241"/>
                        <a:pt x="75" y="241"/>
                      </a:cubicBezTo>
                      <a:cubicBezTo>
                        <a:pt x="75" y="241"/>
                        <a:pt x="75" y="633"/>
                        <a:pt x="75" y="683"/>
                      </a:cubicBezTo>
                      <a:cubicBezTo>
                        <a:pt x="75" y="739"/>
                        <a:pt x="42" y="784"/>
                        <a:pt x="0" y="784"/>
                      </a:cubicBezTo>
                      <a:cubicBezTo>
                        <a:pt x="0" y="784"/>
                        <a:pt x="31" y="791"/>
                        <a:pt x="66" y="762"/>
                      </a:cubicBezTo>
                      <a:cubicBezTo>
                        <a:pt x="81" y="750"/>
                        <a:pt x="363" y="492"/>
                        <a:pt x="363" y="492"/>
                      </a:cubicBezTo>
                      <a:close/>
                    </a:path>
                  </a:pathLst>
                </a:cu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268" name="Freeform 10"/>
                <p:cNvSpPr/>
                <p:nvPr/>
              </p:nvSpPr>
              <p:spPr bwMode="auto">
                <a:xfrm rot="2700000">
                  <a:off x="614612" y="726093"/>
                  <a:ext cx="712551" cy="1941775"/>
                </a:xfrm>
                <a:custGeom>
                  <a:avLst/>
                  <a:gdLst>
                    <a:gd name="T0" fmla="*/ 2147483647 w 301"/>
                    <a:gd name="T1" fmla="*/ 2147483647 h 821"/>
                    <a:gd name="T2" fmla="*/ 2147483647 w 301"/>
                    <a:gd name="T3" fmla="*/ 2147483647 h 821"/>
                    <a:gd name="T4" fmla="*/ 2147483647 w 301"/>
                    <a:gd name="T5" fmla="*/ 0 h 821"/>
                    <a:gd name="T6" fmla="*/ 0 w 301"/>
                    <a:gd name="T7" fmla="*/ 0 h 821"/>
                    <a:gd name="T8" fmla="*/ 0 w 301"/>
                    <a:gd name="T9" fmla="*/ 2147483647 h 821"/>
                    <a:gd name="T10" fmla="*/ 2147483647 w 301"/>
                    <a:gd name="T11" fmla="*/ 2147483647 h 821"/>
                    <a:gd name="T12" fmla="*/ 0 60000 65536"/>
                    <a:gd name="T13" fmla="*/ 0 60000 65536"/>
                    <a:gd name="T14" fmla="*/ 0 60000 65536"/>
                    <a:gd name="T15" fmla="*/ 0 60000 65536"/>
                    <a:gd name="T16" fmla="*/ 0 60000 65536"/>
                    <a:gd name="T17" fmla="*/ 0 60000 65536"/>
                    <a:gd name="T18" fmla="*/ 0 w 301"/>
                    <a:gd name="T19" fmla="*/ 0 h 821"/>
                    <a:gd name="T20" fmla="*/ 301 w 301"/>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1" h="821">
                      <a:moveTo>
                        <a:pt x="20" y="539"/>
                      </a:moveTo>
                      <a:cubicBezTo>
                        <a:pt x="301" y="821"/>
                        <a:pt x="301" y="821"/>
                        <a:pt x="301" y="821"/>
                      </a:cubicBezTo>
                      <a:cubicBezTo>
                        <a:pt x="301" y="0"/>
                        <a:pt x="301" y="0"/>
                        <a:pt x="301" y="0"/>
                      </a:cubicBezTo>
                      <a:cubicBezTo>
                        <a:pt x="0" y="0"/>
                        <a:pt x="0" y="0"/>
                        <a:pt x="0" y="0"/>
                      </a:cubicBezTo>
                      <a:cubicBezTo>
                        <a:pt x="0" y="493"/>
                        <a:pt x="0" y="493"/>
                        <a:pt x="0" y="493"/>
                      </a:cubicBezTo>
                      <a:cubicBezTo>
                        <a:pt x="7" y="520"/>
                        <a:pt x="15" y="532"/>
                        <a:pt x="20" y="539"/>
                      </a:cubicBezTo>
                      <a:close/>
                    </a:path>
                  </a:pathLst>
                </a:custGeom>
                <a:solidFill>
                  <a:srgbClr val="6EAA2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269" name="Freeform 11"/>
                <p:cNvSpPr/>
                <p:nvPr/>
              </p:nvSpPr>
              <p:spPr bwMode="auto">
                <a:xfrm rot="2700000">
                  <a:off x="-56035" y="2051393"/>
                  <a:ext cx="1870819" cy="1078320"/>
                </a:xfrm>
                <a:custGeom>
                  <a:avLst/>
                  <a:gdLst>
                    <a:gd name="T0" fmla="*/ 2147483647 w 791"/>
                    <a:gd name="T1" fmla="*/ 2147483647 h 456"/>
                    <a:gd name="T2" fmla="*/ 2147483647 w 791"/>
                    <a:gd name="T3" fmla="*/ 2147483647 h 456"/>
                    <a:gd name="T4" fmla="*/ 2147483647 w 791"/>
                    <a:gd name="T5" fmla="*/ 2147483647 h 456"/>
                    <a:gd name="T6" fmla="*/ 2147483647 w 791"/>
                    <a:gd name="T7" fmla="*/ 2147483647 h 456"/>
                    <a:gd name="T8" fmla="*/ 2147483647 w 791"/>
                    <a:gd name="T9" fmla="*/ 2147483647 h 456"/>
                    <a:gd name="T10" fmla="*/ 2147483647 w 791"/>
                    <a:gd name="T11" fmla="*/ 2147483647 h 456"/>
                    <a:gd name="T12" fmla="*/ 2147483647 w 791"/>
                    <a:gd name="T13" fmla="*/ 2147483647 h 456"/>
                    <a:gd name="T14" fmla="*/ 2147483647 w 791"/>
                    <a:gd name="T15" fmla="*/ 2147483647 h 456"/>
                    <a:gd name="T16" fmla="*/ 2147483647 w 791"/>
                    <a:gd name="T17" fmla="*/ 2147483647 h 456"/>
                    <a:gd name="T18" fmla="*/ 2147483647 w 791"/>
                    <a:gd name="T19" fmla="*/ 2147483647 h 456"/>
                    <a:gd name="T20" fmla="*/ 2147483647 w 791"/>
                    <a:gd name="T21" fmla="*/ 2147483647 h 456"/>
                    <a:gd name="T22" fmla="*/ 2147483647 w 791"/>
                    <a:gd name="T23" fmla="*/ 0 h 456"/>
                    <a:gd name="T24" fmla="*/ 2147483647 w 791"/>
                    <a:gd name="T25" fmla="*/ 2147483647 h 456"/>
                    <a:gd name="T26" fmla="*/ 2147483647 w 791"/>
                    <a:gd name="T27" fmla="*/ 2147483647 h 4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1"/>
                    <a:gd name="T43" fmla="*/ 0 h 456"/>
                    <a:gd name="T44" fmla="*/ 791 w 791"/>
                    <a:gd name="T45" fmla="*/ 456 h 4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1" h="456">
                      <a:moveTo>
                        <a:pt x="298" y="362"/>
                      </a:moveTo>
                      <a:cubicBezTo>
                        <a:pt x="314" y="378"/>
                        <a:pt x="345" y="381"/>
                        <a:pt x="373" y="381"/>
                      </a:cubicBezTo>
                      <a:cubicBezTo>
                        <a:pt x="550" y="381"/>
                        <a:pt x="550" y="381"/>
                        <a:pt x="550" y="381"/>
                      </a:cubicBezTo>
                      <a:cubicBezTo>
                        <a:pt x="550" y="428"/>
                        <a:pt x="550" y="428"/>
                        <a:pt x="550" y="428"/>
                      </a:cubicBezTo>
                      <a:cubicBezTo>
                        <a:pt x="550" y="444"/>
                        <a:pt x="569" y="456"/>
                        <a:pt x="584" y="444"/>
                      </a:cubicBezTo>
                      <a:cubicBezTo>
                        <a:pt x="774" y="254"/>
                        <a:pt x="774" y="254"/>
                        <a:pt x="774" y="254"/>
                      </a:cubicBezTo>
                      <a:cubicBezTo>
                        <a:pt x="791" y="240"/>
                        <a:pt x="791" y="218"/>
                        <a:pt x="774" y="204"/>
                      </a:cubicBezTo>
                      <a:cubicBezTo>
                        <a:pt x="584" y="14"/>
                        <a:pt x="584" y="14"/>
                        <a:pt x="584" y="14"/>
                      </a:cubicBezTo>
                      <a:cubicBezTo>
                        <a:pt x="569" y="2"/>
                        <a:pt x="550" y="12"/>
                        <a:pt x="550" y="31"/>
                      </a:cubicBezTo>
                      <a:cubicBezTo>
                        <a:pt x="549" y="75"/>
                        <a:pt x="549" y="75"/>
                        <a:pt x="549" y="75"/>
                      </a:cubicBezTo>
                      <a:cubicBezTo>
                        <a:pt x="549" y="75"/>
                        <a:pt x="157" y="75"/>
                        <a:pt x="107" y="75"/>
                      </a:cubicBezTo>
                      <a:cubicBezTo>
                        <a:pt x="51" y="75"/>
                        <a:pt x="6" y="42"/>
                        <a:pt x="6" y="0"/>
                      </a:cubicBezTo>
                      <a:cubicBezTo>
                        <a:pt x="6" y="0"/>
                        <a:pt x="0" y="31"/>
                        <a:pt x="28" y="66"/>
                      </a:cubicBezTo>
                      <a:cubicBezTo>
                        <a:pt x="40" y="81"/>
                        <a:pt x="298" y="362"/>
                        <a:pt x="298" y="362"/>
                      </a:cubicBezTo>
                      <a:close/>
                    </a:path>
                  </a:pathLst>
                </a:cu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grpSp>
          <p:sp>
            <p:nvSpPr>
              <p:cNvPr id="10262" name="Freeform 12"/>
              <p:cNvSpPr/>
              <p:nvPr/>
            </p:nvSpPr>
            <p:spPr bwMode="auto">
              <a:xfrm rot="2700000">
                <a:off x="1261261" y="-56035"/>
                <a:ext cx="1081317" cy="1870820"/>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2147483647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94" y="299"/>
                    </a:moveTo>
                    <a:cubicBezTo>
                      <a:pt x="79" y="315"/>
                      <a:pt x="75" y="346"/>
                      <a:pt x="75" y="373"/>
                    </a:cubicBezTo>
                    <a:cubicBezTo>
                      <a:pt x="75" y="550"/>
                      <a:pt x="75" y="550"/>
                      <a:pt x="75" y="550"/>
                    </a:cubicBezTo>
                    <a:cubicBezTo>
                      <a:pt x="29" y="550"/>
                      <a:pt x="29" y="550"/>
                      <a:pt x="29" y="550"/>
                    </a:cubicBezTo>
                    <a:cubicBezTo>
                      <a:pt x="12" y="550"/>
                      <a:pt x="0" y="570"/>
                      <a:pt x="13" y="585"/>
                    </a:cubicBezTo>
                    <a:cubicBezTo>
                      <a:pt x="202" y="775"/>
                      <a:pt x="202" y="775"/>
                      <a:pt x="202" y="775"/>
                    </a:cubicBezTo>
                    <a:cubicBezTo>
                      <a:pt x="216" y="791"/>
                      <a:pt x="239" y="791"/>
                      <a:pt x="253" y="775"/>
                    </a:cubicBezTo>
                    <a:cubicBezTo>
                      <a:pt x="442" y="585"/>
                      <a:pt x="442" y="585"/>
                      <a:pt x="442" y="585"/>
                    </a:cubicBezTo>
                    <a:cubicBezTo>
                      <a:pt x="455" y="570"/>
                      <a:pt x="444" y="550"/>
                      <a:pt x="426" y="550"/>
                    </a:cubicBezTo>
                    <a:cubicBezTo>
                      <a:pt x="381" y="550"/>
                      <a:pt x="381" y="550"/>
                      <a:pt x="381" y="550"/>
                    </a:cubicBezTo>
                    <a:cubicBezTo>
                      <a:pt x="381" y="550"/>
                      <a:pt x="381" y="158"/>
                      <a:pt x="381" y="108"/>
                    </a:cubicBezTo>
                    <a:cubicBezTo>
                      <a:pt x="381" y="52"/>
                      <a:pt x="414" y="7"/>
                      <a:pt x="457" y="7"/>
                    </a:cubicBezTo>
                    <a:cubicBezTo>
                      <a:pt x="457" y="7"/>
                      <a:pt x="426" y="0"/>
                      <a:pt x="390" y="29"/>
                    </a:cubicBezTo>
                    <a:cubicBezTo>
                      <a:pt x="375" y="41"/>
                      <a:pt x="94" y="299"/>
                      <a:pt x="94" y="299"/>
                    </a:cubicBezTo>
                    <a:close/>
                  </a:path>
                </a:pathLst>
              </a:custGeom>
              <a:solidFill>
                <a:srgbClr val="FC5D0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grpSp>
        <p:sp>
          <p:nvSpPr>
            <p:cNvPr id="10257" name="文本框 62"/>
            <p:cNvSpPr txBox="1">
              <a:spLocks noChangeArrowheads="1"/>
            </p:cNvSpPr>
            <p:nvPr/>
          </p:nvSpPr>
          <p:spPr bwMode="auto">
            <a:xfrm>
              <a:off x="1194648" y="923100"/>
              <a:ext cx="532776" cy="5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800" dirty="0">
                  <a:solidFill>
                    <a:schemeClr val="bg1"/>
                  </a:solidFill>
                  <a:latin typeface="+mn-lt"/>
                  <a:ea typeface="+mn-ea"/>
                  <a:cs typeface="+mn-ea"/>
                  <a:sym typeface="+mn-lt"/>
                </a:rPr>
                <a:t>01</a:t>
              </a:r>
              <a:endParaRPr lang="zh-CN" altLang="en-US" sz="2800" dirty="0">
                <a:solidFill>
                  <a:schemeClr val="bg1"/>
                </a:solidFill>
                <a:latin typeface="+mn-lt"/>
                <a:ea typeface="+mn-ea"/>
                <a:cs typeface="+mn-ea"/>
                <a:sym typeface="+mn-lt"/>
              </a:endParaRPr>
            </a:p>
          </p:txBody>
        </p:sp>
        <p:sp>
          <p:nvSpPr>
            <p:cNvPr id="10258" name="文本框 63"/>
            <p:cNvSpPr txBox="1">
              <a:spLocks noChangeArrowheads="1"/>
            </p:cNvSpPr>
            <p:nvPr/>
          </p:nvSpPr>
          <p:spPr bwMode="auto">
            <a:xfrm>
              <a:off x="939878" y="2659858"/>
              <a:ext cx="577701" cy="5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800" dirty="0">
                  <a:solidFill>
                    <a:schemeClr val="bg1"/>
                  </a:solidFill>
                  <a:latin typeface="+mn-lt"/>
                  <a:ea typeface="+mn-ea"/>
                  <a:cs typeface="+mn-ea"/>
                  <a:sym typeface="+mn-lt"/>
                </a:rPr>
                <a:t>04</a:t>
              </a:r>
              <a:endParaRPr lang="zh-CN" altLang="en-US" sz="2800" dirty="0">
                <a:solidFill>
                  <a:schemeClr val="bg1"/>
                </a:solidFill>
                <a:latin typeface="+mn-lt"/>
                <a:ea typeface="+mn-ea"/>
                <a:cs typeface="+mn-ea"/>
                <a:sym typeface="+mn-lt"/>
              </a:endParaRPr>
            </a:p>
          </p:txBody>
        </p:sp>
        <p:sp>
          <p:nvSpPr>
            <p:cNvPr id="10259" name="文本框 64"/>
            <p:cNvSpPr txBox="1">
              <a:spLocks noChangeArrowheads="1"/>
            </p:cNvSpPr>
            <p:nvPr/>
          </p:nvSpPr>
          <p:spPr bwMode="auto">
            <a:xfrm>
              <a:off x="2599880" y="2894696"/>
              <a:ext cx="589348" cy="5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800" dirty="0">
                  <a:solidFill>
                    <a:schemeClr val="bg1"/>
                  </a:solidFill>
                  <a:latin typeface="+mn-lt"/>
                  <a:ea typeface="+mn-ea"/>
                  <a:cs typeface="+mn-ea"/>
                  <a:sym typeface="+mn-lt"/>
                </a:rPr>
                <a:t>03</a:t>
              </a:r>
              <a:endParaRPr lang="zh-CN" altLang="en-US" sz="2800" dirty="0">
                <a:solidFill>
                  <a:schemeClr val="bg1"/>
                </a:solidFill>
                <a:latin typeface="+mn-lt"/>
                <a:ea typeface="+mn-ea"/>
                <a:cs typeface="+mn-ea"/>
                <a:sym typeface="+mn-lt"/>
              </a:endParaRPr>
            </a:p>
          </p:txBody>
        </p:sp>
        <p:sp>
          <p:nvSpPr>
            <p:cNvPr id="10260" name="文本框 65"/>
            <p:cNvSpPr txBox="1">
              <a:spLocks noChangeArrowheads="1"/>
            </p:cNvSpPr>
            <p:nvPr/>
          </p:nvSpPr>
          <p:spPr bwMode="auto">
            <a:xfrm>
              <a:off x="2913357" y="1212605"/>
              <a:ext cx="577701" cy="5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eaLnBrk="1" hangingPunct="1">
                <a:buFont typeface="Arial" panose="020B0604020202020204" pitchFamily="34" charset="0"/>
                <a:buNone/>
              </a:pPr>
              <a:r>
                <a:rPr lang="en-US" altLang="zh-CN" sz="2800" dirty="0">
                  <a:solidFill>
                    <a:schemeClr val="bg1"/>
                  </a:solidFill>
                  <a:latin typeface="+mn-lt"/>
                  <a:ea typeface="+mn-ea"/>
                  <a:cs typeface="+mn-ea"/>
                  <a:sym typeface="+mn-lt"/>
                </a:rPr>
                <a:t>02</a:t>
              </a:r>
              <a:endParaRPr lang="zh-CN" altLang="en-US" sz="2800" dirty="0">
                <a:solidFill>
                  <a:schemeClr val="bg1"/>
                </a:solidFill>
                <a:latin typeface="+mn-lt"/>
                <a:ea typeface="+mn-ea"/>
                <a:cs typeface="+mn-ea"/>
                <a:sym typeface="+mn-lt"/>
              </a:endParaRPr>
            </a:p>
          </p:txBody>
        </p:sp>
      </p:grpSp>
      <p:sp>
        <p:nvSpPr>
          <p:cNvPr id="46" name="TextBox 23"/>
          <p:cNvSpPr txBox="1"/>
          <p:nvPr/>
        </p:nvSpPr>
        <p:spPr>
          <a:xfrm>
            <a:off x="1993721" y="1710585"/>
            <a:ext cx="2903131" cy="1065869"/>
          </a:xfrm>
          <a:prstGeom prst="rect">
            <a:avLst/>
          </a:prstGeom>
          <a:noFill/>
        </p:spPr>
        <p:txBody>
          <a:bodyPr wrap="square" rtlCol="0">
            <a:spAutoFit/>
          </a:bodyPr>
          <a:lstStyle/>
          <a:p>
            <a:pPr algn="r">
              <a:lnSpc>
                <a:spcPct val="150000"/>
              </a:lnSpc>
            </a:pPr>
            <a:r>
              <a:rPr lang="zh-CN" altLang="en-US" sz="1405" dirty="0">
                <a:cs typeface="+mn-ea"/>
                <a:sym typeface="+mn-lt"/>
              </a:rPr>
              <a:t>点击添加相关标题文字，点击添加相关标题文字，点击添加相关标题文字。</a:t>
            </a:r>
            <a:endParaRPr lang="en-GB" altLang="zh-CN" sz="1405" dirty="0">
              <a:cs typeface="+mn-ea"/>
              <a:sym typeface="+mn-lt"/>
            </a:endParaRPr>
          </a:p>
        </p:txBody>
      </p:sp>
      <p:sp>
        <p:nvSpPr>
          <p:cNvPr id="47" name="TextBox 24"/>
          <p:cNvSpPr txBox="1"/>
          <p:nvPr/>
        </p:nvSpPr>
        <p:spPr>
          <a:xfrm>
            <a:off x="3237044" y="1386190"/>
            <a:ext cx="1957587" cy="395365"/>
          </a:xfrm>
          <a:prstGeom prst="rect">
            <a:avLst/>
          </a:prstGeom>
          <a:noFill/>
        </p:spPr>
        <p:txBody>
          <a:bodyPr wrap="none" rtlCol="0">
            <a:spAutoFit/>
          </a:bodyPr>
          <a:lstStyle/>
          <a:p>
            <a:pPr algn="r">
              <a:defRPr/>
            </a:pPr>
            <a:r>
              <a:rPr lang="zh-CN" altLang="en-US" sz="1970" b="1" dirty="0">
                <a:solidFill>
                  <a:schemeClr val="tx1">
                    <a:lumMod val="75000"/>
                    <a:lumOff val="25000"/>
                  </a:schemeClr>
                </a:solidFill>
                <a:cs typeface="+mn-ea"/>
                <a:sym typeface="+mn-lt"/>
              </a:rPr>
              <a:t>请替换文字内容</a:t>
            </a:r>
            <a:endParaRPr lang="zh-CN" altLang="en-US" sz="1970" b="1" dirty="0">
              <a:solidFill>
                <a:schemeClr val="tx1">
                  <a:lumMod val="75000"/>
                  <a:lumOff val="25000"/>
                </a:schemeClr>
              </a:solidFill>
              <a:cs typeface="+mn-ea"/>
              <a:sym typeface="+mn-lt"/>
            </a:endParaRPr>
          </a:p>
        </p:txBody>
      </p:sp>
      <p:sp>
        <p:nvSpPr>
          <p:cNvPr id="48" name="TextBox 23"/>
          <p:cNvSpPr txBox="1"/>
          <p:nvPr/>
        </p:nvSpPr>
        <p:spPr>
          <a:xfrm>
            <a:off x="488344" y="4023819"/>
            <a:ext cx="2903131" cy="1065869"/>
          </a:xfrm>
          <a:prstGeom prst="rect">
            <a:avLst/>
          </a:prstGeom>
          <a:noFill/>
        </p:spPr>
        <p:txBody>
          <a:bodyPr wrap="square" rtlCol="0">
            <a:spAutoFit/>
          </a:bodyPr>
          <a:lstStyle/>
          <a:p>
            <a:pPr algn="r">
              <a:lnSpc>
                <a:spcPct val="150000"/>
              </a:lnSpc>
            </a:pPr>
            <a:r>
              <a:rPr lang="zh-CN" altLang="en-US" sz="1405" dirty="0">
                <a:cs typeface="+mn-ea"/>
                <a:sym typeface="+mn-lt"/>
              </a:rPr>
              <a:t>点击添加相关标题文字，点击添加相关标题文字，点击添加相关标题文字。</a:t>
            </a:r>
            <a:endParaRPr lang="en-GB" altLang="zh-CN" sz="1405" dirty="0">
              <a:cs typeface="+mn-ea"/>
              <a:sym typeface="+mn-lt"/>
            </a:endParaRPr>
          </a:p>
        </p:txBody>
      </p:sp>
      <p:sp>
        <p:nvSpPr>
          <p:cNvPr id="49" name="TextBox 24"/>
          <p:cNvSpPr txBox="1"/>
          <p:nvPr/>
        </p:nvSpPr>
        <p:spPr>
          <a:xfrm>
            <a:off x="1731668" y="3699426"/>
            <a:ext cx="1957587" cy="395365"/>
          </a:xfrm>
          <a:prstGeom prst="rect">
            <a:avLst/>
          </a:prstGeom>
          <a:noFill/>
        </p:spPr>
        <p:txBody>
          <a:bodyPr wrap="none" rtlCol="0">
            <a:spAutoFit/>
          </a:bodyPr>
          <a:lstStyle/>
          <a:p>
            <a:pPr algn="r">
              <a:defRPr/>
            </a:pPr>
            <a:r>
              <a:rPr lang="zh-CN" altLang="en-US" sz="1970" b="1" dirty="0">
                <a:solidFill>
                  <a:schemeClr val="tx1">
                    <a:lumMod val="75000"/>
                    <a:lumOff val="25000"/>
                  </a:schemeClr>
                </a:solidFill>
                <a:cs typeface="+mn-ea"/>
                <a:sym typeface="+mn-lt"/>
              </a:rPr>
              <a:t>请替换文字内容</a:t>
            </a:r>
            <a:endParaRPr lang="zh-CN" altLang="en-US" sz="1970" b="1" dirty="0">
              <a:solidFill>
                <a:schemeClr val="tx1">
                  <a:lumMod val="75000"/>
                  <a:lumOff val="25000"/>
                </a:schemeClr>
              </a:solidFill>
              <a:cs typeface="+mn-ea"/>
              <a:sym typeface="+mn-lt"/>
            </a:endParaRPr>
          </a:p>
        </p:txBody>
      </p:sp>
      <p:sp>
        <p:nvSpPr>
          <p:cNvPr id="54" name="TextBox 23"/>
          <p:cNvSpPr txBox="1"/>
          <p:nvPr/>
        </p:nvSpPr>
        <p:spPr>
          <a:xfrm>
            <a:off x="9136707" y="3990205"/>
            <a:ext cx="3078789" cy="704295"/>
          </a:xfrm>
          <a:prstGeom prst="rect">
            <a:avLst/>
          </a:prstGeom>
          <a:noFill/>
        </p:spPr>
        <p:txBody>
          <a:bodyPr wrap="square" rtlCol="0">
            <a:spAutoFit/>
          </a:bodyPr>
          <a:lstStyle/>
          <a:p>
            <a:pPr algn="just">
              <a:lnSpc>
                <a:spcPct val="150000"/>
              </a:lnSpc>
            </a:pPr>
            <a:r>
              <a:rPr lang="zh-CN" altLang="en-US" sz="1405" dirty="0">
                <a:cs typeface="+mn-ea"/>
                <a:sym typeface="+mn-lt"/>
              </a:rPr>
              <a:t>点击添加相关标题文字，点击添加相关标题文字，点击</a:t>
            </a:r>
            <a:endParaRPr lang="en-GB" altLang="zh-CN" sz="1405" dirty="0">
              <a:cs typeface="+mn-ea"/>
              <a:sym typeface="+mn-lt"/>
            </a:endParaRPr>
          </a:p>
        </p:txBody>
      </p:sp>
      <p:sp>
        <p:nvSpPr>
          <p:cNvPr id="55" name="TextBox 24"/>
          <p:cNvSpPr txBox="1"/>
          <p:nvPr/>
        </p:nvSpPr>
        <p:spPr>
          <a:xfrm>
            <a:off x="9145286" y="3651318"/>
            <a:ext cx="1957587" cy="395365"/>
          </a:xfrm>
          <a:prstGeom prst="rect">
            <a:avLst/>
          </a:prstGeom>
          <a:noFill/>
        </p:spPr>
        <p:txBody>
          <a:bodyPr wrap="none" rtlCol="0">
            <a:spAutoFit/>
          </a:bodyPr>
          <a:lstStyle/>
          <a:p>
            <a:pPr>
              <a:defRPr/>
            </a:pPr>
            <a:r>
              <a:rPr lang="zh-CN" altLang="en-US" sz="1970" b="1" dirty="0">
                <a:solidFill>
                  <a:schemeClr val="tx1">
                    <a:lumMod val="75000"/>
                    <a:lumOff val="25000"/>
                  </a:schemeClr>
                </a:solidFill>
                <a:cs typeface="+mn-ea"/>
                <a:sym typeface="+mn-lt"/>
              </a:rPr>
              <a:t>请替换文字内容</a:t>
            </a:r>
            <a:endParaRPr lang="zh-CN" altLang="en-US" sz="1970" b="1" dirty="0">
              <a:solidFill>
                <a:schemeClr val="tx1">
                  <a:lumMod val="75000"/>
                  <a:lumOff val="25000"/>
                </a:schemeClr>
              </a:solidFill>
              <a:cs typeface="+mn-ea"/>
              <a:sym typeface="+mn-lt"/>
            </a:endParaRPr>
          </a:p>
        </p:txBody>
      </p:sp>
      <p:sp>
        <p:nvSpPr>
          <p:cNvPr id="56" name="TextBox 23"/>
          <p:cNvSpPr txBox="1"/>
          <p:nvPr/>
        </p:nvSpPr>
        <p:spPr>
          <a:xfrm>
            <a:off x="6968453" y="6019107"/>
            <a:ext cx="3139752" cy="704295"/>
          </a:xfrm>
          <a:prstGeom prst="rect">
            <a:avLst/>
          </a:prstGeom>
          <a:noFill/>
        </p:spPr>
        <p:txBody>
          <a:bodyPr wrap="square" rtlCol="0">
            <a:spAutoFit/>
          </a:bodyPr>
          <a:lstStyle/>
          <a:p>
            <a:pPr algn="just">
              <a:lnSpc>
                <a:spcPct val="150000"/>
              </a:lnSpc>
            </a:pPr>
            <a:r>
              <a:rPr lang="zh-CN" altLang="en-US" sz="1405" dirty="0">
                <a:cs typeface="+mn-ea"/>
                <a:sym typeface="+mn-lt"/>
              </a:rPr>
              <a:t>点击添加相关标题文字，点击添加相关标题文字，点击添加相关标题文字</a:t>
            </a:r>
            <a:endParaRPr lang="en-GB" altLang="zh-CN" sz="1405" dirty="0">
              <a:cs typeface="+mn-ea"/>
              <a:sym typeface="+mn-lt"/>
            </a:endParaRPr>
          </a:p>
        </p:txBody>
      </p:sp>
      <p:sp>
        <p:nvSpPr>
          <p:cNvPr id="57" name="TextBox 24"/>
          <p:cNvSpPr txBox="1"/>
          <p:nvPr/>
        </p:nvSpPr>
        <p:spPr>
          <a:xfrm>
            <a:off x="6977032" y="5680220"/>
            <a:ext cx="1957587" cy="395365"/>
          </a:xfrm>
          <a:prstGeom prst="rect">
            <a:avLst/>
          </a:prstGeom>
          <a:noFill/>
        </p:spPr>
        <p:txBody>
          <a:bodyPr wrap="none" rtlCol="0">
            <a:spAutoFit/>
          </a:bodyPr>
          <a:lstStyle/>
          <a:p>
            <a:pPr>
              <a:defRPr/>
            </a:pPr>
            <a:r>
              <a:rPr lang="zh-CN" altLang="en-US" sz="1970" b="1" dirty="0">
                <a:solidFill>
                  <a:schemeClr val="tx1">
                    <a:lumMod val="75000"/>
                    <a:lumOff val="25000"/>
                  </a:schemeClr>
                </a:solidFill>
                <a:cs typeface="+mn-ea"/>
                <a:sym typeface="+mn-lt"/>
              </a:rPr>
              <a:t>请替换文字内容</a:t>
            </a:r>
            <a:endParaRPr lang="zh-CN" altLang="en-US" sz="1970" b="1" dirty="0">
              <a:solidFill>
                <a:schemeClr val="tx1">
                  <a:lumMod val="75000"/>
                  <a:lumOff val="25000"/>
                </a:schemeClr>
              </a:solidFill>
              <a:cs typeface="+mn-ea"/>
              <a:sym typeface="+mn-lt"/>
            </a:endParaRPr>
          </a:p>
        </p:txBody>
      </p:sp>
      <p:sp>
        <p:nvSpPr>
          <p:cNvPr id="6" name="文本占位符 5"/>
          <p:cNvSpPr>
            <a:spLocks noGrp="1"/>
          </p:cNvSpPr>
          <p:nvPr>
            <p:ph type="body" sz="quarter" idx="13"/>
          </p:nvPr>
        </p:nvSpPr>
        <p:spPr/>
        <p:txBody>
          <a:bodyPr/>
          <a:lstStyle/>
          <a:p>
            <a:r>
              <a:rPr lang="zh-CN" altLang="en-US" dirty="0" smtClean="0">
                <a:cs typeface="+mn-ea"/>
                <a:sym typeface="+mn-lt"/>
              </a:rPr>
              <a:t>点击输入标题内容</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50" fill="hold"/>
                                        <p:tgtEl>
                                          <p:spTgt spid="2"/>
                                        </p:tgtEl>
                                        <p:attrNameLst>
                                          <p:attrName>ppt_w</p:attrName>
                                        </p:attrNameLst>
                                      </p:cBhvr>
                                      <p:tavLst>
                                        <p:tav tm="0">
                                          <p:val>
                                            <p:fltVal val="0"/>
                                          </p:val>
                                        </p:tav>
                                        <p:tav tm="100000">
                                          <p:val>
                                            <p:strVal val="#ppt_w"/>
                                          </p:val>
                                        </p:tav>
                                      </p:tavLst>
                                    </p:anim>
                                    <p:anim calcmode="lin" valueType="num">
                                      <p:cBhvr>
                                        <p:cTn id="18" dur="250" fill="hold"/>
                                        <p:tgtEl>
                                          <p:spTgt spid="2"/>
                                        </p:tgtEl>
                                        <p:attrNameLst>
                                          <p:attrName>ppt_h</p:attrName>
                                        </p:attrNameLst>
                                      </p:cBhvr>
                                      <p:tavLst>
                                        <p:tav tm="0">
                                          <p:val>
                                            <p:fltVal val="0"/>
                                          </p:val>
                                        </p:tav>
                                        <p:tav tm="100000">
                                          <p:val>
                                            <p:strVal val="#ppt_h"/>
                                          </p:val>
                                        </p:tav>
                                      </p:tavLst>
                                    </p:anim>
                                    <p:animEffect transition="in" filter="fade">
                                      <p:cBhvr>
                                        <p:cTn id="19" dur="250"/>
                                        <p:tgtEl>
                                          <p:spTgt spid="2"/>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50" fill="hold"/>
                                        <p:tgtEl>
                                          <p:spTgt spid="5"/>
                                        </p:tgtEl>
                                        <p:attrNameLst>
                                          <p:attrName>ppt_w</p:attrName>
                                        </p:attrNameLst>
                                      </p:cBhvr>
                                      <p:tavLst>
                                        <p:tav tm="0">
                                          <p:val>
                                            <p:fltVal val="0"/>
                                          </p:val>
                                        </p:tav>
                                        <p:tav tm="100000">
                                          <p:val>
                                            <p:strVal val="#ppt_w"/>
                                          </p:val>
                                        </p:tav>
                                      </p:tavLst>
                                    </p:anim>
                                    <p:anim calcmode="lin" valueType="num">
                                      <p:cBhvr>
                                        <p:cTn id="24" dur="250" fill="hold"/>
                                        <p:tgtEl>
                                          <p:spTgt spid="5"/>
                                        </p:tgtEl>
                                        <p:attrNameLst>
                                          <p:attrName>ppt_h</p:attrName>
                                        </p:attrNameLst>
                                      </p:cBhvr>
                                      <p:tavLst>
                                        <p:tav tm="0">
                                          <p:val>
                                            <p:fltVal val="0"/>
                                          </p:val>
                                        </p:tav>
                                        <p:tav tm="100000">
                                          <p:val>
                                            <p:strVal val="#ppt_h"/>
                                          </p:val>
                                        </p:tav>
                                      </p:tavLst>
                                    </p:anim>
                                    <p:animEffect transition="in" filter="fade">
                                      <p:cBhvr>
                                        <p:cTn id="25" dur="250"/>
                                        <p:tgtEl>
                                          <p:spTgt spid="5"/>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50" fill="hold"/>
                                        <p:tgtEl>
                                          <p:spTgt spid="3"/>
                                        </p:tgtEl>
                                        <p:attrNameLst>
                                          <p:attrName>ppt_w</p:attrName>
                                        </p:attrNameLst>
                                      </p:cBhvr>
                                      <p:tavLst>
                                        <p:tav tm="0">
                                          <p:val>
                                            <p:fltVal val="0"/>
                                          </p:val>
                                        </p:tav>
                                        <p:tav tm="100000">
                                          <p:val>
                                            <p:strVal val="#ppt_w"/>
                                          </p:val>
                                        </p:tav>
                                      </p:tavLst>
                                    </p:anim>
                                    <p:anim calcmode="lin" valueType="num">
                                      <p:cBhvr>
                                        <p:cTn id="30" dur="250" fill="hold"/>
                                        <p:tgtEl>
                                          <p:spTgt spid="3"/>
                                        </p:tgtEl>
                                        <p:attrNameLst>
                                          <p:attrName>ppt_h</p:attrName>
                                        </p:attrNameLst>
                                      </p:cBhvr>
                                      <p:tavLst>
                                        <p:tav tm="0">
                                          <p:val>
                                            <p:fltVal val="0"/>
                                          </p:val>
                                        </p:tav>
                                        <p:tav tm="100000">
                                          <p:val>
                                            <p:strVal val="#ppt_h"/>
                                          </p:val>
                                        </p:tav>
                                      </p:tavLst>
                                    </p:anim>
                                    <p:animEffect transition="in" filter="fade">
                                      <p:cBhvr>
                                        <p:cTn id="31" dur="250"/>
                                        <p:tgtEl>
                                          <p:spTgt spid="3"/>
                                        </p:tgtEl>
                                      </p:cBhvr>
                                    </p:animEffect>
                                  </p:childTnLst>
                                </p:cTn>
                              </p:par>
                            </p:childTnLst>
                          </p:cTn>
                        </p:par>
                        <p:par>
                          <p:cTn id="32" fill="hold">
                            <p:stCondLst>
                              <p:cond delay="2500"/>
                            </p:stCondLst>
                            <p:childTnLst>
                              <p:par>
                                <p:cTn id="33" presetID="12" presetClass="entr" presetSubtype="4"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ppt_y</p:attrName>
                                        </p:attrNameLst>
                                      </p:cBhvr>
                                      <p:tavLst>
                                        <p:tav tm="0">
                                          <p:val>
                                            <p:strVal val="#ppt_y+#ppt_h*1.125000"/>
                                          </p:val>
                                        </p:tav>
                                        <p:tav tm="100000">
                                          <p:val>
                                            <p:strVal val="#ppt_y"/>
                                          </p:val>
                                        </p:tav>
                                      </p:tavLst>
                                    </p:anim>
                                    <p:animEffect transition="in" filter="wipe(up)">
                                      <p:cBhvr>
                                        <p:cTn id="36" dur="500"/>
                                        <p:tgtEl>
                                          <p:spTgt spid="46"/>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p:tgtEl>
                                          <p:spTgt spid="47"/>
                                        </p:tgtEl>
                                        <p:attrNameLst>
                                          <p:attrName>ppt_y</p:attrName>
                                        </p:attrNameLst>
                                      </p:cBhvr>
                                      <p:tavLst>
                                        <p:tav tm="0">
                                          <p:val>
                                            <p:strVal val="#ppt_y-#ppt_h*1.125000"/>
                                          </p:val>
                                        </p:tav>
                                        <p:tav tm="100000">
                                          <p:val>
                                            <p:strVal val="#ppt_y"/>
                                          </p:val>
                                        </p:tav>
                                      </p:tavLst>
                                    </p:anim>
                                    <p:animEffect transition="in" filter="wipe(down)">
                                      <p:cBhvr>
                                        <p:cTn id="40" dur="500"/>
                                        <p:tgtEl>
                                          <p:spTgt spid="47"/>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500"/>
                                        <p:tgtEl>
                                          <p:spTgt spid="54"/>
                                        </p:tgtEl>
                                        <p:attrNameLst>
                                          <p:attrName>ppt_y</p:attrName>
                                        </p:attrNameLst>
                                      </p:cBhvr>
                                      <p:tavLst>
                                        <p:tav tm="0">
                                          <p:val>
                                            <p:strVal val="#ppt_y+#ppt_h*1.125000"/>
                                          </p:val>
                                        </p:tav>
                                        <p:tav tm="100000">
                                          <p:val>
                                            <p:strVal val="#ppt_y"/>
                                          </p:val>
                                        </p:tav>
                                      </p:tavLst>
                                    </p:anim>
                                    <p:animEffect transition="in" filter="wipe(up)">
                                      <p:cBhvr>
                                        <p:cTn id="45" dur="500"/>
                                        <p:tgtEl>
                                          <p:spTgt spid="54"/>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p:tgtEl>
                                          <p:spTgt spid="55"/>
                                        </p:tgtEl>
                                        <p:attrNameLst>
                                          <p:attrName>ppt_y</p:attrName>
                                        </p:attrNameLst>
                                      </p:cBhvr>
                                      <p:tavLst>
                                        <p:tav tm="0">
                                          <p:val>
                                            <p:strVal val="#ppt_y-#ppt_h*1.125000"/>
                                          </p:val>
                                        </p:tav>
                                        <p:tav tm="100000">
                                          <p:val>
                                            <p:strVal val="#ppt_y"/>
                                          </p:val>
                                        </p:tav>
                                      </p:tavLst>
                                    </p:anim>
                                    <p:animEffect transition="in" filter="wipe(down)">
                                      <p:cBhvr>
                                        <p:cTn id="49" dur="500"/>
                                        <p:tgtEl>
                                          <p:spTgt spid="55"/>
                                        </p:tgtEl>
                                      </p:cBhvr>
                                    </p:animEffect>
                                  </p:childTnLst>
                                </p:cTn>
                              </p:par>
                            </p:childTnLst>
                          </p:cTn>
                        </p:par>
                        <p:par>
                          <p:cTn id="50" fill="hold">
                            <p:stCondLst>
                              <p:cond delay="3500"/>
                            </p:stCondLst>
                            <p:childTnLst>
                              <p:par>
                                <p:cTn id="51" presetID="12" presetClass="entr" presetSubtype="4"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p:tgtEl>
                                          <p:spTgt spid="56"/>
                                        </p:tgtEl>
                                        <p:attrNameLst>
                                          <p:attrName>ppt_y</p:attrName>
                                        </p:attrNameLst>
                                      </p:cBhvr>
                                      <p:tavLst>
                                        <p:tav tm="0">
                                          <p:val>
                                            <p:strVal val="#ppt_y+#ppt_h*1.125000"/>
                                          </p:val>
                                        </p:tav>
                                        <p:tav tm="100000">
                                          <p:val>
                                            <p:strVal val="#ppt_y"/>
                                          </p:val>
                                        </p:tav>
                                      </p:tavLst>
                                    </p:anim>
                                    <p:animEffect transition="in" filter="wipe(up)">
                                      <p:cBhvr>
                                        <p:cTn id="54" dur="500"/>
                                        <p:tgtEl>
                                          <p:spTgt spid="56"/>
                                        </p:tgtEl>
                                      </p:cBhvr>
                                    </p:animEffect>
                                  </p:childTnLst>
                                </p:cTn>
                              </p:par>
                              <p:par>
                                <p:cTn id="55" presetID="12" presetClass="entr" presetSubtype="1"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p:tgtEl>
                                          <p:spTgt spid="57"/>
                                        </p:tgtEl>
                                        <p:attrNameLst>
                                          <p:attrName>ppt_y</p:attrName>
                                        </p:attrNameLst>
                                      </p:cBhvr>
                                      <p:tavLst>
                                        <p:tav tm="0">
                                          <p:val>
                                            <p:strVal val="#ppt_y-#ppt_h*1.125000"/>
                                          </p:val>
                                        </p:tav>
                                        <p:tav tm="100000">
                                          <p:val>
                                            <p:strVal val="#ppt_y"/>
                                          </p:val>
                                        </p:tav>
                                      </p:tavLst>
                                    </p:anim>
                                    <p:animEffect transition="in" filter="wipe(down)">
                                      <p:cBhvr>
                                        <p:cTn id="58" dur="500"/>
                                        <p:tgtEl>
                                          <p:spTgt spid="57"/>
                                        </p:tgtEl>
                                      </p:cBhvr>
                                    </p:animEffect>
                                  </p:childTnLst>
                                </p:cTn>
                              </p:par>
                            </p:childTnLst>
                          </p:cTn>
                        </p:par>
                        <p:par>
                          <p:cTn id="59" fill="hold">
                            <p:stCondLst>
                              <p:cond delay="4000"/>
                            </p:stCondLst>
                            <p:childTnLst>
                              <p:par>
                                <p:cTn id="60" presetID="12" presetClass="entr" presetSubtype="4" fill="hold" grpId="0" nodeType="after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additive="base">
                                        <p:cTn id="62" dur="500"/>
                                        <p:tgtEl>
                                          <p:spTgt spid="48"/>
                                        </p:tgtEl>
                                        <p:attrNameLst>
                                          <p:attrName>ppt_y</p:attrName>
                                        </p:attrNameLst>
                                      </p:cBhvr>
                                      <p:tavLst>
                                        <p:tav tm="0">
                                          <p:val>
                                            <p:strVal val="#ppt_y+#ppt_h*1.125000"/>
                                          </p:val>
                                        </p:tav>
                                        <p:tav tm="100000">
                                          <p:val>
                                            <p:strVal val="#ppt_y"/>
                                          </p:val>
                                        </p:tav>
                                      </p:tavLst>
                                    </p:anim>
                                    <p:animEffect transition="in" filter="wipe(up)">
                                      <p:cBhvr>
                                        <p:cTn id="63" dur="500"/>
                                        <p:tgtEl>
                                          <p:spTgt spid="48"/>
                                        </p:tgtEl>
                                      </p:cBhvr>
                                    </p:animEffect>
                                  </p:childTnLst>
                                </p:cTn>
                              </p:par>
                              <p:par>
                                <p:cTn id="64" presetID="12" presetClass="entr" presetSubtype="1"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additive="base">
                                        <p:cTn id="66" dur="500"/>
                                        <p:tgtEl>
                                          <p:spTgt spid="49"/>
                                        </p:tgtEl>
                                        <p:attrNameLst>
                                          <p:attrName>ppt_y</p:attrName>
                                        </p:attrNameLst>
                                      </p:cBhvr>
                                      <p:tavLst>
                                        <p:tav tm="0">
                                          <p:val>
                                            <p:strVal val="#ppt_y-#ppt_h*1.125000"/>
                                          </p:val>
                                        </p:tav>
                                        <p:tav tm="100000">
                                          <p:val>
                                            <p:strVal val="#ppt_y"/>
                                          </p:val>
                                        </p:tav>
                                      </p:tavLst>
                                    </p:anim>
                                    <p:animEffect transition="in" filter="wipe(down)">
                                      <p:cBhvr>
                                        <p:cTn id="6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4" grpId="0"/>
      <p:bldP spid="55" grpId="0"/>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Freeform 157"/>
          <p:cNvSpPr/>
          <p:nvPr/>
        </p:nvSpPr>
        <p:spPr>
          <a:xfrm>
            <a:off x="5897423" y="2841400"/>
            <a:ext cx="287194" cy="287194"/>
          </a:xfrm>
          <a:custGeom>
            <a:avLst/>
            <a:gdLst>
              <a:gd name="connsiteX0" fmla="*/ 272317 w 272317"/>
              <a:gd name="connsiteY0" fmla="*/ 0 h 272317"/>
              <a:gd name="connsiteX1" fmla="*/ 250091 w 272317"/>
              <a:gd name="connsiteY1" fmla="*/ 220482 h 272317"/>
              <a:gd name="connsiteX2" fmla="*/ 247848 w 272317"/>
              <a:gd name="connsiteY2" fmla="*/ 229206 h 272317"/>
              <a:gd name="connsiteX3" fmla="*/ 183769 w 272317"/>
              <a:gd name="connsiteY3" fmla="*/ 232442 h 272317"/>
              <a:gd name="connsiteX4" fmla="*/ 14782 w 272317"/>
              <a:gd name="connsiteY4" fmla="*/ 266907 h 272317"/>
              <a:gd name="connsiteX5" fmla="*/ 0 w 272317"/>
              <a:gd name="connsiteY5" fmla="*/ 272317 h 272317"/>
              <a:gd name="connsiteX6" fmla="*/ 5410 w 272317"/>
              <a:gd name="connsiteY6" fmla="*/ 257535 h 272317"/>
              <a:gd name="connsiteX7" fmla="*/ 39875 w 272317"/>
              <a:gd name="connsiteY7" fmla="*/ 88548 h 272317"/>
              <a:gd name="connsiteX8" fmla="*/ 43111 w 272317"/>
              <a:gd name="connsiteY8" fmla="*/ 24469 h 272317"/>
              <a:gd name="connsiteX9" fmla="*/ 51835 w 272317"/>
              <a:gd name="connsiteY9" fmla="*/ 22226 h 272317"/>
              <a:gd name="connsiteX10" fmla="*/ 272317 w 272317"/>
              <a:gd name="connsiteY10" fmla="*/ 0 h 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17" h="272317">
                <a:moveTo>
                  <a:pt x="272317" y="0"/>
                </a:moveTo>
                <a:cubicBezTo>
                  <a:pt x="272317" y="75526"/>
                  <a:pt x="264664" y="149264"/>
                  <a:pt x="250091" y="220482"/>
                </a:cubicBezTo>
                <a:lnTo>
                  <a:pt x="247848" y="229206"/>
                </a:lnTo>
                <a:lnTo>
                  <a:pt x="183769" y="232442"/>
                </a:lnTo>
                <a:cubicBezTo>
                  <a:pt x="125542" y="238356"/>
                  <a:pt x="69019" y="250037"/>
                  <a:pt x="14782" y="266907"/>
                </a:cubicBezTo>
                <a:lnTo>
                  <a:pt x="0" y="272317"/>
                </a:lnTo>
                <a:lnTo>
                  <a:pt x="5410" y="257535"/>
                </a:lnTo>
                <a:cubicBezTo>
                  <a:pt x="22280" y="203298"/>
                  <a:pt x="33962" y="146775"/>
                  <a:pt x="39875" y="88548"/>
                </a:cubicBezTo>
                <a:lnTo>
                  <a:pt x="43111" y="24469"/>
                </a:lnTo>
                <a:lnTo>
                  <a:pt x="51835" y="22226"/>
                </a:lnTo>
                <a:cubicBezTo>
                  <a:pt x="123053" y="7653"/>
                  <a:pt x="196791" y="0"/>
                  <a:pt x="272317" y="0"/>
                </a:cubicBez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52" name="Freeform 151"/>
          <p:cNvSpPr/>
          <p:nvPr/>
        </p:nvSpPr>
        <p:spPr>
          <a:xfrm>
            <a:off x="5030836" y="3707985"/>
            <a:ext cx="287194" cy="287194"/>
          </a:xfrm>
          <a:custGeom>
            <a:avLst/>
            <a:gdLst>
              <a:gd name="connsiteX0" fmla="*/ 272317 w 272317"/>
              <a:gd name="connsiteY0" fmla="*/ 0 h 272317"/>
              <a:gd name="connsiteX1" fmla="*/ 266907 w 272317"/>
              <a:gd name="connsiteY1" fmla="*/ 14782 h 272317"/>
              <a:gd name="connsiteX2" fmla="*/ 232442 w 272317"/>
              <a:gd name="connsiteY2" fmla="*/ 183769 h 272317"/>
              <a:gd name="connsiteX3" fmla="*/ 229207 w 272317"/>
              <a:gd name="connsiteY3" fmla="*/ 247848 h 272317"/>
              <a:gd name="connsiteX4" fmla="*/ 220482 w 272317"/>
              <a:gd name="connsiteY4" fmla="*/ 250091 h 272317"/>
              <a:gd name="connsiteX5" fmla="*/ 0 w 272317"/>
              <a:gd name="connsiteY5" fmla="*/ 272317 h 272317"/>
              <a:gd name="connsiteX6" fmla="*/ 22226 w 272317"/>
              <a:gd name="connsiteY6" fmla="*/ 51835 h 272317"/>
              <a:gd name="connsiteX7" fmla="*/ 24469 w 272317"/>
              <a:gd name="connsiteY7" fmla="*/ 43110 h 272317"/>
              <a:gd name="connsiteX8" fmla="*/ 88548 w 272317"/>
              <a:gd name="connsiteY8" fmla="*/ 39875 h 272317"/>
              <a:gd name="connsiteX9" fmla="*/ 257535 w 272317"/>
              <a:gd name="connsiteY9" fmla="*/ 5410 h 272317"/>
              <a:gd name="connsiteX10" fmla="*/ 272317 w 272317"/>
              <a:gd name="connsiteY10" fmla="*/ 0 h 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17" h="272317">
                <a:moveTo>
                  <a:pt x="272317" y="0"/>
                </a:moveTo>
                <a:lnTo>
                  <a:pt x="266907" y="14782"/>
                </a:lnTo>
                <a:cubicBezTo>
                  <a:pt x="250037" y="69019"/>
                  <a:pt x="238356" y="125541"/>
                  <a:pt x="232442" y="183769"/>
                </a:cubicBezTo>
                <a:lnTo>
                  <a:pt x="229207" y="247848"/>
                </a:lnTo>
                <a:lnTo>
                  <a:pt x="220482" y="250091"/>
                </a:lnTo>
                <a:cubicBezTo>
                  <a:pt x="149264" y="264664"/>
                  <a:pt x="75526" y="272317"/>
                  <a:pt x="0" y="272317"/>
                </a:cubicBezTo>
                <a:cubicBezTo>
                  <a:pt x="0" y="196791"/>
                  <a:pt x="7653" y="123053"/>
                  <a:pt x="22226" y="51835"/>
                </a:cubicBezTo>
                <a:lnTo>
                  <a:pt x="24469" y="43110"/>
                </a:lnTo>
                <a:lnTo>
                  <a:pt x="88548" y="39875"/>
                </a:lnTo>
                <a:cubicBezTo>
                  <a:pt x="146776" y="33961"/>
                  <a:pt x="203298" y="22280"/>
                  <a:pt x="257535" y="5410"/>
                </a:cubicBezTo>
                <a:lnTo>
                  <a:pt x="272317"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51" name="Freeform 150"/>
          <p:cNvSpPr/>
          <p:nvPr/>
        </p:nvSpPr>
        <p:spPr>
          <a:xfrm>
            <a:off x="5051263" y="4201828"/>
            <a:ext cx="359391" cy="273443"/>
          </a:xfrm>
          <a:custGeom>
            <a:avLst/>
            <a:gdLst>
              <a:gd name="connsiteX0" fmla="*/ 112906 w 340775"/>
              <a:gd name="connsiteY0" fmla="*/ 0 h 259279"/>
              <a:gd name="connsiteX1" fmla="*/ 224763 w 340775"/>
              <a:gd name="connsiteY1" fmla="*/ 5648 h 259279"/>
              <a:gd name="connsiteX2" fmla="*/ 233497 w 340775"/>
              <a:gd name="connsiteY2" fmla="*/ 6981 h 259279"/>
              <a:gd name="connsiteX3" fmla="*/ 247539 w 340775"/>
              <a:gd name="connsiteY3" fmla="*/ 61591 h 259279"/>
              <a:gd name="connsiteX4" fmla="*/ 276661 w 340775"/>
              <a:gd name="connsiteY4" fmla="*/ 141159 h 259279"/>
              <a:gd name="connsiteX5" fmla="*/ 340775 w 340775"/>
              <a:gd name="connsiteY5" fmla="*/ 259279 h 259279"/>
              <a:gd name="connsiteX6" fmla="*/ 287444 w 340775"/>
              <a:gd name="connsiteY6" fmla="*/ 245566 h 259279"/>
              <a:gd name="connsiteX7" fmla="*/ 112906 w 340775"/>
              <a:gd name="connsiteY7" fmla="*/ 227971 h 259279"/>
              <a:gd name="connsiteX8" fmla="*/ 66799 w 340775"/>
              <a:gd name="connsiteY8" fmla="*/ 230299 h 259279"/>
              <a:gd name="connsiteX9" fmla="*/ 66605 w 340775"/>
              <a:gd name="connsiteY9" fmla="*/ 229896 h 259279"/>
              <a:gd name="connsiteX10" fmla="*/ 2858 w 340775"/>
              <a:gd name="connsiteY10" fmla="*/ 24538 h 259279"/>
              <a:gd name="connsiteX11" fmla="*/ 0 w 340775"/>
              <a:gd name="connsiteY11" fmla="*/ 5808 h 259279"/>
              <a:gd name="connsiteX12" fmla="*/ 1049 w 340775"/>
              <a:gd name="connsiteY12" fmla="*/ 5648 h 259279"/>
              <a:gd name="connsiteX13" fmla="*/ 112906 w 340775"/>
              <a:gd name="connsiteY13" fmla="*/ 0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75" h="259279">
                <a:moveTo>
                  <a:pt x="112906" y="0"/>
                </a:moveTo>
                <a:cubicBezTo>
                  <a:pt x="150669" y="0"/>
                  <a:pt x="187985" y="1913"/>
                  <a:pt x="224763" y="5648"/>
                </a:cubicBezTo>
                <a:lnTo>
                  <a:pt x="233497" y="6981"/>
                </a:lnTo>
                <a:lnTo>
                  <a:pt x="247539" y="61591"/>
                </a:lnTo>
                <a:cubicBezTo>
                  <a:pt x="255973" y="88709"/>
                  <a:pt x="265705" y="115256"/>
                  <a:pt x="276661" y="141159"/>
                </a:cubicBezTo>
                <a:lnTo>
                  <a:pt x="340775" y="259279"/>
                </a:lnTo>
                <a:lnTo>
                  <a:pt x="287444" y="245566"/>
                </a:lnTo>
                <a:cubicBezTo>
                  <a:pt x="231067" y="234030"/>
                  <a:pt x="172694" y="227971"/>
                  <a:pt x="112906" y="227971"/>
                </a:cubicBezTo>
                <a:lnTo>
                  <a:pt x="66799" y="230299"/>
                </a:lnTo>
                <a:lnTo>
                  <a:pt x="66605" y="229896"/>
                </a:lnTo>
                <a:cubicBezTo>
                  <a:pt x="38925" y="164453"/>
                  <a:pt x="17432" y="95756"/>
                  <a:pt x="2858" y="24538"/>
                </a:cubicBezTo>
                <a:lnTo>
                  <a:pt x="0" y="5808"/>
                </a:lnTo>
                <a:lnTo>
                  <a:pt x="1049" y="5648"/>
                </a:lnTo>
                <a:cubicBezTo>
                  <a:pt x="37827" y="1913"/>
                  <a:pt x="75143" y="0"/>
                  <a:pt x="112906" y="0"/>
                </a:cubicBez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46" name="Freeform 145"/>
          <p:cNvSpPr/>
          <p:nvPr/>
        </p:nvSpPr>
        <p:spPr>
          <a:xfrm>
            <a:off x="3877057" y="1687619"/>
            <a:ext cx="2307559" cy="2307559"/>
          </a:xfrm>
          <a:custGeom>
            <a:avLst/>
            <a:gdLst>
              <a:gd name="connsiteX0" fmla="*/ 1094014 w 2188028"/>
              <a:gd name="connsiteY0" fmla="*/ 0 h 2188028"/>
              <a:gd name="connsiteX1" fmla="*/ 2188028 w 2188028"/>
              <a:gd name="connsiteY1" fmla="*/ 1094014 h 2188028"/>
              <a:gd name="connsiteX2" fmla="*/ 1967546 w 2188028"/>
              <a:gd name="connsiteY2" fmla="*/ 1116240 h 2188028"/>
              <a:gd name="connsiteX3" fmla="*/ 1958822 w 2188028"/>
              <a:gd name="connsiteY3" fmla="*/ 1118483 h 2188028"/>
              <a:gd name="connsiteX4" fmla="*/ 1960057 w 2188028"/>
              <a:gd name="connsiteY4" fmla="*/ 1094014 h 2188028"/>
              <a:gd name="connsiteX5" fmla="*/ 1094014 w 2188028"/>
              <a:gd name="connsiteY5" fmla="*/ 227971 h 2188028"/>
              <a:gd name="connsiteX6" fmla="*/ 227971 w 2188028"/>
              <a:gd name="connsiteY6" fmla="*/ 1094014 h 2188028"/>
              <a:gd name="connsiteX7" fmla="*/ 1094014 w 2188028"/>
              <a:gd name="connsiteY7" fmla="*/ 1960057 h 2188028"/>
              <a:gd name="connsiteX8" fmla="*/ 1118483 w 2188028"/>
              <a:gd name="connsiteY8" fmla="*/ 1958821 h 2188028"/>
              <a:gd name="connsiteX9" fmla="*/ 1116240 w 2188028"/>
              <a:gd name="connsiteY9" fmla="*/ 1967546 h 2188028"/>
              <a:gd name="connsiteX10" fmla="*/ 1094014 w 2188028"/>
              <a:gd name="connsiteY10" fmla="*/ 2188028 h 2188028"/>
              <a:gd name="connsiteX11" fmla="*/ 0 w 2188028"/>
              <a:gd name="connsiteY11" fmla="*/ 1094014 h 2188028"/>
              <a:gd name="connsiteX12" fmla="*/ 1094014 w 2188028"/>
              <a:gd name="connsiteY12" fmla="*/ 0 h 218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8028" h="2188028">
                <a:moveTo>
                  <a:pt x="1094014" y="0"/>
                </a:moveTo>
                <a:cubicBezTo>
                  <a:pt x="1698221" y="0"/>
                  <a:pt x="2188028" y="489807"/>
                  <a:pt x="2188028" y="1094014"/>
                </a:cubicBezTo>
                <a:cubicBezTo>
                  <a:pt x="2112502" y="1094014"/>
                  <a:pt x="2038764" y="1101667"/>
                  <a:pt x="1967546" y="1116240"/>
                </a:cubicBezTo>
                <a:lnTo>
                  <a:pt x="1958822" y="1118483"/>
                </a:lnTo>
                <a:lnTo>
                  <a:pt x="1960057" y="1094014"/>
                </a:lnTo>
                <a:cubicBezTo>
                  <a:pt x="1960057" y="615712"/>
                  <a:pt x="1572316" y="227971"/>
                  <a:pt x="1094014" y="227971"/>
                </a:cubicBezTo>
                <a:cubicBezTo>
                  <a:pt x="615712" y="227971"/>
                  <a:pt x="227971" y="615712"/>
                  <a:pt x="227971" y="1094014"/>
                </a:cubicBezTo>
                <a:cubicBezTo>
                  <a:pt x="227971" y="1572316"/>
                  <a:pt x="615712" y="1960057"/>
                  <a:pt x="1094014" y="1960057"/>
                </a:cubicBezTo>
                <a:lnTo>
                  <a:pt x="1118483" y="1958821"/>
                </a:lnTo>
                <a:lnTo>
                  <a:pt x="1116240" y="1967546"/>
                </a:lnTo>
                <a:cubicBezTo>
                  <a:pt x="1101667" y="2038764"/>
                  <a:pt x="1094014" y="2112502"/>
                  <a:pt x="1094014" y="2188028"/>
                </a:cubicBezTo>
                <a:cubicBezTo>
                  <a:pt x="489807" y="2188028"/>
                  <a:pt x="0" y="1698221"/>
                  <a:pt x="0" y="1094014"/>
                </a:cubicBezTo>
                <a:cubicBezTo>
                  <a:pt x="0" y="489807"/>
                  <a:pt x="489807" y="0"/>
                  <a:pt x="1094014" y="0"/>
                </a:cubicBez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45" name="Freeform 144"/>
          <p:cNvSpPr/>
          <p:nvPr/>
        </p:nvSpPr>
        <p:spPr>
          <a:xfrm>
            <a:off x="6158811" y="2841398"/>
            <a:ext cx="873454" cy="559553"/>
          </a:xfrm>
          <a:custGeom>
            <a:avLst/>
            <a:gdLst>
              <a:gd name="connsiteX0" fmla="*/ 24469 w 828209"/>
              <a:gd name="connsiteY0" fmla="*/ 0 h 530568"/>
              <a:gd name="connsiteX1" fmla="*/ 798054 w 828209"/>
              <a:gd name="connsiteY1" fmla="*/ 320429 h 530568"/>
              <a:gd name="connsiteX2" fmla="*/ 828209 w 828209"/>
              <a:gd name="connsiteY2" fmla="*/ 353608 h 530568"/>
              <a:gd name="connsiteX3" fmla="*/ 809061 w 828209"/>
              <a:gd name="connsiteY3" fmla="*/ 371010 h 530568"/>
              <a:gd name="connsiteX4" fmla="*/ 738452 w 828209"/>
              <a:gd name="connsiteY4" fmla="*/ 448701 h 530568"/>
              <a:gd name="connsiteX5" fmla="*/ 677232 w 828209"/>
              <a:gd name="connsiteY5" fmla="*/ 530568 h 530568"/>
              <a:gd name="connsiteX6" fmla="*/ 636854 w 828209"/>
              <a:gd name="connsiteY6" fmla="*/ 481629 h 530568"/>
              <a:gd name="connsiteX7" fmla="*/ 24469 w 828209"/>
              <a:gd name="connsiteY7" fmla="*/ 227971 h 530568"/>
              <a:gd name="connsiteX8" fmla="*/ 0 w 828209"/>
              <a:gd name="connsiteY8" fmla="*/ 229206 h 530568"/>
              <a:gd name="connsiteX9" fmla="*/ 2243 w 828209"/>
              <a:gd name="connsiteY9" fmla="*/ 220482 h 530568"/>
              <a:gd name="connsiteX10" fmla="*/ 24469 w 828209"/>
              <a:gd name="connsiteY10" fmla="*/ 0 h 53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209" h="530568">
                <a:moveTo>
                  <a:pt x="24469" y="0"/>
                </a:moveTo>
                <a:cubicBezTo>
                  <a:pt x="326573" y="0"/>
                  <a:pt x="600076" y="122452"/>
                  <a:pt x="798054" y="320429"/>
                </a:cubicBezTo>
                <a:lnTo>
                  <a:pt x="828209" y="353608"/>
                </a:lnTo>
                <a:lnTo>
                  <a:pt x="809061" y="371010"/>
                </a:lnTo>
                <a:cubicBezTo>
                  <a:pt x="784314" y="395757"/>
                  <a:pt x="760747" y="421685"/>
                  <a:pt x="738452" y="448701"/>
                </a:cubicBezTo>
                <a:lnTo>
                  <a:pt x="677232" y="530568"/>
                </a:lnTo>
                <a:lnTo>
                  <a:pt x="636854" y="481629"/>
                </a:lnTo>
                <a:cubicBezTo>
                  <a:pt x="480131" y="324906"/>
                  <a:pt x="263620" y="227971"/>
                  <a:pt x="24469" y="227971"/>
                </a:cubicBezTo>
                <a:lnTo>
                  <a:pt x="0" y="229206"/>
                </a:lnTo>
                <a:lnTo>
                  <a:pt x="2243" y="220482"/>
                </a:lnTo>
                <a:cubicBezTo>
                  <a:pt x="16816" y="149264"/>
                  <a:pt x="24469" y="75526"/>
                  <a:pt x="24469" y="0"/>
                </a:cubicBez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44" name="Freeform 143"/>
          <p:cNvSpPr/>
          <p:nvPr/>
        </p:nvSpPr>
        <p:spPr>
          <a:xfrm>
            <a:off x="5056642" y="2867203"/>
            <a:ext cx="886246" cy="886246"/>
          </a:xfrm>
          <a:custGeom>
            <a:avLst/>
            <a:gdLst>
              <a:gd name="connsiteX0" fmla="*/ 840339 w 840339"/>
              <a:gd name="connsiteY0" fmla="*/ 0 h 840338"/>
              <a:gd name="connsiteX1" fmla="*/ 837103 w 840339"/>
              <a:gd name="connsiteY1" fmla="*/ 64079 h 840338"/>
              <a:gd name="connsiteX2" fmla="*/ 802638 w 840339"/>
              <a:gd name="connsiteY2" fmla="*/ 233066 h 840338"/>
              <a:gd name="connsiteX3" fmla="*/ 797228 w 840339"/>
              <a:gd name="connsiteY3" fmla="*/ 247848 h 840338"/>
              <a:gd name="connsiteX4" fmla="*/ 732442 w 840339"/>
              <a:gd name="connsiteY4" fmla="*/ 271560 h 840338"/>
              <a:gd name="connsiteX5" fmla="*/ 271560 w 840339"/>
              <a:gd name="connsiteY5" fmla="*/ 732442 h 840338"/>
              <a:gd name="connsiteX6" fmla="*/ 247848 w 840339"/>
              <a:gd name="connsiteY6" fmla="*/ 797228 h 840338"/>
              <a:gd name="connsiteX7" fmla="*/ 233066 w 840339"/>
              <a:gd name="connsiteY7" fmla="*/ 802638 h 840338"/>
              <a:gd name="connsiteX8" fmla="*/ 64079 w 840339"/>
              <a:gd name="connsiteY8" fmla="*/ 837103 h 840338"/>
              <a:gd name="connsiteX9" fmla="*/ 0 w 840339"/>
              <a:gd name="connsiteY9" fmla="*/ 840338 h 840338"/>
              <a:gd name="connsiteX10" fmla="*/ 24716 w 840339"/>
              <a:gd name="connsiteY10" fmla="*/ 744219 h 840338"/>
              <a:gd name="connsiteX11" fmla="*/ 744219 w 840339"/>
              <a:gd name="connsiteY11" fmla="*/ 24716 h 840338"/>
              <a:gd name="connsiteX12" fmla="*/ 840339 w 840339"/>
              <a:gd name="connsiteY12" fmla="*/ 0 h 84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39" h="840338">
                <a:moveTo>
                  <a:pt x="840339" y="0"/>
                </a:moveTo>
                <a:lnTo>
                  <a:pt x="837103" y="64079"/>
                </a:lnTo>
                <a:cubicBezTo>
                  <a:pt x="831190" y="122306"/>
                  <a:pt x="819508" y="178829"/>
                  <a:pt x="802638" y="233066"/>
                </a:cubicBezTo>
                <a:lnTo>
                  <a:pt x="797228" y="247848"/>
                </a:lnTo>
                <a:lnTo>
                  <a:pt x="732442" y="271560"/>
                </a:lnTo>
                <a:cubicBezTo>
                  <a:pt x="525218" y="359208"/>
                  <a:pt x="359209" y="525218"/>
                  <a:pt x="271560" y="732442"/>
                </a:cubicBezTo>
                <a:lnTo>
                  <a:pt x="247848" y="797228"/>
                </a:lnTo>
                <a:lnTo>
                  <a:pt x="233066" y="802638"/>
                </a:lnTo>
                <a:cubicBezTo>
                  <a:pt x="178829" y="819508"/>
                  <a:pt x="122307" y="831189"/>
                  <a:pt x="64079" y="837103"/>
                </a:cubicBezTo>
                <a:lnTo>
                  <a:pt x="0" y="840338"/>
                </a:lnTo>
                <a:lnTo>
                  <a:pt x="24716" y="744219"/>
                </a:lnTo>
                <a:cubicBezTo>
                  <a:pt x="131266" y="401650"/>
                  <a:pt x="401651" y="131265"/>
                  <a:pt x="744219" y="24716"/>
                </a:cubicBezTo>
                <a:lnTo>
                  <a:pt x="840339"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43" name="Freeform 142"/>
          <p:cNvSpPr/>
          <p:nvPr/>
        </p:nvSpPr>
        <p:spPr>
          <a:xfrm>
            <a:off x="6980269" y="2894743"/>
            <a:ext cx="2001427" cy="2307559"/>
          </a:xfrm>
          <a:custGeom>
            <a:avLst/>
            <a:gdLst>
              <a:gd name="connsiteX0" fmla="*/ 803739 w 1897753"/>
              <a:gd name="connsiteY0" fmla="*/ 0 h 2188028"/>
              <a:gd name="connsiteX1" fmla="*/ 1897753 w 1897753"/>
              <a:gd name="connsiteY1" fmla="*/ 1094014 h 2188028"/>
              <a:gd name="connsiteX2" fmla="*/ 803739 w 1897753"/>
              <a:gd name="connsiteY2" fmla="*/ 2188028 h 2188028"/>
              <a:gd name="connsiteX3" fmla="*/ 30154 w 1897753"/>
              <a:gd name="connsiteY3" fmla="*/ 1867599 h 2188028"/>
              <a:gd name="connsiteX4" fmla="*/ 0 w 1897753"/>
              <a:gd name="connsiteY4" fmla="*/ 1834420 h 2188028"/>
              <a:gd name="connsiteX5" fmla="*/ 19147 w 1897753"/>
              <a:gd name="connsiteY5" fmla="*/ 1817018 h 2188028"/>
              <a:gd name="connsiteX6" fmla="*/ 89756 w 1897753"/>
              <a:gd name="connsiteY6" fmla="*/ 1739327 h 2188028"/>
              <a:gd name="connsiteX7" fmla="*/ 150976 w 1897753"/>
              <a:gd name="connsiteY7" fmla="*/ 1657461 h 2188028"/>
              <a:gd name="connsiteX8" fmla="*/ 191354 w 1897753"/>
              <a:gd name="connsiteY8" fmla="*/ 1706399 h 2188028"/>
              <a:gd name="connsiteX9" fmla="*/ 803739 w 1897753"/>
              <a:gd name="connsiteY9" fmla="*/ 1960057 h 2188028"/>
              <a:gd name="connsiteX10" fmla="*/ 1669782 w 1897753"/>
              <a:gd name="connsiteY10" fmla="*/ 1094014 h 2188028"/>
              <a:gd name="connsiteX11" fmla="*/ 803739 w 1897753"/>
              <a:gd name="connsiteY11" fmla="*/ 227971 h 2188028"/>
              <a:gd name="connsiteX12" fmla="*/ 191354 w 1897753"/>
              <a:gd name="connsiteY12" fmla="*/ 481629 h 2188028"/>
              <a:gd name="connsiteX13" fmla="*/ 186561 w 1897753"/>
              <a:gd name="connsiteY13" fmla="*/ 487438 h 2188028"/>
              <a:gd name="connsiteX14" fmla="*/ 152736 w 1897753"/>
              <a:gd name="connsiteY14" fmla="*/ 431759 h 2188028"/>
              <a:gd name="connsiteX15" fmla="*/ 89756 w 1897753"/>
              <a:gd name="connsiteY15" fmla="*/ 347539 h 2188028"/>
              <a:gd name="connsiteX16" fmla="*/ 49302 w 1897753"/>
              <a:gd name="connsiteY16" fmla="*/ 303027 h 2188028"/>
              <a:gd name="connsiteX17" fmla="*/ 107845 w 1897753"/>
              <a:gd name="connsiteY17" fmla="*/ 249820 h 2188028"/>
              <a:gd name="connsiteX18" fmla="*/ 803739 w 1897753"/>
              <a:gd name="connsiteY18" fmla="*/ 0 h 218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7753" h="2188028">
                <a:moveTo>
                  <a:pt x="803739" y="0"/>
                </a:moveTo>
                <a:cubicBezTo>
                  <a:pt x="1407946" y="0"/>
                  <a:pt x="1897753" y="489807"/>
                  <a:pt x="1897753" y="1094014"/>
                </a:cubicBezTo>
                <a:cubicBezTo>
                  <a:pt x="1897753" y="1698221"/>
                  <a:pt x="1407946" y="2188028"/>
                  <a:pt x="803739" y="2188028"/>
                </a:cubicBezTo>
                <a:cubicBezTo>
                  <a:pt x="501636" y="2188028"/>
                  <a:pt x="228132" y="2065576"/>
                  <a:pt x="30154" y="1867599"/>
                </a:cubicBezTo>
                <a:lnTo>
                  <a:pt x="0" y="1834420"/>
                </a:lnTo>
                <a:lnTo>
                  <a:pt x="19147" y="1817018"/>
                </a:lnTo>
                <a:cubicBezTo>
                  <a:pt x="43894" y="1792271"/>
                  <a:pt x="67461" y="1766343"/>
                  <a:pt x="89756" y="1739327"/>
                </a:cubicBezTo>
                <a:lnTo>
                  <a:pt x="150976" y="1657461"/>
                </a:lnTo>
                <a:lnTo>
                  <a:pt x="191354" y="1706399"/>
                </a:lnTo>
                <a:cubicBezTo>
                  <a:pt x="348077" y="1863122"/>
                  <a:pt x="564588" y="1960057"/>
                  <a:pt x="803739" y="1960057"/>
                </a:cubicBezTo>
                <a:cubicBezTo>
                  <a:pt x="1282041" y="1960057"/>
                  <a:pt x="1669782" y="1572316"/>
                  <a:pt x="1669782" y="1094014"/>
                </a:cubicBezTo>
                <a:cubicBezTo>
                  <a:pt x="1669782" y="615712"/>
                  <a:pt x="1282041" y="227971"/>
                  <a:pt x="803739" y="227971"/>
                </a:cubicBezTo>
                <a:cubicBezTo>
                  <a:pt x="564588" y="227971"/>
                  <a:pt x="348077" y="324906"/>
                  <a:pt x="191354" y="481629"/>
                </a:cubicBezTo>
                <a:lnTo>
                  <a:pt x="186561" y="487438"/>
                </a:lnTo>
                <a:lnTo>
                  <a:pt x="152736" y="431759"/>
                </a:lnTo>
                <a:cubicBezTo>
                  <a:pt x="133076" y="402658"/>
                  <a:pt x="112052" y="374554"/>
                  <a:pt x="89756" y="347539"/>
                </a:cubicBezTo>
                <a:lnTo>
                  <a:pt x="49302" y="303027"/>
                </a:lnTo>
                <a:lnTo>
                  <a:pt x="107845" y="249820"/>
                </a:lnTo>
                <a:cubicBezTo>
                  <a:pt x="296955" y="93752"/>
                  <a:pt x="539399" y="0"/>
                  <a:pt x="803739" y="0"/>
                </a:cubicBez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42" name="Freeform 141"/>
          <p:cNvSpPr/>
          <p:nvPr/>
        </p:nvSpPr>
        <p:spPr>
          <a:xfrm>
            <a:off x="5272563" y="3083127"/>
            <a:ext cx="886246" cy="886246"/>
          </a:xfrm>
          <a:custGeom>
            <a:avLst/>
            <a:gdLst>
              <a:gd name="connsiteX0" fmla="*/ 840338 w 840338"/>
              <a:gd name="connsiteY0" fmla="*/ 0 h 840339"/>
              <a:gd name="connsiteX1" fmla="*/ 815622 w 840338"/>
              <a:gd name="connsiteY1" fmla="*/ 96120 h 840339"/>
              <a:gd name="connsiteX2" fmla="*/ 96119 w 840338"/>
              <a:gd name="connsiteY2" fmla="*/ 815623 h 840339"/>
              <a:gd name="connsiteX3" fmla="*/ 0 w 840338"/>
              <a:gd name="connsiteY3" fmla="*/ 840339 h 840339"/>
              <a:gd name="connsiteX4" fmla="*/ 3235 w 840338"/>
              <a:gd name="connsiteY4" fmla="*/ 776260 h 840339"/>
              <a:gd name="connsiteX5" fmla="*/ 37700 w 840338"/>
              <a:gd name="connsiteY5" fmla="*/ 607273 h 840339"/>
              <a:gd name="connsiteX6" fmla="*/ 43110 w 840338"/>
              <a:gd name="connsiteY6" fmla="*/ 592491 h 840339"/>
              <a:gd name="connsiteX7" fmla="*/ 107896 w 840338"/>
              <a:gd name="connsiteY7" fmla="*/ 568779 h 840339"/>
              <a:gd name="connsiteX8" fmla="*/ 568778 w 840338"/>
              <a:gd name="connsiteY8" fmla="*/ 107897 h 840339"/>
              <a:gd name="connsiteX9" fmla="*/ 592490 w 840338"/>
              <a:gd name="connsiteY9" fmla="*/ 43111 h 840339"/>
              <a:gd name="connsiteX10" fmla="*/ 607272 w 840338"/>
              <a:gd name="connsiteY10" fmla="*/ 37701 h 840339"/>
              <a:gd name="connsiteX11" fmla="*/ 776259 w 840338"/>
              <a:gd name="connsiteY11" fmla="*/ 3236 h 840339"/>
              <a:gd name="connsiteX12" fmla="*/ 840338 w 840338"/>
              <a:gd name="connsiteY12" fmla="*/ 0 h 84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38" h="840339">
                <a:moveTo>
                  <a:pt x="840338" y="0"/>
                </a:moveTo>
                <a:lnTo>
                  <a:pt x="815622" y="96120"/>
                </a:lnTo>
                <a:cubicBezTo>
                  <a:pt x="709073" y="438688"/>
                  <a:pt x="438688" y="709073"/>
                  <a:pt x="96119" y="815623"/>
                </a:cubicBezTo>
                <a:lnTo>
                  <a:pt x="0" y="840339"/>
                </a:lnTo>
                <a:lnTo>
                  <a:pt x="3235" y="776260"/>
                </a:lnTo>
                <a:cubicBezTo>
                  <a:pt x="9149" y="718032"/>
                  <a:pt x="20830" y="661510"/>
                  <a:pt x="37700" y="607273"/>
                </a:cubicBezTo>
                <a:lnTo>
                  <a:pt x="43110" y="592491"/>
                </a:lnTo>
                <a:lnTo>
                  <a:pt x="107896" y="568779"/>
                </a:lnTo>
                <a:cubicBezTo>
                  <a:pt x="315120" y="481130"/>
                  <a:pt x="481130" y="315121"/>
                  <a:pt x="568778" y="107897"/>
                </a:cubicBezTo>
                <a:lnTo>
                  <a:pt x="592490" y="43111"/>
                </a:lnTo>
                <a:lnTo>
                  <a:pt x="607272" y="37701"/>
                </a:lnTo>
                <a:cubicBezTo>
                  <a:pt x="661509" y="20831"/>
                  <a:pt x="718032" y="9150"/>
                  <a:pt x="776259" y="3236"/>
                </a:cubicBezTo>
                <a:lnTo>
                  <a:pt x="840338" y="0"/>
                </a:ln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41" name="Freeform 140"/>
          <p:cNvSpPr/>
          <p:nvPr/>
        </p:nvSpPr>
        <p:spPr>
          <a:xfrm>
            <a:off x="6674136" y="3400950"/>
            <a:ext cx="346608" cy="1233941"/>
          </a:xfrm>
          <a:custGeom>
            <a:avLst/>
            <a:gdLst>
              <a:gd name="connsiteX0" fmla="*/ 188600 w 328653"/>
              <a:gd name="connsiteY0" fmla="*/ 0 h 1170022"/>
              <a:gd name="connsiteX1" fmla="*/ 253973 w 328653"/>
              <a:gd name="connsiteY1" fmla="*/ 79233 h 1170022"/>
              <a:gd name="connsiteX2" fmla="*/ 328653 w 328653"/>
              <a:gd name="connsiteY2" fmla="*/ 216819 h 1170022"/>
              <a:gd name="connsiteX3" fmla="*/ 296029 w 328653"/>
              <a:gd name="connsiteY3" fmla="*/ 276924 h 1170022"/>
              <a:gd name="connsiteX4" fmla="*/ 227971 w 328653"/>
              <a:gd name="connsiteY4" fmla="*/ 614027 h 1170022"/>
              <a:gd name="connsiteX5" fmla="*/ 296029 w 328653"/>
              <a:gd name="connsiteY5" fmla="*/ 951130 h 1170022"/>
              <a:gd name="connsiteX6" fmla="*/ 301198 w 328653"/>
              <a:gd name="connsiteY6" fmla="*/ 960654 h 1170022"/>
              <a:gd name="connsiteX7" fmla="*/ 253973 w 328653"/>
              <a:gd name="connsiteY7" fmla="*/ 1047659 h 1170022"/>
              <a:gd name="connsiteX8" fmla="*/ 153015 w 328653"/>
              <a:gd name="connsiteY8" fmla="*/ 1170022 h 1170022"/>
              <a:gd name="connsiteX9" fmla="*/ 132042 w 328653"/>
              <a:gd name="connsiteY9" fmla="*/ 1135499 h 1170022"/>
              <a:gd name="connsiteX10" fmla="*/ 0 w 328653"/>
              <a:gd name="connsiteY10" fmla="*/ 614027 h 1170022"/>
              <a:gd name="connsiteX11" fmla="*/ 186840 w 328653"/>
              <a:gd name="connsiteY11" fmla="*/ 2353 h 1170022"/>
              <a:gd name="connsiteX12" fmla="*/ 188600 w 328653"/>
              <a:gd name="connsiteY12" fmla="*/ 0 h 11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653" h="1170022">
                <a:moveTo>
                  <a:pt x="188600" y="0"/>
                </a:moveTo>
                <a:lnTo>
                  <a:pt x="253973" y="79233"/>
                </a:lnTo>
                <a:lnTo>
                  <a:pt x="328653" y="216819"/>
                </a:lnTo>
                <a:lnTo>
                  <a:pt x="296029" y="276924"/>
                </a:lnTo>
                <a:cubicBezTo>
                  <a:pt x="252205" y="380536"/>
                  <a:pt x="227971" y="494451"/>
                  <a:pt x="227971" y="614027"/>
                </a:cubicBezTo>
                <a:cubicBezTo>
                  <a:pt x="227971" y="733602"/>
                  <a:pt x="252205" y="847518"/>
                  <a:pt x="296029" y="951130"/>
                </a:cubicBezTo>
                <a:lnTo>
                  <a:pt x="301198" y="960654"/>
                </a:lnTo>
                <a:lnTo>
                  <a:pt x="253973" y="1047659"/>
                </a:lnTo>
                <a:lnTo>
                  <a:pt x="153015" y="1170022"/>
                </a:lnTo>
                <a:lnTo>
                  <a:pt x="132042" y="1135499"/>
                </a:lnTo>
                <a:cubicBezTo>
                  <a:pt x="47833" y="980485"/>
                  <a:pt x="0" y="802842"/>
                  <a:pt x="0" y="614027"/>
                </a:cubicBezTo>
                <a:cubicBezTo>
                  <a:pt x="0" y="387449"/>
                  <a:pt x="68879" y="176959"/>
                  <a:pt x="186840" y="2353"/>
                </a:cubicBezTo>
                <a:lnTo>
                  <a:pt x="188600" y="0"/>
                </a:ln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40" name="Freeform 139"/>
          <p:cNvSpPr/>
          <p:nvPr/>
        </p:nvSpPr>
        <p:spPr>
          <a:xfrm>
            <a:off x="6991788" y="3408811"/>
            <a:ext cx="346608" cy="1233941"/>
          </a:xfrm>
          <a:custGeom>
            <a:avLst/>
            <a:gdLst>
              <a:gd name="connsiteX0" fmla="*/ 175638 w 328653"/>
              <a:gd name="connsiteY0" fmla="*/ 0 h 1170023"/>
              <a:gd name="connsiteX1" fmla="*/ 196611 w 328653"/>
              <a:gd name="connsiteY1" fmla="*/ 34523 h 1170023"/>
              <a:gd name="connsiteX2" fmla="*/ 328653 w 328653"/>
              <a:gd name="connsiteY2" fmla="*/ 555995 h 1170023"/>
              <a:gd name="connsiteX3" fmla="*/ 141813 w 328653"/>
              <a:gd name="connsiteY3" fmla="*/ 1167669 h 1170023"/>
              <a:gd name="connsiteX4" fmla="*/ 140053 w 328653"/>
              <a:gd name="connsiteY4" fmla="*/ 1170023 h 1170023"/>
              <a:gd name="connsiteX5" fmla="*/ 74680 w 328653"/>
              <a:gd name="connsiteY5" fmla="*/ 1090789 h 1170023"/>
              <a:gd name="connsiteX6" fmla="*/ 0 w 328653"/>
              <a:gd name="connsiteY6" fmla="*/ 953203 h 1170023"/>
              <a:gd name="connsiteX7" fmla="*/ 32624 w 328653"/>
              <a:gd name="connsiteY7" fmla="*/ 893098 h 1170023"/>
              <a:gd name="connsiteX8" fmla="*/ 100682 w 328653"/>
              <a:gd name="connsiteY8" fmla="*/ 555995 h 1170023"/>
              <a:gd name="connsiteX9" fmla="*/ 32624 w 328653"/>
              <a:gd name="connsiteY9" fmla="*/ 218892 h 1170023"/>
              <a:gd name="connsiteX10" fmla="*/ 27455 w 328653"/>
              <a:gd name="connsiteY10" fmla="*/ 209368 h 1170023"/>
              <a:gd name="connsiteX11" fmla="*/ 74680 w 328653"/>
              <a:gd name="connsiteY11" fmla="*/ 122363 h 1170023"/>
              <a:gd name="connsiteX12" fmla="*/ 175638 w 328653"/>
              <a:gd name="connsiteY12" fmla="*/ 0 h 117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653" h="1170023">
                <a:moveTo>
                  <a:pt x="175638" y="0"/>
                </a:moveTo>
                <a:lnTo>
                  <a:pt x="196611" y="34523"/>
                </a:lnTo>
                <a:cubicBezTo>
                  <a:pt x="280821" y="189537"/>
                  <a:pt x="328653" y="367180"/>
                  <a:pt x="328653" y="555995"/>
                </a:cubicBezTo>
                <a:cubicBezTo>
                  <a:pt x="328653" y="782573"/>
                  <a:pt x="259774" y="993063"/>
                  <a:pt x="141813" y="1167669"/>
                </a:cubicBezTo>
                <a:lnTo>
                  <a:pt x="140053" y="1170023"/>
                </a:lnTo>
                <a:lnTo>
                  <a:pt x="74680" y="1090789"/>
                </a:lnTo>
                <a:lnTo>
                  <a:pt x="0" y="953203"/>
                </a:lnTo>
                <a:lnTo>
                  <a:pt x="32624" y="893098"/>
                </a:lnTo>
                <a:cubicBezTo>
                  <a:pt x="76448" y="789486"/>
                  <a:pt x="100682" y="675570"/>
                  <a:pt x="100682" y="555995"/>
                </a:cubicBezTo>
                <a:cubicBezTo>
                  <a:pt x="100682" y="436419"/>
                  <a:pt x="76448" y="322504"/>
                  <a:pt x="32624" y="218892"/>
                </a:cubicBezTo>
                <a:lnTo>
                  <a:pt x="27455" y="209368"/>
                </a:lnTo>
                <a:lnTo>
                  <a:pt x="74680" y="122363"/>
                </a:lnTo>
                <a:lnTo>
                  <a:pt x="175638"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38" name="Freeform 137"/>
          <p:cNvSpPr/>
          <p:nvPr/>
        </p:nvSpPr>
        <p:spPr>
          <a:xfrm>
            <a:off x="4016556" y="4207952"/>
            <a:ext cx="2307559" cy="2301434"/>
          </a:xfrm>
          <a:custGeom>
            <a:avLst/>
            <a:gdLst>
              <a:gd name="connsiteX0" fmla="*/ 981108 w 2188028"/>
              <a:gd name="connsiteY0" fmla="*/ 0 h 2182220"/>
              <a:gd name="connsiteX1" fmla="*/ 983966 w 2188028"/>
              <a:gd name="connsiteY1" fmla="*/ 18730 h 2182220"/>
              <a:gd name="connsiteX2" fmla="*/ 1047713 w 2188028"/>
              <a:gd name="connsiteY2" fmla="*/ 224088 h 2182220"/>
              <a:gd name="connsiteX3" fmla="*/ 1047907 w 2188028"/>
              <a:gd name="connsiteY3" fmla="*/ 224491 h 2182220"/>
              <a:gd name="connsiteX4" fmla="*/ 1005466 w 2188028"/>
              <a:gd name="connsiteY4" fmla="*/ 226634 h 2182220"/>
              <a:gd name="connsiteX5" fmla="*/ 227971 w 2188028"/>
              <a:gd name="connsiteY5" fmla="*/ 1088206 h 2182220"/>
              <a:gd name="connsiteX6" fmla="*/ 1094014 w 2188028"/>
              <a:gd name="connsiteY6" fmla="*/ 1954249 h 2182220"/>
              <a:gd name="connsiteX7" fmla="*/ 1960057 w 2188028"/>
              <a:gd name="connsiteY7" fmla="*/ 1088206 h 2182220"/>
              <a:gd name="connsiteX8" fmla="*/ 1942462 w 2188028"/>
              <a:gd name="connsiteY8" fmla="*/ 913668 h 2182220"/>
              <a:gd name="connsiteX9" fmla="*/ 1935163 w 2188028"/>
              <a:gd name="connsiteY9" fmla="*/ 885281 h 2182220"/>
              <a:gd name="connsiteX10" fmla="*/ 1943897 w 2188028"/>
              <a:gd name="connsiteY10" fmla="*/ 886614 h 2182220"/>
              <a:gd name="connsiteX11" fmla="*/ 2055754 w 2188028"/>
              <a:gd name="connsiteY11" fmla="*/ 892262 h 2182220"/>
              <a:gd name="connsiteX12" fmla="*/ 2167611 w 2188028"/>
              <a:gd name="connsiteY12" fmla="*/ 886614 h 2182220"/>
              <a:gd name="connsiteX13" fmla="*/ 2168661 w 2188028"/>
              <a:gd name="connsiteY13" fmla="*/ 886454 h 2182220"/>
              <a:gd name="connsiteX14" fmla="*/ 2182380 w 2188028"/>
              <a:gd name="connsiteY14" fmla="*/ 976349 h 2182220"/>
              <a:gd name="connsiteX15" fmla="*/ 2188028 w 2188028"/>
              <a:gd name="connsiteY15" fmla="*/ 1088206 h 2182220"/>
              <a:gd name="connsiteX16" fmla="*/ 1094014 w 2188028"/>
              <a:gd name="connsiteY16" fmla="*/ 2182220 h 2182220"/>
              <a:gd name="connsiteX17" fmla="*/ 0 w 2188028"/>
              <a:gd name="connsiteY17" fmla="*/ 1088206 h 2182220"/>
              <a:gd name="connsiteX18" fmla="*/ 873532 w 2188028"/>
              <a:gd name="connsiteY18" fmla="*/ 16418 h 2182220"/>
              <a:gd name="connsiteX19" fmla="*/ 981108 w 2188028"/>
              <a:gd name="connsiteY19" fmla="*/ 0 h 218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88028" h="2182220">
                <a:moveTo>
                  <a:pt x="981108" y="0"/>
                </a:moveTo>
                <a:lnTo>
                  <a:pt x="983966" y="18730"/>
                </a:lnTo>
                <a:cubicBezTo>
                  <a:pt x="998540" y="89948"/>
                  <a:pt x="1020033" y="158645"/>
                  <a:pt x="1047713" y="224088"/>
                </a:cubicBezTo>
                <a:lnTo>
                  <a:pt x="1047907" y="224491"/>
                </a:lnTo>
                <a:lnTo>
                  <a:pt x="1005466" y="226634"/>
                </a:lnTo>
                <a:cubicBezTo>
                  <a:pt x="568759" y="270985"/>
                  <a:pt x="227971" y="639798"/>
                  <a:pt x="227971" y="1088206"/>
                </a:cubicBezTo>
                <a:cubicBezTo>
                  <a:pt x="227971" y="1566508"/>
                  <a:pt x="615712" y="1954249"/>
                  <a:pt x="1094014" y="1954249"/>
                </a:cubicBezTo>
                <a:cubicBezTo>
                  <a:pt x="1572316" y="1954249"/>
                  <a:pt x="1960057" y="1566508"/>
                  <a:pt x="1960057" y="1088206"/>
                </a:cubicBezTo>
                <a:cubicBezTo>
                  <a:pt x="1960057" y="1028418"/>
                  <a:pt x="1953999" y="970046"/>
                  <a:pt x="1942462" y="913668"/>
                </a:cubicBezTo>
                <a:lnTo>
                  <a:pt x="1935163" y="885281"/>
                </a:lnTo>
                <a:lnTo>
                  <a:pt x="1943897" y="886614"/>
                </a:lnTo>
                <a:cubicBezTo>
                  <a:pt x="1980675" y="890349"/>
                  <a:pt x="2017991" y="892262"/>
                  <a:pt x="2055754" y="892262"/>
                </a:cubicBezTo>
                <a:cubicBezTo>
                  <a:pt x="2093517" y="892262"/>
                  <a:pt x="2130833" y="890349"/>
                  <a:pt x="2167611" y="886614"/>
                </a:cubicBezTo>
                <a:lnTo>
                  <a:pt x="2168661" y="886454"/>
                </a:lnTo>
                <a:lnTo>
                  <a:pt x="2182380" y="976349"/>
                </a:lnTo>
                <a:cubicBezTo>
                  <a:pt x="2186115" y="1013127"/>
                  <a:pt x="2188028" y="1050443"/>
                  <a:pt x="2188028" y="1088206"/>
                </a:cubicBezTo>
                <a:cubicBezTo>
                  <a:pt x="2188028" y="1692413"/>
                  <a:pt x="1698221" y="2182220"/>
                  <a:pt x="1094014" y="2182220"/>
                </a:cubicBezTo>
                <a:cubicBezTo>
                  <a:pt x="489807" y="2182220"/>
                  <a:pt x="0" y="1692413"/>
                  <a:pt x="0" y="1088206"/>
                </a:cubicBezTo>
                <a:cubicBezTo>
                  <a:pt x="0" y="559525"/>
                  <a:pt x="375009" y="118431"/>
                  <a:pt x="873532" y="16418"/>
                </a:cubicBezTo>
                <a:lnTo>
                  <a:pt x="981108" y="0"/>
                </a:ln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37" name="Freeform 136"/>
          <p:cNvSpPr/>
          <p:nvPr/>
        </p:nvSpPr>
        <p:spPr>
          <a:xfrm>
            <a:off x="5297514" y="4209189"/>
            <a:ext cx="935726" cy="699345"/>
          </a:xfrm>
          <a:custGeom>
            <a:avLst/>
            <a:gdLst>
              <a:gd name="connsiteX0" fmla="*/ 0 w 887256"/>
              <a:gd name="connsiteY0" fmla="*/ 0 h 663118"/>
              <a:gd name="connsiteX1" fmla="*/ 99891 w 887256"/>
              <a:gd name="connsiteY1" fmla="*/ 15245 h 663118"/>
              <a:gd name="connsiteX2" fmla="*/ 841381 w 887256"/>
              <a:gd name="connsiteY2" fmla="*/ 565561 h 663118"/>
              <a:gd name="connsiteX3" fmla="*/ 887256 w 887256"/>
              <a:gd name="connsiteY3" fmla="*/ 660790 h 663118"/>
              <a:gd name="connsiteX4" fmla="*/ 841149 w 887256"/>
              <a:gd name="connsiteY4" fmla="*/ 663118 h 663118"/>
              <a:gd name="connsiteX5" fmla="*/ 666611 w 887256"/>
              <a:gd name="connsiteY5" fmla="*/ 645523 h 663118"/>
              <a:gd name="connsiteX6" fmla="*/ 613281 w 887256"/>
              <a:gd name="connsiteY6" fmla="*/ 631810 h 663118"/>
              <a:gd name="connsiteX7" fmla="*/ 597545 w 887256"/>
              <a:gd name="connsiteY7" fmla="*/ 602820 h 663118"/>
              <a:gd name="connsiteX8" fmla="*/ 136944 w 887256"/>
              <a:gd name="connsiteY8" fmla="*/ 259926 h 663118"/>
              <a:gd name="connsiteX9" fmla="*/ 107278 w 887256"/>
              <a:gd name="connsiteY9" fmla="*/ 252298 h 663118"/>
              <a:gd name="connsiteX10" fmla="*/ 43164 w 887256"/>
              <a:gd name="connsiteY10" fmla="*/ 134178 h 663118"/>
              <a:gd name="connsiteX11" fmla="*/ 14042 w 887256"/>
              <a:gd name="connsiteY11" fmla="*/ 54610 h 663118"/>
              <a:gd name="connsiteX12" fmla="*/ 0 w 887256"/>
              <a:gd name="connsiteY12" fmla="*/ 0 h 6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256" h="663118">
                <a:moveTo>
                  <a:pt x="0" y="0"/>
                </a:moveTo>
                <a:lnTo>
                  <a:pt x="99891" y="15245"/>
                </a:lnTo>
                <a:cubicBezTo>
                  <a:pt x="420370" y="80825"/>
                  <a:pt x="689806" y="286535"/>
                  <a:pt x="841381" y="565561"/>
                </a:cubicBezTo>
                <a:lnTo>
                  <a:pt x="887256" y="660790"/>
                </a:lnTo>
                <a:lnTo>
                  <a:pt x="841149" y="663118"/>
                </a:lnTo>
                <a:cubicBezTo>
                  <a:pt x="781361" y="663118"/>
                  <a:pt x="722989" y="657060"/>
                  <a:pt x="666611" y="645523"/>
                </a:cubicBezTo>
                <a:lnTo>
                  <a:pt x="613281" y="631810"/>
                </a:lnTo>
                <a:lnTo>
                  <a:pt x="597545" y="602820"/>
                </a:lnTo>
                <a:cubicBezTo>
                  <a:pt x="488602" y="441562"/>
                  <a:pt x="326772" y="318969"/>
                  <a:pt x="136944" y="259926"/>
                </a:cubicBezTo>
                <a:lnTo>
                  <a:pt x="107278" y="252298"/>
                </a:lnTo>
                <a:lnTo>
                  <a:pt x="43164" y="134178"/>
                </a:lnTo>
                <a:cubicBezTo>
                  <a:pt x="32208" y="108275"/>
                  <a:pt x="22476" y="81728"/>
                  <a:pt x="14042" y="54610"/>
                </a:cubicBezTo>
                <a:lnTo>
                  <a:pt x="0" y="0"/>
                </a:ln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36" name="Freeform 135"/>
          <p:cNvSpPr/>
          <p:nvPr/>
        </p:nvSpPr>
        <p:spPr>
          <a:xfrm>
            <a:off x="5121709" y="4442251"/>
            <a:ext cx="935726" cy="699345"/>
          </a:xfrm>
          <a:custGeom>
            <a:avLst/>
            <a:gdLst>
              <a:gd name="connsiteX0" fmla="*/ 46107 w 887256"/>
              <a:gd name="connsiteY0" fmla="*/ 0 h 663118"/>
              <a:gd name="connsiteX1" fmla="*/ 220645 w 887256"/>
              <a:gd name="connsiteY1" fmla="*/ 17595 h 663118"/>
              <a:gd name="connsiteX2" fmla="*/ 273976 w 887256"/>
              <a:gd name="connsiteY2" fmla="*/ 31308 h 663118"/>
              <a:gd name="connsiteX3" fmla="*/ 289711 w 887256"/>
              <a:gd name="connsiteY3" fmla="*/ 60298 h 663118"/>
              <a:gd name="connsiteX4" fmla="*/ 750312 w 887256"/>
              <a:gd name="connsiteY4" fmla="*/ 403192 h 663118"/>
              <a:gd name="connsiteX5" fmla="*/ 779979 w 887256"/>
              <a:gd name="connsiteY5" fmla="*/ 410820 h 663118"/>
              <a:gd name="connsiteX6" fmla="*/ 844092 w 887256"/>
              <a:gd name="connsiteY6" fmla="*/ 528940 h 663118"/>
              <a:gd name="connsiteX7" fmla="*/ 873214 w 887256"/>
              <a:gd name="connsiteY7" fmla="*/ 608508 h 663118"/>
              <a:gd name="connsiteX8" fmla="*/ 887256 w 887256"/>
              <a:gd name="connsiteY8" fmla="*/ 663118 h 663118"/>
              <a:gd name="connsiteX9" fmla="*/ 787365 w 887256"/>
              <a:gd name="connsiteY9" fmla="*/ 647873 h 663118"/>
              <a:gd name="connsiteX10" fmla="*/ 45875 w 887256"/>
              <a:gd name="connsiteY10" fmla="*/ 97557 h 663118"/>
              <a:gd name="connsiteX11" fmla="*/ 0 w 887256"/>
              <a:gd name="connsiteY11" fmla="*/ 2328 h 663118"/>
              <a:gd name="connsiteX12" fmla="*/ 46107 w 887256"/>
              <a:gd name="connsiteY12" fmla="*/ 0 h 6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256" h="663118">
                <a:moveTo>
                  <a:pt x="46107" y="0"/>
                </a:moveTo>
                <a:cubicBezTo>
                  <a:pt x="105895" y="0"/>
                  <a:pt x="164268" y="6059"/>
                  <a:pt x="220645" y="17595"/>
                </a:cubicBezTo>
                <a:lnTo>
                  <a:pt x="273976" y="31308"/>
                </a:lnTo>
                <a:lnTo>
                  <a:pt x="289711" y="60298"/>
                </a:lnTo>
                <a:cubicBezTo>
                  <a:pt x="398655" y="221556"/>
                  <a:pt x="560484" y="344150"/>
                  <a:pt x="750312" y="403192"/>
                </a:cubicBezTo>
                <a:lnTo>
                  <a:pt x="779979" y="410820"/>
                </a:lnTo>
                <a:lnTo>
                  <a:pt x="844092" y="528940"/>
                </a:lnTo>
                <a:cubicBezTo>
                  <a:pt x="855048" y="554843"/>
                  <a:pt x="864780" y="581390"/>
                  <a:pt x="873214" y="608508"/>
                </a:cubicBezTo>
                <a:lnTo>
                  <a:pt x="887256" y="663118"/>
                </a:lnTo>
                <a:lnTo>
                  <a:pt x="787365" y="647873"/>
                </a:lnTo>
                <a:cubicBezTo>
                  <a:pt x="466886" y="582293"/>
                  <a:pt x="197451" y="376583"/>
                  <a:pt x="45875" y="97557"/>
                </a:cubicBezTo>
                <a:lnTo>
                  <a:pt x="0" y="2328"/>
                </a:lnTo>
                <a:lnTo>
                  <a:pt x="46107"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35" name="Freeform 134"/>
          <p:cNvSpPr/>
          <p:nvPr/>
        </p:nvSpPr>
        <p:spPr>
          <a:xfrm>
            <a:off x="6233242" y="4634891"/>
            <a:ext cx="747027" cy="507942"/>
          </a:xfrm>
          <a:custGeom>
            <a:avLst/>
            <a:gdLst>
              <a:gd name="connsiteX0" fmla="*/ 571071 w 708331"/>
              <a:gd name="connsiteY0" fmla="*/ 0 h 481630"/>
              <a:gd name="connsiteX1" fmla="*/ 604896 w 708331"/>
              <a:gd name="connsiteY1" fmla="*/ 55679 h 481630"/>
              <a:gd name="connsiteX2" fmla="*/ 667876 w 708331"/>
              <a:gd name="connsiteY2" fmla="*/ 139899 h 481630"/>
              <a:gd name="connsiteX3" fmla="*/ 708331 w 708331"/>
              <a:gd name="connsiteY3" fmla="*/ 184411 h 481630"/>
              <a:gd name="connsiteX4" fmla="*/ 649787 w 708331"/>
              <a:gd name="connsiteY4" fmla="*/ 237618 h 481630"/>
              <a:gd name="connsiteX5" fmla="*/ 174375 w 708331"/>
              <a:gd name="connsiteY5" fmla="*/ 465212 h 481630"/>
              <a:gd name="connsiteX6" fmla="*/ 66800 w 708331"/>
              <a:gd name="connsiteY6" fmla="*/ 481630 h 481630"/>
              <a:gd name="connsiteX7" fmla="*/ 63941 w 708331"/>
              <a:gd name="connsiteY7" fmla="*/ 462900 h 481630"/>
              <a:gd name="connsiteX8" fmla="*/ 194 w 708331"/>
              <a:gd name="connsiteY8" fmla="*/ 257542 h 481630"/>
              <a:gd name="connsiteX9" fmla="*/ 0 w 708331"/>
              <a:gd name="connsiteY9" fmla="*/ 257139 h 481630"/>
              <a:gd name="connsiteX10" fmla="*/ 42441 w 708331"/>
              <a:gd name="connsiteY10" fmla="*/ 254996 h 481630"/>
              <a:gd name="connsiteX11" fmla="*/ 566278 w 708331"/>
              <a:gd name="connsiteY11" fmla="*/ 5809 h 481630"/>
              <a:gd name="connsiteX12" fmla="*/ 571071 w 708331"/>
              <a:gd name="connsiteY12" fmla="*/ 0 h 48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331" h="481630">
                <a:moveTo>
                  <a:pt x="571071" y="0"/>
                </a:moveTo>
                <a:lnTo>
                  <a:pt x="604896" y="55679"/>
                </a:lnTo>
                <a:cubicBezTo>
                  <a:pt x="624557" y="84780"/>
                  <a:pt x="645581" y="112884"/>
                  <a:pt x="667876" y="139899"/>
                </a:cubicBezTo>
                <a:lnTo>
                  <a:pt x="708331" y="184411"/>
                </a:lnTo>
                <a:lnTo>
                  <a:pt x="649787" y="237618"/>
                </a:lnTo>
                <a:cubicBezTo>
                  <a:pt x="514709" y="349095"/>
                  <a:pt x="352419" y="428779"/>
                  <a:pt x="174375" y="465212"/>
                </a:cubicBezTo>
                <a:lnTo>
                  <a:pt x="66800" y="481630"/>
                </a:lnTo>
                <a:lnTo>
                  <a:pt x="63941" y="462900"/>
                </a:lnTo>
                <a:cubicBezTo>
                  <a:pt x="49368" y="391683"/>
                  <a:pt x="27874" y="322986"/>
                  <a:pt x="194" y="257542"/>
                </a:cubicBezTo>
                <a:lnTo>
                  <a:pt x="0" y="257139"/>
                </a:lnTo>
                <a:lnTo>
                  <a:pt x="42441" y="254996"/>
                </a:lnTo>
                <a:cubicBezTo>
                  <a:pt x="246238" y="234299"/>
                  <a:pt x="429145" y="142942"/>
                  <a:pt x="566278" y="5809"/>
                </a:cubicBezTo>
                <a:lnTo>
                  <a:pt x="571071"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54" name="Freeform 153"/>
          <p:cNvSpPr/>
          <p:nvPr/>
        </p:nvSpPr>
        <p:spPr>
          <a:xfrm>
            <a:off x="6873039" y="3214325"/>
            <a:ext cx="303982" cy="415291"/>
          </a:xfrm>
          <a:custGeom>
            <a:avLst/>
            <a:gdLst>
              <a:gd name="connsiteX0" fmla="*/ 150977 w 288236"/>
              <a:gd name="connsiteY0" fmla="*/ 0 h 393779"/>
              <a:gd name="connsiteX1" fmla="*/ 191431 w 288236"/>
              <a:gd name="connsiteY1" fmla="*/ 44512 h 393779"/>
              <a:gd name="connsiteX2" fmla="*/ 254411 w 288236"/>
              <a:gd name="connsiteY2" fmla="*/ 128732 h 393779"/>
              <a:gd name="connsiteX3" fmla="*/ 288236 w 288236"/>
              <a:gd name="connsiteY3" fmla="*/ 184411 h 393779"/>
              <a:gd name="connsiteX4" fmla="*/ 187278 w 288236"/>
              <a:gd name="connsiteY4" fmla="*/ 306774 h 393779"/>
              <a:gd name="connsiteX5" fmla="*/ 140053 w 288236"/>
              <a:gd name="connsiteY5" fmla="*/ 393779 h 393779"/>
              <a:gd name="connsiteX6" fmla="*/ 65373 w 288236"/>
              <a:gd name="connsiteY6" fmla="*/ 256193 h 393779"/>
              <a:gd name="connsiteX7" fmla="*/ 0 w 288236"/>
              <a:gd name="connsiteY7" fmla="*/ 176960 h 393779"/>
              <a:gd name="connsiteX8" fmla="*/ 61220 w 288236"/>
              <a:gd name="connsiteY8" fmla="*/ 95093 h 393779"/>
              <a:gd name="connsiteX9" fmla="*/ 131829 w 288236"/>
              <a:gd name="connsiteY9" fmla="*/ 17402 h 393779"/>
              <a:gd name="connsiteX10" fmla="*/ 150977 w 288236"/>
              <a:gd name="connsiteY10" fmla="*/ 0 h 39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236" h="393779">
                <a:moveTo>
                  <a:pt x="150977" y="0"/>
                </a:moveTo>
                <a:lnTo>
                  <a:pt x="191431" y="44512"/>
                </a:lnTo>
                <a:cubicBezTo>
                  <a:pt x="213727" y="71527"/>
                  <a:pt x="234751" y="99631"/>
                  <a:pt x="254411" y="128732"/>
                </a:cubicBezTo>
                <a:lnTo>
                  <a:pt x="288236" y="184411"/>
                </a:lnTo>
                <a:lnTo>
                  <a:pt x="187278" y="306774"/>
                </a:lnTo>
                <a:lnTo>
                  <a:pt x="140053" y="393779"/>
                </a:lnTo>
                <a:lnTo>
                  <a:pt x="65373" y="256193"/>
                </a:lnTo>
                <a:lnTo>
                  <a:pt x="0" y="176960"/>
                </a:lnTo>
                <a:lnTo>
                  <a:pt x="61220" y="95093"/>
                </a:lnTo>
                <a:cubicBezTo>
                  <a:pt x="83515" y="68077"/>
                  <a:pt x="107082" y="42149"/>
                  <a:pt x="131829" y="17402"/>
                </a:cubicBezTo>
                <a:lnTo>
                  <a:pt x="150977" y="0"/>
                </a:ln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50" name="Freeform 149"/>
          <p:cNvSpPr/>
          <p:nvPr/>
        </p:nvSpPr>
        <p:spPr>
          <a:xfrm>
            <a:off x="6835509" y="4414086"/>
            <a:ext cx="303982" cy="415291"/>
          </a:xfrm>
          <a:custGeom>
            <a:avLst/>
            <a:gdLst>
              <a:gd name="connsiteX0" fmla="*/ 148183 w 288236"/>
              <a:gd name="connsiteY0" fmla="*/ 0 h 393779"/>
              <a:gd name="connsiteX1" fmla="*/ 222863 w 288236"/>
              <a:gd name="connsiteY1" fmla="*/ 137586 h 393779"/>
              <a:gd name="connsiteX2" fmla="*/ 288236 w 288236"/>
              <a:gd name="connsiteY2" fmla="*/ 216820 h 393779"/>
              <a:gd name="connsiteX3" fmla="*/ 227016 w 288236"/>
              <a:gd name="connsiteY3" fmla="*/ 298686 h 393779"/>
              <a:gd name="connsiteX4" fmla="*/ 156407 w 288236"/>
              <a:gd name="connsiteY4" fmla="*/ 376377 h 393779"/>
              <a:gd name="connsiteX5" fmla="*/ 137260 w 288236"/>
              <a:gd name="connsiteY5" fmla="*/ 393779 h 393779"/>
              <a:gd name="connsiteX6" fmla="*/ 96805 w 288236"/>
              <a:gd name="connsiteY6" fmla="*/ 349267 h 393779"/>
              <a:gd name="connsiteX7" fmla="*/ 33825 w 288236"/>
              <a:gd name="connsiteY7" fmla="*/ 265047 h 393779"/>
              <a:gd name="connsiteX8" fmla="*/ 0 w 288236"/>
              <a:gd name="connsiteY8" fmla="*/ 209368 h 393779"/>
              <a:gd name="connsiteX9" fmla="*/ 100958 w 288236"/>
              <a:gd name="connsiteY9" fmla="*/ 87005 h 393779"/>
              <a:gd name="connsiteX10" fmla="*/ 148183 w 288236"/>
              <a:gd name="connsiteY10" fmla="*/ 0 h 39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236" h="393779">
                <a:moveTo>
                  <a:pt x="148183" y="0"/>
                </a:moveTo>
                <a:lnTo>
                  <a:pt x="222863" y="137586"/>
                </a:lnTo>
                <a:lnTo>
                  <a:pt x="288236" y="216820"/>
                </a:lnTo>
                <a:lnTo>
                  <a:pt x="227016" y="298686"/>
                </a:lnTo>
                <a:cubicBezTo>
                  <a:pt x="204721" y="325702"/>
                  <a:pt x="181154" y="351630"/>
                  <a:pt x="156407" y="376377"/>
                </a:cubicBezTo>
                <a:lnTo>
                  <a:pt x="137260" y="393779"/>
                </a:lnTo>
                <a:lnTo>
                  <a:pt x="96805" y="349267"/>
                </a:lnTo>
                <a:cubicBezTo>
                  <a:pt x="74510" y="322252"/>
                  <a:pt x="53486" y="294148"/>
                  <a:pt x="33825" y="265047"/>
                </a:cubicBezTo>
                <a:lnTo>
                  <a:pt x="0" y="209368"/>
                </a:lnTo>
                <a:lnTo>
                  <a:pt x="100958" y="87005"/>
                </a:lnTo>
                <a:lnTo>
                  <a:pt x="148183"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47" name="Freeform 146"/>
          <p:cNvSpPr/>
          <p:nvPr/>
        </p:nvSpPr>
        <p:spPr>
          <a:xfrm>
            <a:off x="5944301" y="4875517"/>
            <a:ext cx="359391" cy="273443"/>
          </a:xfrm>
          <a:custGeom>
            <a:avLst/>
            <a:gdLst>
              <a:gd name="connsiteX0" fmla="*/ 0 w 340775"/>
              <a:gd name="connsiteY0" fmla="*/ 0 h 259279"/>
              <a:gd name="connsiteX1" fmla="*/ 53330 w 340775"/>
              <a:gd name="connsiteY1" fmla="*/ 13713 h 259279"/>
              <a:gd name="connsiteX2" fmla="*/ 227868 w 340775"/>
              <a:gd name="connsiteY2" fmla="*/ 31308 h 259279"/>
              <a:gd name="connsiteX3" fmla="*/ 273975 w 340775"/>
              <a:gd name="connsiteY3" fmla="*/ 28980 h 259279"/>
              <a:gd name="connsiteX4" fmla="*/ 274169 w 340775"/>
              <a:gd name="connsiteY4" fmla="*/ 29383 h 259279"/>
              <a:gd name="connsiteX5" fmla="*/ 337916 w 340775"/>
              <a:gd name="connsiteY5" fmla="*/ 234741 h 259279"/>
              <a:gd name="connsiteX6" fmla="*/ 340775 w 340775"/>
              <a:gd name="connsiteY6" fmla="*/ 253471 h 259279"/>
              <a:gd name="connsiteX7" fmla="*/ 339725 w 340775"/>
              <a:gd name="connsiteY7" fmla="*/ 253631 h 259279"/>
              <a:gd name="connsiteX8" fmla="*/ 227868 w 340775"/>
              <a:gd name="connsiteY8" fmla="*/ 259279 h 259279"/>
              <a:gd name="connsiteX9" fmla="*/ 116011 w 340775"/>
              <a:gd name="connsiteY9" fmla="*/ 253631 h 259279"/>
              <a:gd name="connsiteX10" fmla="*/ 107277 w 340775"/>
              <a:gd name="connsiteY10" fmla="*/ 252298 h 259279"/>
              <a:gd name="connsiteX11" fmla="*/ 93235 w 340775"/>
              <a:gd name="connsiteY11" fmla="*/ 197688 h 259279"/>
              <a:gd name="connsiteX12" fmla="*/ 64113 w 340775"/>
              <a:gd name="connsiteY12" fmla="*/ 118120 h 259279"/>
              <a:gd name="connsiteX13" fmla="*/ 0 w 340775"/>
              <a:gd name="connsiteY13" fmla="*/ 0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75" h="259279">
                <a:moveTo>
                  <a:pt x="0" y="0"/>
                </a:moveTo>
                <a:lnTo>
                  <a:pt x="53330" y="13713"/>
                </a:lnTo>
                <a:cubicBezTo>
                  <a:pt x="109708" y="25250"/>
                  <a:pt x="168080" y="31308"/>
                  <a:pt x="227868" y="31308"/>
                </a:cubicBezTo>
                <a:lnTo>
                  <a:pt x="273975" y="28980"/>
                </a:lnTo>
                <a:lnTo>
                  <a:pt x="274169" y="29383"/>
                </a:lnTo>
                <a:cubicBezTo>
                  <a:pt x="301849" y="94827"/>
                  <a:pt x="323343" y="163524"/>
                  <a:pt x="337916" y="234741"/>
                </a:cubicBezTo>
                <a:lnTo>
                  <a:pt x="340775" y="253471"/>
                </a:lnTo>
                <a:lnTo>
                  <a:pt x="339725" y="253631"/>
                </a:lnTo>
                <a:cubicBezTo>
                  <a:pt x="302947" y="257366"/>
                  <a:pt x="265631" y="259279"/>
                  <a:pt x="227868" y="259279"/>
                </a:cubicBezTo>
                <a:cubicBezTo>
                  <a:pt x="190105" y="259279"/>
                  <a:pt x="152789" y="257366"/>
                  <a:pt x="116011" y="253631"/>
                </a:cubicBezTo>
                <a:lnTo>
                  <a:pt x="107277" y="252298"/>
                </a:lnTo>
                <a:lnTo>
                  <a:pt x="93235" y="197688"/>
                </a:lnTo>
                <a:cubicBezTo>
                  <a:pt x="84801" y="170570"/>
                  <a:pt x="75069" y="144023"/>
                  <a:pt x="64113" y="118120"/>
                </a:cubicBezTo>
                <a:lnTo>
                  <a:pt x="0" y="0"/>
                </a:lnTo>
                <a:close/>
              </a:path>
            </a:pathLst>
          </a:cu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39" name="Freeform 138"/>
          <p:cNvSpPr/>
          <p:nvPr/>
        </p:nvSpPr>
        <p:spPr>
          <a:xfrm>
            <a:off x="5030837" y="3969371"/>
            <a:ext cx="266679" cy="239817"/>
          </a:xfrm>
          <a:custGeom>
            <a:avLst/>
            <a:gdLst>
              <a:gd name="connsiteX0" fmla="*/ 229207 w 252865"/>
              <a:gd name="connsiteY0" fmla="*/ 0 h 227394"/>
              <a:gd name="connsiteX1" fmla="*/ 227971 w 252865"/>
              <a:gd name="connsiteY1" fmla="*/ 24469 h 227394"/>
              <a:gd name="connsiteX2" fmla="*/ 245566 w 252865"/>
              <a:gd name="connsiteY2" fmla="*/ 199007 h 227394"/>
              <a:gd name="connsiteX3" fmla="*/ 252865 w 252865"/>
              <a:gd name="connsiteY3" fmla="*/ 227394 h 227394"/>
              <a:gd name="connsiteX4" fmla="*/ 244131 w 252865"/>
              <a:gd name="connsiteY4" fmla="*/ 226061 h 227394"/>
              <a:gd name="connsiteX5" fmla="*/ 132274 w 252865"/>
              <a:gd name="connsiteY5" fmla="*/ 220413 h 227394"/>
              <a:gd name="connsiteX6" fmla="*/ 20417 w 252865"/>
              <a:gd name="connsiteY6" fmla="*/ 226061 h 227394"/>
              <a:gd name="connsiteX7" fmla="*/ 19368 w 252865"/>
              <a:gd name="connsiteY7" fmla="*/ 226221 h 227394"/>
              <a:gd name="connsiteX8" fmla="*/ 5648 w 252865"/>
              <a:gd name="connsiteY8" fmla="*/ 136326 h 227394"/>
              <a:gd name="connsiteX9" fmla="*/ 0 w 252865"/>
              <a:gd name="connsiteY9" fmla="*/ 24469 h 227394"/>
              <a:gd name="connsiteX10" fmla="*/ 220482 w 252865"/>
              <a:gd name="connsiteY10" fmla="*/ 2243 h 227394"/>
              <a:gd name="connsiteX11" fmla="*/ 229207 w 252865"/>
              <a:gd name="connsiteY11" fmla="*/ 0 h 2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865" h="227394">
                <a:moveTo>
                  <a:pt x="229207" y="0"/>
                </a:moveTo>
                <a:lnTo>
                  <a:pt x="227971" y="24469"/>
                </a:lnTo>
                <a:cubicBezTo>
                  <a:pt x="227971" y="84257"/>
                  <a:pt x="234030" y="142629"/>
                  <a:pt x="245566" y="199007"/>
                </a:cubicBezTo>
                <a:lnTo>
                  <a:pt x="252865" y="227394"/>
                </a:lnTo>
                <a:lnTo>
                  <a:pt x="244131" y="226061"/>
                </a:lnTo>
                <a:cubicBezTo>
                  <a:pt x="207353" y="222326"/>
                  <a:pt x="170037" y="220413"/>
                  <a:pt x="132274" y="220413"/>
                </a:cubicBezTo>
                <a:cubicBezTo>
                  <a:pt x="94511" y="220413"/>
                  <a:pt x="57195" y="222326"/>
                  <a:pt x="20417" y="226061"/>
                </a:cubicBezTo>
                <a:lnTo>
                  <a:pt x="19368" y="226221"/>
                </a:lnTo>
                <a:lnTo>
                  <a:pt x="5648" y="136326"/>
                </a:lnTo>
                <a:cubicBezTo>
                  <a:pt x="1913" y="99548"/>
                  <a:pt x="0" y="62232"/>
                  <a:pt x="0" y="24469"/>
                </a:cubicBezTo>
                <a:cubicBezTo>
                  <a:pt x="75526" y="24469"/>
                  <a:pt x="149264" y="16816"/>
                  <a:pt x="220482" y="2243"/>
                </a:cubicBezTo>
                <a:lnTo>
                  <a:pt x="229207" y="0"/>
                </a:lnTo>
                <a:close/>
              </a:path>
            </a:pathLst>
          </a:cu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cs typeface="+mn-ea"/>
              <a:sym typeface="+mn-lt"/>
            </a:endParaRPr>
          </a:p>
        </p:txBody>
      </p:sp>
      <p:sp>
        <p:nvSpPr>
          <p:cNvPr id="161" name="TextBox 160"/>
          <p:cNvSpPr txBox="1"/>
          <p:nvPr/>
        </p:nvSpPr>
        <p:spPr>
          <a:xfrm>
            <a:off x="4669200" y="2414016"/>
            <a:ext cx="723275" cy="709105"/>
          </a:xfrm>
          <a:prstGeom prst="rect">
            <a:avLst/>
          </a:prstGeom>
          <a:noFill/>
          <a:effectLst/>
        </p:spPr>
        <p:txBody>
          <a:bodyPr wrap="none" rtlCol="0">
            <a:spAutoFit/>
          </a:bodyPr>
          <a:lstStyle/>
          <a:p>
            <a:pPr algn="ctr"/>
            <a:r>
              <a:rPr lang="en-US" sz="2955" dirty="0">
                <a:solidFill>
                  <a:schemeClr val="tx1">
                    <a:lumMod val="65000"/>
                    <a:lumOff val="35000"/>
                  </a:schemeClr>
                </a:solidFill>
                <a:latin typeface="+mn-lt"/>
                <a:ea typeface="+mn-ea"/>
                <a:cs typeface="+mn-ea"/>
                <a:sym typeface="+mn-lt"/>
              </a:rPr>
              <a:t>01</a:t>
            </a:r>
            <a:endParaRPr lang="en-US" sz="2955" dirty="0">
              <a:solidFill>
                <a:schemeClr val="tx1">
                  <a:lumMod val="65000"/>
                  <a:lumOff val="35000"/>
                </a:schemeClr>
              </a:solidFill>
              <a:latin typeface="+mn-lt"/>
              <a:ea typeface="+mn-ea"/>
              <a:cs typeface="+mn-ea"/>
              <a:sym typeface="+mn-lt"/>
            </a:endParaRPr>
          </a:p>
          <a:p>
            <a:pPr algn="ctr"/>
            <a:r>
              <a:rPr lang="zh-CN" altLang="en-US" sz="1055" dirty="0">
                <a:solidFill>
                  <a:schemeClr val="tx1">
                    <a:lumMod val="65000"/>
                    <a:lumOff val="35000"/>
                  </a:schemeClr>
                </a:solidFill>
                <a:latin typeface="+mn-lt"/>
                <a:ea typeface="+mn-ea"/>
                <a:cs typeface="+mn-ea"/>
                <a:sym typeface="+mn-lt"/>
              </a:rPr>
              <a:t>输入标题</a:t>
            </a:r>
            <a:endParaRPr lang="en-US" sz="1055" dirty="0">
              <a:solidFill>
                <a:schemeClr val="tx1">
                  <a:lumMod val="65000"/>
                  <a:lumOff val="35000"/>
                </a:schemeClr>
              </a:solidFill>
              <a:latin typeface="+mn-lt"/>
              <a:ea typeface="+mn-ea"/>
              <a:cs typeface="+mn-ea"/>
              <a:sym typeface="+mn-lt"/>
            </a:endParaRPr>
          </a:p>
        </p:txBody>
      </p:sp>
      <p:sp>
        <p:nvSpPr>
          <p:cNvPr id="162" name="TextBox 161"/>
          <p:cNvSpPr txBox="1"/>
          <p:nvPr/>
        </p:nvSpPr>
        <p:spPr>
          <a:xfrm>
            <a:off x="5779165" y="3624452"/>
            <a:ext cx="723275" cy="709105"/>
          </a:xfrm>
          <a:prstGeom prst="rect">
            <a:avLst/>
          </a:prstGeom>
          <a:noFill/>
          <a:effectLst/>
        </p:spPr>
        <p:txBody>
          <a:bodyPr wrap="none" rtlCol="0">
            <a:spAutoFit/>
          </a:bodyPr>
          <a:lstStyle/>
          <a:p>
            <a:pPr algn="ctr"/>
            <a:r>
              <a:rPr lang="en-US" sz="2955" dirty="0">
                <a:solidFill>
                  <a:schemeClr val="tx1">
                    <a:lumMod val="65000"/>
                    <a:lumOff val="35000"/>
                  </a:schemeClr>
                </a:solidFill>
                <a:latin typeface="+mn-lt"/>
                <a:ea typeface="+mn-ea"/>
                <a:cs typeface="+mn-ea"/>
                <a:sym typeface="+mn-lt"/>
              </a:rPr>
              <a:t>02</a:t>
            </a:r>
            <a:endParaRPr lang="en-US" sz="2955" dirty="0">
              <a:solidFill>
                <a:schemeClr val="tx1">
                  <a:lumMod val="65000"/>
                  <a:lumOff val="35000"/>
                </a:schemeClr>
              </a:solidFill>
              <a:latin typeface="+mn-lt"/>
              <a:ea typeface="+mn-ea"/>
              <a:cs typeface="+mn-ea"/>
              <a:sym typeface="+mn-lt"/>
            </a:endParaRPr>
          </a:p>
          <a:p>
            <a:pPr algn="ctr"/>
            <a:r>
              <a:rPr lang="zh-CN" altLang="en-US" sz="1055" dirty="0">
                <a:solidFill>
                  <a:schemeClr val="tx1">
                    <a:lumMod val="65000"/>
                    <a:lumOff val="35000"/>
                  </a:schemeClr>
                </a:solidFill>
                <a:latin typeface="+mn-lt"/>
                <a:ea typeface="+mn-ea"/>
                <a:cs typeface="+mn-ea"/>
                <a:sym typeface="+mn-lt"/>
              </a:rPr>
              <a:t>输入标题</a:t>
            </a:r>
            <a:endParaRPr lang="en-US" sz="1055" dirty="0">
              <a:solidFill>
                <a:schemeClr val="tx1">
                  <a:lumMod val="65000"/>
                  <a:lumOff val="35000"/>
                </a:schemeClr>
              </a:solidFill>
              <a:latin typeface="+mn-lt"/>
              <a:ea typeface="+mn-ea"/>
              <a:cs typeface="+mn-ea"/>
              <a:sym typeface="+mn-lt"/>
            </a:endParaRPr>
          </a:p>
        </p:txBody>
      </p:sp>
      <p:sp>
        <p:nvSpPr>
          <p:cNvPr id="163" name="TextBox 162"/>
          <p:cNvSpPr txBox="1"/>
          <p:nvPr/>
        </p:nvSpPr>
        <p:spPr>
          <a:xfrm>
            <a:off x="7494077" y="3664919"/>
            <a:ext cx="723275" cy="709105"/>
          </a:xfrm>
          <a:prstGeom prst="rect">
            <a:avLst/>
          </a:prstGeom>
          <a:noFill/>
          <a:effectLst/>
        </p:spPr>
        <p:txBody>
          <a:bodyPr wrap="none" rtlCol="0">
            <a:spAutoFit/>
          </a:bodyPr>
          <a:lstStyle/>
          <a:p>
            <a:pPr algn="ctr"/>
            <a:r>
              <a:rPr lang="en-US" sz="2955" dirty="0">
                <a:solidFill>
                  <a:schemeClr val="tx1">
                    <a:lumMod val="65000"/>
                    <a:lumOff val="35000"/>
                  </a:schemeClr>
                </a:solidFill>
                <a:latin typeface="+mn-lt"/>
                <a:ea typeface="+mn-ea"/>
                <a:cs typeface="+mn-ea"/>
                <a:sym typeface="+mn-lt"/>
              </a:rPr>
              <a:t>03</a:t>
            </a:r>
            <a:endParaRPr lang="en-US" sz="2955" dirty="0">
              <a:solidFill>
                <a:schemeClr val="tx1">
                  <a:lumMod val="65000"/>
                  <a:lumOff val="35000"/>
                </a:schemeClr>
              </a:solidFill>
              <a:latin typeface="+mn-lt"/>
              <a:ea typeface="+mn-ea"/>
              <a:cs typeface="+mn-ea"/>
              <a:sym typeface="+mn-lt"/>
            </a:endParaRPr>
          </a:p>
          <a:p>
            <a:pPr algn="ctr"/>
            <a:r>
              <a:rPr lang="zh-CN" altLang="en-US" sz="1055" dirty="0">
                <a:solidFill>
                  <a:schemeClr val="tx1">
                    <a:lumMod val="65000"/>
                    <a:lumOff val="35000"/>
                  </a:schemeClr>
                </a:solidFill>
                <a:latin typeface="+mn-lt"/>
                <a:ea typeface="+mn-ea"/>
                <a:cs typeface="+mn-ea"/>
                <a:sym typeface="+mn-lt"/>
              </a:rPr>
              <a:t>输入标题</a:t>
            </a:r>
            <a:endParaRPr lang="en-US" sz="1055" dirty="0">
              <a:solidFill>
                <a:schemeClr val="tx1">
                  <a:lumMod val="65000"/>
                  <a:lumOff val="35000"/>
                </a:schemeClr>
              </a:solidFill>
              <a:latin typeface="+mn-lt"/>
              <a:ea typeface="+mn-ea"/>
              <a:cs typeface="+mn-ea"/>
              <a:sym typeface="+mn-lt"/>
            </a:endParaRPr>
          </a:p>
        </p:txBody>
      </p:sp>
      <p:sp>
        <p:nvSpPr>
          <p:cNvPr id="164" name="TextBox 163"/>
          <p:cNvSpPr txBox="1"/>
          <p:nvPr/>
        </p:nvSpPr>
        <p:spPr>
          <a:xfrm>
            <a:off x="4802540" y="5017609"/>
            <a:ext cx="723275" cy="709105"/>
          </a:xfrm>
          <a:prstGeom prst="rect">
            <a:avLst/>
          </a:prstGeom>
          <a:noFill/>
          <a:effectLst/>
        </p:spPr>
        <p:txBody>
          <a:bodyPr wrap="none" rtlCol="0">
            <a:spAutoFit/>
          </a:bodyPr>
          <a:lstStyle/>
          <a:p>
            <a:pPr algn="ctr"/>
            <a:r>
              <a:rPr lang="en-US" sz="2955" dirty="0">
                <a:solidFill>
                  <a:schemeClr val="tx1">
                    <a:lumMod val="65000"/>
                    <a:lumOff val="35000"/>
                  </a:schemeClr>
                </a:solidFill>
                <a:latin typeface="+mn-lt"/>
                <a:ea typeface="+mn-ea"/>
                <a:cs typeface="+mn-ea"/>
                <a:sym typeface="+mn-lt"/>
              </a:rPr>
              <a:t>04</a:t>
            </a:r>
            <a:endParaRPr lang="en-US" sz="2955" dirty="0">
              <a:solidFill>
                <a:schemeClr val="tx1">
                  <a:lumMod val="65000"/>
                  <a:lumOff val="35000"/>
                </a:schemeClr>
              </a:solidFill>
              <a:latin typeface="+mn-lt"/>
              <a:ea typeface="+mn-ea"/>
              <a:cs typeface="+mn-ea"/>
              <a:sym typeface="+mn-lt"/>
            </a:endParaRPr>
          </a:p>
          <a:p>
            <a:pPr algn="ctr"/>
            <a:r>
              <a:rPr lang="zh-CN" altLang="en-US" sz="1055" dirty="0">
                <a:solidFill>
                  <a:schemeClr val="tx1">
                    <a:lumMod val="65000"/>
                    <a:lumOff val="35000"/>
                  </a:schemeClr>
                </a:solidFill>
                <a:latin typeface="+mn-lt"/>
                <a:ea typeface="+mn-ea"/>
                <a:cs typeface="+mn-ea"/>
                <a:sym typeface="+mn-lt"/>
              </a:rPr>
              <a:t>输入标题</a:t>
            </a:r>
            <a:endParaRPr lang="en-US" sz="1055" dirty="0">
              <a:solidFill>
                <a:schemeClr val="tx1">
                  <a:lumMod val="65000"/>
                  <a:lumOff val="35000"/>
                </a:schemeClr>
              </a:solidFill>
              <a:latin typeface="+mn-lt"/>
              <a:ea typeface="+mn-ea"/>
              <a:cs typeface="+mn-ea"/>
              <a:sym typeface="+mn-lt"/>
            </a:endParaRPr>
          </a:p>
        </p:txBody>
      </p:sp>
      <p:cxnSp>
        <p:nvCxnSpPr>
          <p:cNvPr id="166" name="Straight Connector 165"/>
          <p:cNvCxnSpPr/>
          <p:nvPr/>
        </p:nvCxnSpPr>
        <p:spPr>
          <a:xfrm>
            <a:off x="9095967" y="4048522"/>
            <a:ext cx="964353" cy="0"/>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674137" y="2269060"/>
            <a:ext cx="1954402" cy="625682"/>
            <a:chOff x="6328082" y="2151523"/>
            <a:chExt cx="1853164" cy="593272"/>
          </a:xfrm>
          <a:effectLst/>
        </p:grpSpPr>
        <p:cxnSp>
          <p:nvCxnSpPr>
            <p:cNvPr id="167" name="Straight Connector 166"/>
            <p:cNvCxnSpPr/>
            <p:nvPr/>
          </p:nvCxnSpPr>
          <p:spPr>
            <a:xfrm>
              <a:off x="6957933" y="2151523"/>
              <a:ext cx="1223313" cy="0"/>
            </a:xfrm>
            <a:prstGeom prst="line">
              <a:avLst/>
            </a:prstGeom>
            <a:ln>
              <a:solidFill>
                <a:srgbClr val="7F8C8D"/>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6328082" y="2151523"/>
              <a:ext cx="629851" cy="593272"/>
            </a:xfrm>
            <a:prstGeom prst="line">
              <a:avLst/>
            </a:prstGeom>
            <a:ln>
              <a:solidFill>
                <a:srgbClr val="7F8C8D"/>
              </a:solidFill>
              <a:prstDash val="dash"/>
            </a:ln>
          </p:spPr>
          <p:style>
            <a:lnRef idx="1">
              <a:schemeClr val="accent1"/>
            </a:lnRef>
            <a:fillRef idx="0">
              <a:schemeClr val="accent1"/>
            </a:fillRef>
            <a:effectRef idx="0">
              <a:schemeClr val="accent1"/>
            </a:effectRef>
            <a:fontRef idx="minor">
              <a:schemeClr val="tx1"/>
            </a:fontRef>
          </p:style>
        </p:cxnSp>
      </p:grpSp>
      <p:cxnSp>
        <p:nvCxnSpPr>
          <p:cNvPr id="170" name="Straight Connector 169"/>
          <p:cNvCxnSpPr/>
          <p:nvPr/>
        </p:nvCxnSpPr>
        <p:spPr>
          <a:xfrm>
            <a:off x="2960570" y="5402288"/>
            <a:ext cx="964353" cy="0"/>
          </a:xfrm>
          <a:prstGeom prst="line">
            <a:avLst/>
          </a:prstGeom>
          <a:ln>
            <a:solidFill>
              <a:srgbClr val="7F8C8D"/>
            </a:solidFill>
            <a:prstDash val="dash"/>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788365" y="2720164"/>
            <a:ext cx="964353" cy="0"/>
          </a:xfrm>
          <a:prstGeom prst="line">
            <a:avLst/>
          </a:prstGeom>
          <a:ln>
            <a:solidFill>
              <a:srgbClr val="7F8C8D"/>
            </a:solidFill>
            <a:prstDash val="dash"/>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8854636" y="1976929"/>
            <a:ext cx="1954510" cy="1390381"/>
          </a:xfrm>
          <a:prstGeom prst="rect">
            <a:avLst/>
          </a:prstGeom>
          <a:noFill/>
        </p:spPr>
        <p:txBody>
          <a:bodyPr wrap="square" rtlCol="0">
            <a:spAutoFit/>
          </a:bodyPr>
          <a:lstStyle/>
          <a:p>
            <a:pPr>
              <a:lnSpc>
                <a:spcPct val="150000"/>
              </a:lnSpc>
            </a:pPr>
            <a:r>
              <a:rPr lang="zh-CN" altLang="en-US" sz="1405" dirty="0">
                <a:solidFill>
                  <a:schemeClr val="tx1">
                    <a:lumMod val="65000"/>
                    <a:lumOff val="35000"/>
                  </a:schemeClr>
                </a:solidFill>
                <a:latin typeface="+mn-lt"/>
                <a:ea typeface="+mn-ea"/>
                <a:cs typeface="+mn-ea"/>
                <a:sym typeface="+mn-lt"/>
              </a:rPr>
              <a:t>输入标题</a:t>
            </a:r>
            <a:endParaRPr lang="en-US" sz="1405" dirty="0">
              <a:solidFill>
                <a:schemeClr val="tx1">
                  <a:lumMod val="65000"/>
                  <a:lumOff val="35000"/>
                </a:schemeClr>
              </a:solidFill>
              <a:latin typeface="+mn-lt"/>
              <a:ea typeface="+mn-ea"/>
              <a:cs typeface="+mn-ea"/>
              <a:sym typeface="+mn-lt"/>
            </a:endParaRPr>
          </a:p>
          <a:p>
            <a:pPr>
              <a:lnSpc>
                <a:spcPct val="150000"/>
              </a:lnSpc>
            </a:pPr>
            <a:r>
              <a:rPr lang="zh-CN" altLang="en-US" sz="1405" dirty="0">
                <a:solidFill>
                  <a:schemeClr val="tx1">
                    <a:lumMod val="65000"/>
                    <a:lumOff val="35000"/>
                  </a:schemeClr>
                </a:solidFill>
                <a:latin typeface="+mn-lt"/>
                <a:ea typeface="+mn-ea"/>
                <a:cs typeface="+mn-ea"/>
                <a:sym typeface="+mn-lt"/>
              </a:rPr>
              <a:t>点击输入具体内容，根据个人需求更改格式，动画不变</a:t>
            </a:r>
            <a:r>
              <a:rPr lang="en-US" altLang="zh-CN" sz="1405" dirty="0">
                <a:solidFill>
                  <a:schemeClr val="tx1">
                    <a:lumMod val="65000"/>
                    <a:lumOff val="35000"/>
                  </a:schemeClr>
                </a:solidFill>
                <a:latin typeface="+mn-lt"/>
                <a:ea typeface="+mn-ea"/>
                <a:cs typeface="+mn-ea"/>
                <a:sym typeface="+mn-lt"/>
              </a:rPr>
              <a:t>.</a:t>
            </a:r>
            <a:endParaRPr lang="en-US" sz="1405" dirty="0">
              <a:solidFill>
                <a:schemeClr val="tx1">
                  <a:lumMod val="65000"/>
                  <a:lumOff val="35000"/>
                </a:schemeClr>
              </a:solidFill>
              <a:latin typeface="+mn-lt"/>
              <a:ea typeface="+mn-ea"/>
              <a:cs typeface="+mn-ea"/>
              <a:sym typeface="+mn-lt"/>
            </a:endParaRPr>
          </a:p>
        </p:txBody>
      </p:sp>
      <p:sp>
        <p:nvSpPr>
          <p:cNvPr id="173" name="TextBox 172"/>
          <p:cNvSpPr txBox="1"/>
          <p:nvPr/>
        </p:nvSpPr>
        <p:spPr>
          <a:xfrm>
            <a:off x="10268685" y="3594095"/>
            <a:ext cx="1866448" cy="1390381"/>
          </a:xfrm>
          <a:prstGeom prst="rect">
            <a:avLst/>
          </a:prstGeom>
          <a:noFill/>
        </p:spPr>
        <p:txBody>
          <a:bodyPr wrap="square" rtlCol="0">
            <a:spAutoFit/>
          </a:bodyPr>
          <a:lstStyle/>
          <a:p>
            <a:pPr>
              <a:lnSpc>
                <a:spcPct val="150000"/>
              </a:lnSpc>
            </a:pPr>
            <a:r>
              <a:rPr lang="zh-CN" altLang="en-US" sz="1405" dirty="0">
                <a:solidFill>
                  <a:schemeClr val="tx1">
                    <a:lumMod val="65000"/>
                    <a:lumOff val="35000"/>
                  </a:schemeClr>
                </a:solidFill>
                <a:latin typeface="+mn-lt"/>
                <a:ea typeface="+mn-ea"/>
                <a:cs typeface="+mn-ea"/>
                <a:sym typeface="+mn-lt"/>
              </a:rPr>
              <a:t>输入标题</a:t>
            </a:r>
            <a:endParaRPr lang="en-US" sz="1405" dirty="0">
              <a:solidFill>
                <a:schemeClr val="tx1">
                  <a:lumMod val="65000"/>
                  <a:lumOff val="35000"/>
                </a:schemeClr>
              </a:solidFill>
              <a:latin typeface="+mn-lt"/>
              <a:ea typeface="+mn-ea"/>
              <a:cs typeface="+mn-ea"/>
              <a:sym typeface="+mn-lt"/>
            </a:endParaRPr>
          </a:p>
          <a:p>
            <a:pPr>
              <a:lnSpc>
                <a:spcPct val="150000"/>
              </a:lnSpc>
            </a:pPr>
            <a:r>
              <a:rPr lang="zh-CN" altLang="en-US" sz="1405" dirty="0">
                <a:solidFill>
                  <a:schemeClr val="tx1">
                    <a:lumMod val="65000"/>
                    <a:lumOff val="35000"/>
                  </a:schemeClr>
                </a:solidFill>
                <a:latin typeface="+mn-lt"/>
                <a:ea typeface="+mn-ea"/>
                <a:cs typeface="+mn-ea"/>
                <a:sym typeface="+mn-lt"/>
              </a:rPr>
              <a:t>点击输入具体内容，根据个人需求更改格式，动画不变</a:t>
            </a:r>
            <a:r>
              <a:rPr lang="en-US" altLang="zh-CN" sz="1405" dirty="0">
                <a:solidFill>
                  <a:schemeClr val="tx1">
                    <a:lumMod val="65000"/>
                    <a:lumOff val="35000"/>
                  </a:schemeClr>
                </a:solidFill>
                <a:latin typeface="+mn-lt"/>
                <a:ea typeface="+mn-ea"/>
                <a:cs typeface="+mn-ea"/>
                <a:sym typeface="+mn-lt"/>
              </a:rPr>
              <a:t>.</a:t>
            </a:r>
            <a:endParaRPr lang="en-US" sz="1405" dirty="0">
              <a:solidFill>
                <a:schemeClr val="tx1">
                  <a:lumMod val="65000"/>
                  <a:lumOff val="35000"/>
                </a:schemeClr>
              </a:solidFill>
              <a:latin typeface="+mn-lt"/>
              <a:ea typeface="+mn-ea"/>
              <a:cs typeface="+mn-ea"/>
              <a:sym typeface="+mn-lt"/>
            </a:endParaRPr>
          </a:p>
        </p:txBody>
      </p:sp>
      <p:sp>
        <p:nvSpPr>
          <p:cNvPr id="174" name="TextBox 173"/>
          <p:cNvSpPr txBox="1"/>
          <p:nvPr/>
        </p:nvSpPr>
        <p:spPr>
          <a:xfrm>
            <a:off x="763799" y="2305473"/>
            <a:ext cx="1919516" cy="1390381"/>
          </a:xfrm>
          <a:prstGeom prst="rect">
            <a:avLst/>
          </a:prstGeom>
          <a:noFill/>
        </p:spPr>
        <p:txBody>
          <a:bodyPr wrap="square" rtlCol="0">
            <a:spAutoFit/>
          </a:bodyPr>
          <a:lstStyle/>
          <a:p>
            <a:pPr algn="r">
              <a:lnSpc>
                <a:spcPct val="150000"/>
              </a:lnSpc>
            </a:pPr>
            <a:r>
              <a:rPr lang="zh-CN" altLang="en-US" sz="1405" dirty="0">
                <a:solidFill>
                  <a:schemeClr val="tx1">
                    <a:lumMod val="65000"/>
                    <a:lumOff val="35000"/>
                  </a:schemeClr>
                </a:solidFill>
                <a:latin typeface="+mn-lt"/>
                <a:ea typeface="+mn-ea"/>
                <a:cs typeface="+mn-ea"/>
                <a:sym typeface="+mn-lt"/>
              </a:rPr>
              <a:t>输入标题</a:t>
            </a:r>
            <a:endParaRPr lang="en-US" sz="1405" dirty="0">
              <a:solidFill>
                <a:schemeClr val="tx1">
                  <a:lumMod val="65000"/>
                  <a:lumOff val="35000"/>
                </a:schemeClr>
              </a:solidFill>
              <a:latin typeface="+mn-lt"/>
              <a:ea typeface="+mn-ea"/>
              <a:cs typeface="+mn-ea"/>
              <a:sym typeface="+mn-lt"/>
            </a:endParaRPr>
          </a:p>
          <a:p>
            <a:pPr algn="r">
              <a:lnSpc>
                <a:spcPct val="150000"/>
              </a:lnSpc>
            </a:pPr>
            <a:r>
              <a:rPr lang="zh-CN" altLang="en-US" sz="1405" dirty="0">
                <a:solidFill>
                  <a:schemeClr val="tx1">
                    <a:lumMod val="65000"/>
                    <a:lumOff val="35000"/>
                  </a:schemeClr>
                </a:solidFill>
                <a:latin typeface="+mn-lt"/>
                <a:ea typeface="+mn-ea"/>
                <a:cs typeface="+mn-ea"/>
                <a:sym typeface="+mn-lt"/>
              </a:rPr>
              <a:t>点击输入具体内容，根据个人需求更改格式，动画不变</a:t>
            </a:r>
            <a:r>
              <a:rPr lang="en-US" altLang="zh-CN" sz="1405" dirty="0">
                <a:solidFill>
                  <a:schemeClr val="tx1">
                    <a:lumMod val="65000"/>
                    <a:lumOff val="35000"/>
                  </a:schemeClr>
                </a:solidFill>
                <a:latin typeface="+mn-lt"/>
                <a:ea typeface="+mn-ea"/>
                <a:cs typeface="+mn-ea"/>
                <a:sym typeface="+mn-lt"/>
              </a:rPr>
              <a:t>.</a:t>
            </a:r>
            <a:endParaRPr lang="en-US" sz="1405" dirty="0">
              <a:solidFill>
                <a:schemeClr val="tx1">
                  <a:lumMod val="65000"/>
                  <a:lumOff val="35000"/>
                </a:schemeClr>
              </a:solidFill>
              <a:latin typeface="+mn-lt"/>
              <a:ea typeface="+mn-ea"/>
              <a:cs typeface="+mn-ea"/>
              <a:sym typeface="+mn-lt"/>
            </a:endParaRPr>
          </a:p>
        </p:txBody>
      </p:sp>
      <p:sp>
        <p:nvSpPr>
          <p:cNvPr id="175" name="TextBox 174"/>
          <p:cNvSpPr txBox="1"/>
          <p:nvPr/>
        </p:nvSpPr>
        <p:spPr>
          <a:xfrm>
            <a:off x="959146" y="4947863"/>
            <a:ext cx="1871288" cy="1390381"/>
          </a:xfrm>
          <a:prstGeom prst="rect">
            <a:avLst/>
          </a:prstGeom>
          <a:noFill/>
        </p:spPr>
        <p:txBody>
          <a:bodyPr wrap="square" rtlCol="0">
            <a:spAutoFit/>
          </a:bodyPr>
          <a:lstStyle/>
          <a:p>
            <a:pPr algn="r">
              <a:lnSpc>
                <a:spcPct val="150000"/>
              </a:lnSpc>
            </a:pPr>
            <a:r>
              <a:rPr lang="zh-CN" altLang="en-US" sz="1405" dirty="0">
                <a:solidFill>
                  <a:schemeClr val="tx1">
                    <a:lumMod val="65000"/>
                    <a:lumOff val="35000"/>
                  </a:schemeClr>
                </a:solidFill>
                <a:latin typeface="+mn-lt"/>
                <a:ea typeface="+mn-ea"/>
                <a:cs typeface="+mn-ea"/>
                <a:sym typeface="+mn-lt"/>
              </a:rPr>
              <a:t>输入标题</a:t>
            </a:r>
            <a:endParaRPr lang="en-US" sz="1405" dirty="0">
              <a:solidFill>
                <a:schemeClr val="tx1">
                  <a:lumMod val="65000"/>
                  <a:lumOff val="35000"/>
                </a:schemeClr>
              </a:solidFill>
              <a:latin typeface="+mn-lt"/>
              <a:ea typeface="+mn-ea"/>
              <a:cs typeface="+mn-ea"/>
              <a:sym typeface="+mn-lt"/>
            </a:endParaRPr>
          </a:p>
          <a:p>
            <a:pPr algn="r">
              <a:lnSpc>
                <a:spcPct val="150000"/>
              </a:lnSpc>
            </a:pPr>
            <a:r>
              <a:rPr lang="zh-CN" altLang="en-US" sz="1405" dirty="0">
                <a:solidFill>
                  <a:schemeClr val="tx1">
                    <a:lumMod val="65000"/>
                    <a:lumOff val="35000"/>
                  </a:schemeClr>
                </a:solidFill>
                <a:latin typeface="+mn-lt"/>
                <a:ea typeface="+mn-ea"/>
                <a:cs typeface="+mn-ea"/>
                <a:sym typeface="+mn-lt"/>
              </a:rPr>
              <a:t>点击输入具体内容，根据个人需求更改格式，动画不变</a:t>
            </a:r>
            <a:r>
              <a:rPr lang="en-US" altLang="zh-CN" sz="1405" dirty="0">
                <a:solidFill>
                  <a:schemeClr val="tx1">
                    <a:lumMod val="65000"/>
                    <a:lumOff val="35000"/>
                  </a:schemeClr>
                </a:solidFill>
                <a:latin typeface="+mn-lt"/>
                <a:ea typeface="+mn-ea"/>
                <a:cs typeface="+mn-ea"/>
                <a:sym typeface="+mn-lt"/>
              </a:rPr>
              <a:t>.</a:t>
            </a:r>
            <a:endParaRPr lang="en-US" sz="1405" dirty="0">
              <a:solidFill>
                <a:schemeClr val="tx1">
                  <a:lumMod val="65000"/>
                  <a:lumOff val="35000"/>
                </a:schemeClr>
              </a:solidFill>
              <a:latin typeface="+mn-lt"/>
              <a:ea typeface="+mn-ea"/>
              <a:cs typeface="+mn-ea"/>
              <a:sym typeface="+mn-lt"/>
            </a:endParaRPr>
          </a:p>
        </p:txBody>
      </p:sp>
      <p:sp>
        <p:nvSpPr>
          <p:cNvPr id="3" name="文本占位符 2"/>
          <p:cNvSpPr>
            <a:spLocks noGrp="1"/>
          </p:cNvSpPr>
          <p:nvPr>
            <p:ph type="body" sz="quarter" idx="13"/>
          </p:nvPr>
        </p:nvSpPr>
        <p:spPr/>
        <p:txBody>
          <a:bodyPr/>
          <a:lstStyle/>
          <a:p>
            <a:r>
              <a:rPr lang="zh-CN" altLang="en-US" dirty="0">
                <a:cs typeface="+mn-ea"/>
                <a:sym typeface="+mn-lt"/>
              </a:rPr>
              <a:t>点击输入标题内容</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airplane"/>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p:cTn id="7" dur="500" fill="hold"/>
                                        <p:tgtEl>
                                          <p:spTgt spid="158"/>
                                        </p:tgtEl>
                                        <p:attrNameLst>
                                          <p:attrName>ppt_w</p:attrName>
                                        </p:attrNameLst>
                                      </p:cBhvr>
                                      <p:tavLst>
                                        <p:tav tm="0">
                                          <p:val>
                                            <p:fltVal val="0"/>
                                          </p:val>
                                        </p:tav>
                                        <p:tav tm="100000">
                                          <p:val>
                                            <p:strVal val="#ppt_w"/>
                                          </p:val>
                                        </p:tav>
                                      </p:tavLst>
                                    </p:anim>
                                    <p:anim calcmode="lin" valueType="num">
                                      <p:cBhvr>
                                        <p:cTn id="8" dur="500" fill="hold"/>
                                        <p:tgtEl>
                                          <p:spTgt spid="158"/>
                                        </p:tgtEl>
                                        <p:attrNameLst>
                                          <p:attrName>ppt_h</p:attrName>
                                        </p:attrNameLst>
                                      </p:cBhvr>
                                      <p:tavLst>
                                        <p:tav tm="0">
                                          <p:val>
                                            <p:fltVal val="0"/>
                                          </p:val>
                                        </p:tav>
                                        <p:tav tm="100000">
                                          <p:val>
                                            <p:strVal val="#ppt_h"/>
                                          </p:val>
                                        </p:tav>
                                      </p:tavLst>
                                    </p:anim>
                                    <p:animEffect transition="in" filter="fade">
                                      <p:cBhvr>
                                        <p:cTn id="9" dur="500"/>
                                        <p:tgtEl>
                                          <p:spTgt spid="15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2"/>
                                        </p:tgtEl>
                                        <p:attrNameLst>
                                          <p:attrName>style.visibility</p:attrName>
                                        </p:attrNameLst>
                                      </p:cBhvr>
                                      <p:to>
                                        <p:strVal val="visible"/>
                                      </p:to>
                                    </p:set>
                                    <p:anim calcmode="lin" valueType="num">
                                      <p:cBhvr>
                                        <p:cTn id="12" dur="500" fill="hold"/>
                                        <p:tgtEl>
                                          <p:spTgt spid="152"/>
                                        </p:tgtEl>
                                        <p:attrNameLst>
                                          <p:attrName>ppt_w</p:attrName>
                                        </p:attrNameLst>
                                      </p:cBhvr>
                                      <p:tavLst>
                                        <p:tav tm="0">
                                          <p:val>
                                            <p:fltVal val="0"/>
                                          </p:val>
                                        </p:tav>
                                        <p:tav tm="100000">
                                          <p:val>
                                            <p:strVal val="#ppt_w"/>
                                          </p:val>
                                        </p:tav>
                                      </p:tavLst>
                                    </p:anim>
                                    <p:anim calcmode="lin" valueType="num">
                                      <p:cBhvr>
                                        <p:cTn id="13" dur="500" fill="hold"/>
                                        <p:tgtEl>
                                          <p:spTgt spid="152"/>
                                        </p:tgtEl>
                                        <p:attrNameLst>
                                          <p:attrName>ppt_h</p:attrName>
                                        </p:attrNameLst>
                                      </p:cBhvr>
                                      <p:tavLst>
                                        <p:tav tm="0">
                                          <p:val>
                                            <p:fltVal val="0"/>
                                          </p:val>
                                        </p:tav>
                                        <p:tav tm="100000">
                                          <p:val>
                                            <p:strVal val="#ppt_h"/>
                                          </p:val>
                                        </p:tav>
                                      </p:tavLst>
                                    </p:anim>
                                    <p:animEffect transition="in" filter="fade">
                                      <p:cBhvr>
                                        <p:cTn id="14" dur="500"/>
                                        <p:tgtEl>
                                          <p:spTgt spid="1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1"/>
                                        </p:tgtEl>
                                        <p:attrNameLst>
                                          <p:attrName>style.visibility</p:attrName>
                                        </p:attrNameLst>
                                      </p:cBhvr>
                                      <p:to>
                                        <p:strVal val="visible"/>
                                      </p:to>
                                    </p:set>
                                    <p:anim calcmode="lin" valueType="num">
                                      <p:cBhvr>
                                        <p:cTn id="17" dur="500" fill="hold"/>
                                        <p:tgtEl>
                                          <p:spTgt spid="151"/>
                                        </p:tgtEl>
                                        <p:attrNameLst>
                                          <p:attrName>ppt_w</p:attrName>
                                        </p:attrNameLst>
                                      </p:cBhvr>
                                      <p:tavLst>
                                        <p:tav tm="0">
                                          <p:val>
                                            <p:fltVal val="0"/>
                                          </p:val>
                                        </p:tav>
                                        <p:tav tm="100000">
                                          <p:val>
                                            <p:strVal val="#ppt_w"/>
                                          </p:val>
                                        </p:tav>
                                      </p:tavLst>
                                    </p:anim>
                                    <p:anim calcmode="lin" valueType="num">
                                      <p:cBhvr>
                                        <p:cTn id="18" dur="500" fill="hold"/>
                                        <p:tgtEl>
                                          <p:spTgt spid="151"/>
                                        </p:tgtEl>
                                        <p:attrNameLst>
                                          <p:attrName>ppt_h</p:attrName>
                                        </p:attrNameLst>
                                      </p:cBhvr>
                                      <p:tavLst>
                                        <p:tav tm="0">
                                          <p:val>
                                            <p:fltVal val="0"/>
                                          </p:val>
                                        </p:tav>
                                        <p:tav tm="100000">
                                          <p:val>
                                            <p:strVal val="#ppt_h"/>
                                          </p:val>
                                        </p:tav>
                                      </p:tavLst>
                                    </p:anim>
                                    <p:animEffect transition="in" filter="fade">
                                      <p:cBhvr>
                                        <p:cTn id="19" dur="500"/>
                                        <p:tgtEl>
                                          <p:spTgt spid="15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p:cTn id="22" dur="500" fill="hold"/>
                                        <p:tgtEl>
                                          <p:spTgt spid="146"/>
                                        </p:tgtEl>
                                        <p:attrNameLst>
                                          <p:attrName>ppt_w</p:attrName>
                                        </p:attrNameLst>
                                      </p:cBhvr>
                                      <p:tavLst>
                                        <p:tav tm="0">
                                          <p:val>
                                            <p:fltVal val="0"/>
                                          </p:val>
                                        </p:tav>
                                        <p:tav tm="100000">
                                          <p:val>
                                            <p:strVal val="#ppt_w"/>
                                          </p:val>
                                        </p:tav>
                                      </p:tavLst>
                                    </p:anim>
                                    <p:anim calcmode="lin" valueType="num">
                                      <p:cBhvr>
                                        <p:cTn id="23" dur="500" fill="hold"/>
                                        <p:tgtEl>
                                          <p:spTgt spid="146"/>
                                        </p:tgtEl>
                                        <p:attrNameLst>
                                          <p:attrName>ppt_h</p:attrName>
                                        </p:attrNameLst>
                                      </p:cBhvr>
                                      <p:tavLst>
                                        <p:tav tm="0">
                                          <p:val>
                                            <p:fltVal val="0"/>
                                          </p:val>
                                        </p:tav>
                                        <p:tav tm="100000">
                                          <p:val>
                                            <p:strVal val="#ppt_h"/>
                                          </p:val>
                                        </p:tav>
                                      </p:tavLst>
                                    </p:anim>
                                    <p:animEffect transition="in" filter="fade">
                                      <p:cBhvr>
                                        <p:cTn id="24" dur="500"/>
                                        <p:tgtEl>
                                          <p:spTgt spid="14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5"/>
                                        </p:tgtEl>
                                        <p:attrNameLst>
                                          <p:attrName>style.visibility</p:attrName>
                                        </p:attrNameLst>
                                      </p:cBhvr>
                                      <p:to>
                                        <p:strVal val="visible"/>
                                      </p:to>
                                    </p:set>
                                    <p:anim calcmode="lin" valueType="num">
                                      <p:cBhvr>
                                        <p:cTn id="27" dur="500" fill="hold"/>
                                        <p:tgtEl>
                                          <p:spTgt spid="145"/>
                                        </p:tgtEl>
                                        <p:attrNameLst>
                                          <p:attrName>ppt_w</p:attrName>
                                        </p:attrNameLst>
                                      </p:cBhvr>
                                      <p:tavLst>
                                        <p:tav tm="0">
                                          <p:val>
                                            <p:fltVal val="0"/>
                                          </p:val>
                                        </p:tav>
                                        <p:tav tm="100000">
                                          <p:val>
                                            <p:strVal val="#ppt_w"/>
                                          </p:val>
                                        </p:tav>
                                      </p:tavLst>
                                    </p:anim>
                                    <p:anim calcmode="lin" valueType="num">
                                      <p:cBhvr>
                                        <p:cTn id="28" dur="500" fill="hold"/>
                                        <p:tgtEl>
                                          <p:spTgt spid="145"/>
                                        </p:tgtEl>
                                        <p:attrNameLst>
                                          <p:attrName>ppt_h</p:attrName>
                                        </p:attrNameLst>
                                      </p:cBhvr>
                                      <p:tavLst>
                                        <p:tav tm="0">
                                          <p:val>
                                            <p:fltVal val="0"/>
                                          </p:val>
                                        </p:tav>
                                        <p:tav tm="100000">
                                          <p:val>
                                            <p:strVal val="#ppt_h"/>
                                          </p:val>
                                        </p:tav>
                                      </p:tavLst>
                                    </p:anim>
                                    <p:animEffect transition="in" filter="fade">
                                      <p:cBhvr>
                                        <p:cTn id="29" dur="500"/>
                                        <p:tgtEl>
                                          <p:spTgt spid="14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4"/>
                                        </p:tgtEl>
                                        <p:attrNameLst>
                                          <p:attrName>style.visibility</p:attrName>
                                        </p:attrNameLst>
                                      </p:cBhvr>
                                      <p:to>
                                        <p:strVal val="visible"/>
                                      </p:to>
                                    </p:set>
                                    <p:anim calcmode="lin" valueType="num">
                                      <p:cBhvr>
                                        <p:cTn id="32" dur="500" fill="hold"/>
                                        <p:tgtEl>
                                          <p:spTgt spid="144"/>
                                        </p:tgtEl>
                                        <p:attrNameLst>
                                          <p:attrName>ppt_w</p:attrName>
                                        </p:attrNameLst>
                                      </p:cBhvr>
                                      <p:tavLst>
                                        <p:tav tm="0">
                                          <p:val>
                                            <p:fltVal val="0"/>
                                          </p:val>
                                        </p:tav>
                                        <p:tav tm="100000">
                                          <p:val>
                                            <p:strVal val="#ppt_w"/>
                                          </p:val>
                                        </p:tav>
                                      </p:tavLst>
                                    </p:anim>
                                    <p:anim calcmode="lin" valueType="num">
                                      <p:cBhvr>
                                        <p:cTn id="33" dur="500" fill="hold"/>
                                        <p:tgtEl>
                                          <p:spTgt spid="144"/>
                                        </p:tgtEl>
                                        <p:attrNameLst>
                                          <p:attrName>ppt_h</p:attrName>
                                        </p:attrNameLst>
                                      </p:cBhvr>
                                      <p:tavLst>
                                        <p:tav tm="0">
                                          <p:val>
                                            <p:fltVal val="0"/>
                                          </p:val>
                                        </p:tav>
                                        <p:tav tm="100000">
                                          <p:val>
                                            <p:strVal val="#ppt_h"/>
                                          </p:val>
                                        </p:tav>
                                      </p:tavLst>
                                    </p:anim>
                                    <p:animEffect transition="in" filter="fade">
                                      <p:cBhvr>
                                        <p:cTn id="34" dur="500"/>
                                        <p:tgtEl>
                                          <p:spTgt spid="14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anim calcmode="lin" valueType="num">
                                      <p:cBhvr>
                                        <p:cTn id="37" dur="500" fill="hold"/>
                                        <p:tgtEl>
                                          <p:spTgt spid="143"/>
                                        </p:tgtEl>
                                        <p:attrNameLst>
                                          <p:attrName>ppt_w</p:attrName>
                                        </p:attrNameLst>
                                      </p:cBhvr>
                                      <p:tavLst>
                                        <p:tav tm="0">
                                          <p:val>
                                            <p:fltVal val="0"/>
                                          </p:val>
                                        </p:tav>
                                        <p:tav tm="100000">
                                          <p:val>
                                            <p:strVal val="#ppt_w"/>
                                          </p:val>
                                        </p:tav>
                                      </p:tavLst>
                                    </p:anim>
                                    <p:anim calcmode="lin" valueType="num">
                                      <p:cBhvr>
                                        <p:cTn id="38" dur="500" fill="hold"/>
                                        <p:tgtEl>
                                          <p:spTgt spid="143"/>
                                        </p:tgtEl>
                                        <p:attrNameLst>
                                          <p:attrName>ppt_h</p:attrName>
                                        </p:attrNameLst>
                                      </p:cBhvr>
                                      <p:tavLst>
                                        <p:tav tm="0">
                                          <p:val>
                                            <p:fltVal val="0"/>
                                          </p:val>
                                        </p:tav>
                                        <p:tav tm="100000">
                                          <p:val>
                                            <p:strVal val="#ppt_h"/>
                                          </p:val>
                                        </p:tav>
                                      </p:tavLst>
                                    </p:anim>
                                    <p:animEffect transition="in" filter="fade">
                                      <p:cBhvr>
                                        <p:cTn id="39" dur="500"/>
                                        <p:tgtEl>
                                          <p:spTgt spid="14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2"/>
                                        </p:tgtEl>
                                        <p:attrNameLst>
                                          <p:attrName>style.visibility</p:attrName>
                                        </p:attrNameLst>
                                      </p:cBhvr>
                                      <p:to>
                                        <p:strVal val="visible"/>
                                      </p:to>
                                    </p:set>
                                    <p:anim calcmode="lin" valueType="num">
                                      <p:cBhvr>
                                        <p:cTn id="42" dur="500" fill="hold"/>
                                        <p:tgtEl>
                                          <p:spTgt spid="142"/>
                                        </p:tgtEl>
                                        <p:attrNameLst>
                                          <p:attrName>ppt_w</p:attrName>
                                        </p:attrNameLst>
                                      </p:cBhvr>
                                      <p:tavLst>
                                        <p:tav tm="0">
                                          <p:val>
                                            <p:fltVal val="0"/>
                                          </p:val>
                                        </p:tav>
                                        <p:tav tm="100000">
                                          <p:val>
                                            <p:strVal val="#ppt_w"/>
                                          </p:val>
                                        </p:tav>
                                      </p:tavLst>
                                    </p:anim>
                                    <p:anim calcmode="lin" valueType="num">
                                      <p:cBhvr>
                                        <p:cTn id="43" dur="500" fill="hold"/>
                                        <p:tgtEl>
                                          <p:spTgt spid="142"/>
                                        </p:tgtEl>
                                        <p:attrNameLst>
                                          <p:attrName>ppt_h</p:attrName>
                                        </p:attrNameLst>
                                      </p:cBhvr>
                                      <p:tavLst>
                                        <p:tav tm="0">
                                          <p:val>
                                            <p:fltVal val="0"/>
                                          </p:val>
                                        </p:tav>
                                        <p:tav tm="100000">
                                          <p:val>
                                            <p:strVal val="#ppt_h"/>
                                          </p:val>
                                        </p:tav>
                                      </p:tavLst>
                                    </p:anim>
                                    <p:animEffect transition="in" filter="fade">
                                      <p:cBhvr>
                                        <p:cTn id="44" dur="500"/>
                                        <p:tgtEl>
                                          <p:spTgt spid="14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cBhvr>
                                        <p:cTn id="47" dur="500" fill="hold"/>
                                        <p:tgtEl>
                                          <p:spTgt spid="141"/>
                                        </p:tgtEl>
                                        <p:attrNameLst>
                                          <p:attrName>ppt_w</p:attrName>
                                        </p:attrNameLst>
                                      </p:cBhvr>
                                      <p:tavLst>
                                        <p:tav tm="0">
                                          <p:val>
                                            <p:fltVal val="0"/>
                                          </p:val>
                                        </p:tav>
                                        <p:tav tm="100000">
                                          <p:val>
                                            <p:strVal val="#ppt_w"/>
                                          </p:val>
                                        </p:tav>
                                      </p:tavLst>
                                    </p:anim>
                                    <p:anim calcmode="lin" valueType="num">
                                      <p:cBhvr>
                                        <p:cTn id="48" dur="500" fill="hold"/>
                                        <p:tgtEl>
                                          <p:spTgt spid="141"/>
                                        </p:tgtEl>
                                        <p:attrNameLst>
                                          <p:attrName>ppt_h</p:attrName>
                                        </p:attrNameLst>
                                      </p:cBhvr>
                                      <p:tavLst>
                                        <p:tav tm="0">
                                          <p:val>
                                            <p:fltVal val="0"/>
                                          </p:val>
                                        </p:tav>
                                        <p:tav tm="100000">
                                          <p:val>
                                            <p:strVal val="#ppt_h"/>
                                          </p:val>
                                        </p:tav>
                                      </p:tavLst>
                                    </p:anim>
                                    <p:animEffect transition="in" filter="fade">
                                      <p:cBhvr>
                                        <p:cTn id="49" dur="500"/>
                                        <p:tgtEl>
                                          <p:spTgt spid="14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0"/>
                                        </p:tgtEl>
                                        <p:attrNameLst>
                                          <p:attrName>style.visibility</p:attrName>
                                        </p:attrNameLst>
                                      </p:cBhvr>
                                      <p:to>
                                        <p:strVal val="visible"/>
                                      </p:to>
                                    </p:set>
                                    <p:anim calcmode="lin" valueType="num">
                                      <p:cBhvr>
                                        <p:cTn id="52" dur="500" fill="hold"/>
                                        <p:tgtEl>
                                          <p:spTgt spid="140"/>
                                        </p:tgtEl>
                                        <p:attrNameLst>
                                          <p:attrName>ppt_w</p:attrName>
                                        </p:attrNameLst>
                                      </p:cBhvr>
                                      <p:tavLst>
                                        <p:tav tm="0">
                                          <p:val>
                                            <p:fltVal val="0"/>
                                          </p:val>
                                        </p:tav>
                                        <p:tav tm="100000">
                                          <p:val>
                                            <p:strVal val="#ppt_w"/>
                                          </p:val>
                                        </p:tav>
                                      </p:tavLst>
                                    </p:anim>
                                    <p:anim calcmode="lin" valueType="num">
                                      <p:cBhvr>
                                        <p:cTn id="53" dur="500" fill="hold"/>
                                        <p:tgtEl>
                                          <p:spTgt spid="140"/>
                                        </p:tgtEl>
                                        <p:attrNameLst>
                                          <p:attrName>ppt_h</p:attrName>
                                        </p:attrNameLst>
                                      </p:cBhvr>
                                      <p:tavLst>
                                        <p:tav tm="0">
                                          <p:val>
                                            <p:fltVal val="0"/>
                                          </p:val>
                                        </p:tav>
                                        <p:tav tm="100000">
                                          <p:val>
                                            <p:strVal val="#ppt_h"/>
                                          </p:val>
                                        </p:tav>
                                      </p:tavLst>
                                    </p:anim>
                                    <p:animEffect transition="in" filter="fade">
                                      <p:cBhvr>
                                        <p:cTn id="54" dur="500"/>
                                        <p:tgtEl>
                                          <p:spTgt spid="14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cBhvr>
                                        <p:cTn id="57" dur="500" fill="hold"/>
                                        <p:tgtEl>
                                          <p:spTgt spid="138"/>
                                        </p:tgtEl>
                                        <p:attrNameLst>
                                          <p:attrName>ppt_w</p:attrName>
                                        </p:attrNameLst>
                                      </p:cBhvr>
                                      <p:tavLst>
                                        <p:tav tm="0">
                                          <p:val>
                                            <p:fltVal val="0"/>
                                          </p:val>
                                        </p:tav>
                                        <p:tav tm="100000">
                                          <p:val>
                                            <p:strVal val="#ppt_w"/>
                                          </p:val>
                                        </p:tav>
                                      </p:tavLst>
                                    </p:anim>
                                    <p:anim calcmode="lin" valueType="num">
                                      <p:cBhvr>
                                        <p:cTn id="58" dur="500" fill="hold"/>
                                        <p:tgtEl>
                                          <p:spTgt spid="138"/>
                                        </p:tgtEl>
                                        <p:attrNameLst>
                                          <p:attrName>ppt_h</p:attrName>
                                        </p:attrNameLst>
                                      </p:cBhvr>
                                      <p:tavLst>
                                        <p:tav tm="0">
                                          <p:val>
                                            <p:fltVal val="0"/>
                                          </p:val>
                                        </p:tav>
                                        <p:tav tm="100000">
                                          <p:val>
                                            <p:strVal val="#ppt_h"/>
                                          </p:val>
                                        </p:tav>
                                      </p:tavLst>
                                    </p:anim>
                                    <p:animEffect transition="in" filter="fade">
                                      <p:cBhvr>
                                        <p:cTn id="59" dur="500"/>
                                        <p:tgtEl>
                                          <p:spTgt spid="13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37"/>
                                        </p:tgtEl>
                                        <p:attrNameLst>
                                          <p:attrName>style.visibility</p:attrName>
                                        </p:attrNameLst>
                                      </p:cBhvr>
                                      <p:to>
                                        <p:strVal val="visible"/>
                                      </p:to>
                                    </p:set>
                                    <p:anim calcmode="lin" valueType="num">
                                      <p:cBhvr>
                                        <p:cTn id="62" dur="500" fill="hold"/>
                                        <p:tgtEl>
                                          <p:spTgt spid="137"/>
                                        </p:tgtEl>
                                        <p:attrNameLst>
                                          <p:attrName>ppt_w</p:attrName>
                                        </p:attrNameLst>
                                      </p:cBhvr>
                                      <p:tavLst>
                                        <p:tav tm="0">
                                          <p:val>
                                            <p:fltVal val="0"/>
                                          </p:val>
                                        </p:tav>
                                        <p:tav tm="100000">
                                          <p:val>
                                            <p:strVal val="#ppt_w"/>
                                          </p:val>
                                        </p:tav>
                                      </p:tavLst>
                                    </p:anim>
                                    <p:anim calcmode="lin" valueType="num">
                                      <p:cBhvr>
                                        <p:cTn id="63" dur="500" fill="hold"/>
                                        <p:tgtEl>
                                          <p:spTgt spid="137"/>
                                        </p:tgtEl>
                                        <p:attrNameLst>
                                          <p:attrName>ppt_h</p:attrName>
                                        </p:attrNameLst>
                                      </p:cBhvr>
                                      <p:tavLst>
                                        <p:tav tm="0">
                                          <p:val>
                                            <p:fltVal val="0"/>
                                          </p:val>
                                        </p:tav>
                                        <p:tav tm="100000">
                                          <p:val>
                                            <p:strVal val="#ppt_h"/>
                                          </p:val>
                                        </p:tav>
                                      </p:tavLst>
                                    </p:anim>
                                    <p:animEffect transition="in" filter="fade">
                                      <p:cBhvr>
                                        <p:cTn id="64" dur="500"/>
                                        <p:tgtEl>
                                          <p:spTgt spid="13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6"/>
                                        </p:tgtEl>
                                        <p:attrNameLst>
                                          <p:attrName>style.visibility</p:attrName>
                                        </p:attrNameLst>
                                      </p:cBhvr>
                                      <p:to>
                                        <p:strVal val="visible"/>
                                      </p:to>
                                    </p:set>
                                    <p:anim calcmode="lin" valueType="num">
                                      <p:cBhvr>
                                        <p:cTn id="67" dur="500" fill="hold"/>
                                        <p:tgtEl>
                                          <p:spTgt spid="136"/>
                                        </p:tgtEl>
                                        <p:attrNameLst>
                                          <p:attrName>ppt_w</p:attrName>
                                        </p:attrNameLst>
                                      </p:cBhvr>
                                      <p:tavLst>
                                        <p:tav tm="0">
                                          <p:val>
                                            <p:fltVal val="0"/>
                                          </p:val>
                                        </p:tav>
                                        <p:tav tm="100000">
                                          <p:val>
                                            <p:strVal val="#ppt_w"/>
                                          </p:val>
                                        </p:tav>
                                      </p:tavLst>
                                    </p:anim>
                                    <p:anim calcmode="lin" valueType="num">
                                      <p:cBhvr>
                                        <p:cTn id="68" dur="500" fill="hold"/>
                                        <p:tgtEl>
                                          <p:spTgt spid="136"/>
                                        </p:tgtEl>
                                        <p:attrNameLst>
                                          <p:attrName>ppt_h</p:attrName>
                                        </p:attrNameLst>
                                      </p:cBhvr>
                                      <p:tavLst>
                                        <p:tav tm="0">
                                          <p:val>
                                            <p:fltVal val="0"/>
                                          </p:val>
                                        </p:tav>
                                        <p:tav tm="100000">
                                          <p:val>
                                            <p:strVal val="#ppt_h"/>
                                          </p:val>
                                        </p:tav>
                                      </p:tavLst>
                                    </p:anim>
                                    <p:animEffect transition="in" filter="fade">
                                      <p:cBhvr>
                                        <p:cTn id="69" dur="500"/>
                                        <p:tgtEl>
                                          <p:spTgt spid="13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5"/>
                                        </p:tgtEl>
                                        <p:attrNameLst>
                                          <p:attrName>style.visibility</p:attrName>
                                        </p:attrNameLst>
                                      </p:cBhvr>
                                      <p:to>
                                        <p:strVal val="visible"/>
                                      </p:to>
                                    </p:set>
                                    <p:anim calcmode="lin" valueType="num">
                                      <p:cBhvr>
                                        <p:cTn id="72" dur="500" fill="hold"/>
                                        <p:tgtEl>
                                          <p:spTgt spid="135"/>
                                        </p:tgtEl>
                                        <p:attrNameLst>
                                          <p:attrName>ppt_w</p:attrName>
                                        </p:attrNameLst>
                                      </p:cBhvr>
                                      <p:tavLst>
                                        <p:tav tm="0">
                                          <p:val>
                                            <p:fltVal val="0"/>
                                          </p:val>
                                        </p:tav>
                                        <p:tav tm="100000">
                                          <p:val>
                                            <p:strVal val="#ppt_w"/>
                                          </p:val>
                                        </p:tav>
                                      </p:tavLst>
                                    </p:anim>
                                    <p:anim calcmode="lin" valueType="num">
                                      <p:cBhvr>
                                        <p:cTn id="73" dur="500" fill="hold"/>
                                        <p:tgtEl>
                                          <p:spTgt spid="135"/>
                                        </p:tgtEl>
                                        <p:attrNameLst>
                                          <p:attrName>ppt_h</p:attrName>
                                        </p:attrNameLst>
                                      </p:cBhvr>
                                      <p:tavLst>
                                        <p:tav tm="0">
                                          <p:val>
                                            <p:fltVal val="0"/>
                                          </p:val>
                                        </p:tav>
                                        <p:tav tm="100000">
                                          <p:val>
                                            <p:strVal val="#ppt_h"/>
                                          </p:val>
                                        </p:tav>
                                      </p:tavLst>
                                    </p:anim>
                                    <p:animEffect transition="in" filter="fade">
                                      <p:cBhvr>
                                        <p:cTn id="74" dur="500"/>
                                        <p:tgtEl>
                                          <p:spTgt spid="13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4"/>
                                        </p:tgtEl>
                                        <p:attrNameLst>
                                          <p:attrName>style.visibility</p:attrName>
                                        </p:attrNameLst>
                                      </p:cBhvr>
                                      <p:to>
                                        <p:strVal val="visible"/>
                                      </p:to>
                                    </p:set>
                                    <p:anim calcmode="lin" valueType="num">
                                      <p:cBhvr>
                                        <p:cTn id="77" dur="500" fill="hold"/>
                                        <p:tgtEl>
                                          <p:spTgt spid="154"/>
                                        </p:tgtEl>
                                        <p:attrNameLst>
                                          <p:attrName>ppt_w</p:attrName>
                                        </p:attrNameLst>
                                      </p:cBhvr>
                                      <p:tavLst>
                                        <p:tav tm="0">
                                          <p:val>
                                            <p:fltVal val="0"/>
                                          </p:val>
                                        </p:tav>
                                        <p:tav tm="100000">
                                          <p:val>
                                            <p:strVal val="#ppt_w"/>
                                          </p:val>
                                        </p:tav>
                                      </p:tavLst>
                                    </p:anim>
                                    <p:anim calcmode="lin" valueType="num">
                                      <p:cBhvr>
                                        <p:cTn id="78" dur="500" fill="hold"/>
                                        <p:tgtEl>
                                          <p:spTgt spid="154"/>
                                        </p:tgtEl>
                                        <p:attrNameLst>
                                          <p:attrName>ppt_h</p:attrName>
                                        </p:attrNameLst>
                                      </p:cBhvr>
                                      <p:tavLst>
                                        <p:tav tm="0">
                                          <p:val>
                                            <p:fltVal val="0"/>
                                          </p:val>
                                        </p:tav>
                                        <p:tav tm="100000">
                                          <p:val>
                                            <p:strVal val="#ppt_h"/>
                                          </p:val>
                                        </p:tav>
                                      </p:tavLst>
                                    </p:anim>
                                    <p:animEffect transition="in" filter="fade">
                                      <p:cBhvr>
                                        <p:cTn id="79" dur="500"/>
                                        <p:tgtEl>
                                          <p:spTgt spid="15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50"/>
                                        </p:tgtEl>
                                        <p:attrNameLst>
                                          <p:attrName>style.visibility</p:attrName>
                                        </p:attrNameLst>
                                      </p:cBhvr>
                                      <p:to>
                                        <p:strVal val="visible"/>
                                      </p:to>
                                    </p:set>
                                    <p:anim calcmode="lin" valueType="num">
                                      <p:cBhvr>
                                        <p:cTn id="82" dur="500" fill="hold"/>
                                        <p:tgtEl>
                                          <p:spTgt spid="150"/>
                                        </p:tgtEl>
                                        <p:attrNameLst>
                                          <p:attrName>ppt_w</p:attrName>
                                        </p:attrNameLst>
                                      </p:cBhvr>
                                      <p:tavLst>
                                        <p:tav tm="0">
                                          <p:val>
                                            <p:fltVal val="0"/>
                                          </p:val>
                                        </p:tav>
                                        <p:tav tm="100000">
                                          <p:val>
                                            <p:strVal val="#ppt_w"/>
                                          </p:val>
                                        </p:tav>
                                      </p:tavLst>
                                    </p:anim>
                                    <p:anim calcmode="lin" valueType="num">
                                      <p:cBhvr>
                                        <p:cTn id="83" dur="500" fill="hold"/>
                                        <p:tgtEl>
                                          <p:spTgt spid="150"/>
                                        </p:tgtEl>
                                        <p:attrNameLst>
                                          <p:attrName>ppt_h</p:attrName>
                                        </p:attrNameLst>
                                      </p:cBhvr>
                                      <p:tavLst>
                                        <p:tav tm="0">
                                          <p:val>
                                            <p:fltVal val="0"/>
                                          </p:val>
                                        </p:tav>
                                        <p:tav tm="100000">
                                          <p:val>
                                            <p:strVal val="#ppt_h"/>
                                          </p:val>
                                        </p:tav>
                                      </p:tavLst>
                                    </p:anim>
                                    <p:animEffect transition="in" filter="fade">
                                      <p:cBhvr>
                                        <p:cTn id="84" dur="500"/>
                                        <p:tgtEl>
                                          <p:spTgt spid="1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anim calcmode="lin" valueType="num">
                                      <p:cBhvr>
                                        <p:cTn id="87" dur="500" fill="hold"/>
                                        <p:tgtEl>
                                          <p:spTgt spid="147"/>
                                        </p:tgtEl>
                                        <p:attrNameLst>
                                          <p:attrName>ppt_w</p:attrName>
                                        </p:attrNameLst>
                                      </p:cBhvr>
                                      <p:tavLst>
                                        <p:tav tm="0">
                                          <p:val>
                                            <p:fltVal val="0"/>
                                          </p:val>
                                        </p:tav>
                                        <p:tav tm="100000">
                                          <p:val>
                                            <p:strVal val="#ppt_w"/>
                                          </p:val>
                                        </p:tav>
                                      </p:tavLst>
                                    </p:anim>
                                    <p:anim calcmode="lin" valueType="num">
                                      <p:cBhvr>
                                        <p:cTn id="88" dur="500" fill="hold"/>
                                        <p:tgtEl>
                                          <p:spTgt spid="147"/>
                                        </p:tgtEl>
                                        <p:attrNameLst>
                                          <p:attrName>ppt_h</p:attrName>
                                        </p:attrNameLst>
                                      </p:cBhvr>
                                      <p:tavLst>
                                        <p:tav tm="0">
                                          <p:val>
                                            <p:fltVal val="0"/>
                                          </p:val>
                                        </p:tav>
                                        <p:tav tm="100000">
                                          <p:val>
                                            <p:strVal val="#ppt_h"/>
                                          </p:val>
                                        </p:tav>
                                      </p:tavLst>
                                    </p:anim>
                                    <p:animEffect transition="in" filter="fade">
                                      <p:cBhvr>
                                        <p:cTn id="89" dur="500"/>
                                        <p:tgtEl>
                                          <p:spTgt spid="14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39"/>
                                        </p:tgtEl>
                                        <p:attrNameLst>
                                          <p:attrName>style.visibility</p:attrName>
                                        </p:attrNameLst>
                                      </p:cBhvr>
                                      <p:to>
                                        <p:strVal val="visible"/>
                                      </p:to>
                                    </p:set>
                                    <p:anim calcmode="lin" valueType="num">
                                      <p:cBhvr>
                                        <p:cTn id="92" dur="500" fill="hold"/>
                                        <p:tgtEl>
                                          <p:spTgt spid="139"/>
                                        </p:tgtEl>
                                        <p:attrNameLst>
                                          <p:attrName>ppt_w</p:attrName>
                                        </p:attrNameLst>
                                      </p:cBhvr>
                                      <p:tavLst>
                                        <p:tav tm="0">
                                          <p:val>
                                            <p:fltVal val="0"/>
                                          </p:val>
                                        </p:tav>
                                        <p:tav tm="100000">
                                          <p:val>
                                            <p:strVal val="#ppt_w"/>
                                          </p:val>
                                        </p:tav>
                                      </p:tavLst>
                                    </p:anim>
                                    <p:anim calcmode="lin" valueType="num">
                                      <p:cBhvr>
                                        <p:cTn id="93" dur="500" fill="hold"/>
                                        <p:tgtEl>
                                          <p:spTgt spid="139"/>
                                        </p:tgtEl>
                                        <p:attrNameLst>
                                          <p:attrName>ppt_h</p:attrName>
                                        </p:attrNameLst>
                                      </p:cBhvr>
                                      <p:tavLst>
                                        <p:tav tm="0">
                                          <p:val>
                                            <p:fltVal val="0"/>
                                          </p:val>
                                        </p:tav>
                                        <p:tav tm="100000">
                                          <p:val>
                                            <p:strVal val="#ppt_h"/>
                                          </p:val>
                                        </p:tav>
                                      </p:tavLst>
                                    </p:anim>
                                    <p:animEffect transition="in" filter="fade">
                                      <p:cBhvr>
                                        <p:cTn id="94" dur="500"/>
                                        <p:tgtEl>
                                          <p:spTgt spid="139"/>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grpId="0" nodeType="clickEffect">
                                  <p:stCondLst>
                                    <p:cond delay="0"/>
                                  </p:stCondLst>
                                  <p:childTnLst>
                                    <p:set>
                                      <p:cBhvr>
                                        <p:cTn id="98" dur="1" fill="hold">
                                          <p:stCondLst>
                                            <p:cond delay="0"/>
                                          </p:stCondLst>
                                        </p:cTn>
                                        <p:tgtEl>
                                          <p:spTgt spid="161"/>
                                        </p:tgtEl>
                                        <p:attrNameLst>
                                          <p:attrName>style.visibility</p:attrName>
                                        </p:attrNameLst>
                                      </p:cBhvr>
                                      <p:to>
                                        <p:strVal val="visible"/>
                                      </p:to>
                                    </p:set>
                                    <p:anim calcmode="lin" valueType="num">
                                      <p:cBhvr>
                                        <p:cTn id="99" dur="1000" fill="hold"/>
                                        <p:tgtEl>
                                          <p:spTgt spid="161"/>
                                        </p:tgtEl>
                                        <p:attrNameLst>
                                          <p:attrName>ppt_w</p:attrName>
                                        </p:attrNameLst>
                                      </p:cBhvr>
                                      <p:tavLst>
                                        <p:tav tm="0">
                                          <p:val>
                                            <p:strVal val="#ppt_w+.3"/>
                                          </p:val>
                                        </p:tav>
                                        <p:tav tm="100000">
                                          <p:val>
                                            <p:strVal val="#ppt_w"/>
                                          </p:val>
                                        </p:tav>
                                      </p:tavLst>
                                    </p:anim>
                                    <p:anim calcmode="lin" valueType="num">
                                      <p:cBhvr>
                                        <p:cTn id="100" dur="1000" fill="hold"/>
                                        <p:tgtEl>
                                          <p:spTgt spid="161"/>
                                        </p:tgtEl>
                                        <p:attrNameLst>
                                          <p:attrName>ppt_h</p:attrName>
                                        </p:attrNameLst>
                                      </p:cBhvr>
                                      <p:tavLst>
                                        <p:tav tm="0">
                                          <p:val>
                                            <p:strVal val="#ppt_h"/>
                                          </p:val>
                                        </p:tav>
                                        <p:tav tm="100000">
                                          <p:val>
                                            <p:strVal val="#ppt_h"/>
                                          </p:val>
                                        </p:tav>
                                      </p:tavLst>
                                    </p:anim>
                                    <p:animEffect transition="in" filter="fade">
                                      <p:cBhvr>
                                        <p:cTn id="101" dur="1000"/>
                                        <p:tgtEl>
                                          <p:spTgt spid="161"/>
                                        </p:tgtEl>
                                      </p:cBhvr>
                                    </p:animEffect>
                                  </p:childTnLst>
                                </p:cTn>
                              </p:par>
                            </p:childTnLst>
                          </p:cTn>
                        </p:par>
                        <p:par>
                          <p:cTn id="102" fill="hold">
                            <p:stCondLst>
                              <p:cond delay="1000"/>
                            </p:stCondLst>
                            <p:childTnLst>
                              <p:par>
                                <p:cTn id="103" presetID="22" presetClass="entr" presetSubtype="2" fill="hold" nodeType="afterEffect">
                                  <p:stCondLst>
                                    <p:cond delay="0"/>
                                  </p:stCondLst>
                                  <p:childTnLst>
                                    <p:set>
                                      <p:cBhvr>
                                        <p:cTn id="104" dur="1" fill="hold">
                                          <p:stCondLst>
                                            <p:cond delay="0"/>
                                          </p:stCondLst>
                                        </p:cTn>
                                        <p:tgtEl>
                                          <p:spTgt spid="171"/>
                                        </p:tgtEl>
                                        <p:attrNameLst>
                                          <p:attrName>style.visibility</p:attrName>
                                        </p:attrNameLst>
                                      </p:cBhvr>
                                      <p:to>
                                        <p:strVal val="visible"/>
                                      </p:to>
                                    </p:set>
                                    <p:animEffect transition="in" filter="wipe(right)">
                                      <p:cBhvr>
                                        <p:cTn id="105" dur="500"/>
                                        <p:tgtEl>
                                          <p:spTgt spid="171"/>
                                        </p:tgtEl>
                                      </p:cBhvr>
                                    </p:animEffect>
                                  </p:childTnLst>
                                </p:cTn>
                              </p:par>
                            </p:childTnLst>
                          </p:cTn>
                        </p:par>
                        <p:par>
                          <p:cTn id="106" fill="hold">
                            <p:stCondLst>
                              <p:cond delay="1500"/>
                            </p:stCondLst>
                            <p:childTnLst>
                              <p:par>
                                <p:cTn id="107" presetID="50" presetClass="entr" presetSubtype="0" decel="100000" fill="hold" grpId="0" nodeType="afterEffect">
                                  <p:stCondLst>
                                    <p:cond delay="0"/>
                                  </p:stCondLst>
                                  <p:childTnLst>
                                    <p:set>
                                      <p:cBhvr>
                                        <p:cTn id="108" dur="1" fill="hold">
                                          <p:stCondLst>
                                            <p:cond delay="0"/>
                                          </p:stCondLst>
                                        </p:cTn>
                                        <p:tgtEl>
                                          <p:spTgt spid="174"/>
                                        </p:tgtEl>
                                        <p:attrNameLst>
                                          <p:attrName>style.visibility</p:attrName>
                                        </p:attrNameLst>
                                      </p:cBhvr>
                                      <p:to>
                                        <p:strVal val="visible"/>
                                      </p:to>
                                    </p:set>
                                    <p:anim calcmode="lin" valueType="num">
                                      <p:cBhvr>
                                        <p:cTn id="109" dur="1000" fill="hold"/>
                                        <p:tgtEl>
                                          <p:spTgt spid="174"/>
                                        </p:tgtEl>
                                        <p:attrNameLst>
                                          <p:attrName>ppt_w</p:attrName>
                                        </p:attrNameLst>
                                      </p:cBhvr>
                                      <p:tavLst>
                                        <p:tav tm="0">
                                          <p:val>
                                            <p:strVal val="#ppt_w+.3"/>
                                          </p:val>
                                        </p:tav>
                                        <p:tav tm="100000">
                                          <p:val>
                                            <p:strVal val="#ppt_w"/>
                                          </p:val>
                                        </p:tav>
                                      </p:tavLst>
                                    </p:anim>
                                    <p:anim calcmode="lin" valueType="num">
                                      <p:cBhvr>
                                        <p:cTn id="110" dur="1000" fill="hold"/>
                                        <p:tgtEl>
                                          <p:spTgt spid="174"/>
                                        </p:tgtEl>
                                        <p:attrNameLst>
                                          <p:attrName>ppt_h</p:attrName>
                                        </p:attrNameLst>
                                      </p:cBhvr>
                                      <p:tavLst>
                                        <p:tav tm="0">
                                          <p:val>
                                            <p:strVal val="#ppt_h"/>
                                          </p:val>
                                        </p:tav>
                                        <p:tav tm="100000">
                                          <p:val>
                                            <p:strVal val="#ppt_h"/>
                                          </p:val>
                                        </p:tav>
                                      </p:tavLst>
                                    </p:anim>
                                    <p:animEffect transition="in" filter="fade">
                                      <p:cBhvr>
                                        <p:cTn id="111" dur="1000"/>
                                        <p:tgtEl>
                                          <p:spTgt spid="174"/>
                                        </p:tgtEl>
                                      </p:cBhvr>
                                    </p:animEffect>
                                  </p:childTnLst>
                                </p:cTn>
                              </p:par>
                            </p:childTnLst>
                          </p:cTn>
                        </p:par>
                      </p:childTnLst>
                    </p:cTn>
                  </p:par>
                  <p:par>
                    <p:cTn id="112" fill="hold">
                      <p:stCondLst>
                        <p:cond delay="indefinite"/>
                      </p:stCondLst>
                      <p:childTnLst>
                        <p:par>
                          <p:cTn id="113" fill="hold">
                            <p:stCondLst>
                              <p:cond delay="0"/>
                            </p:stCondLst>
                            <p:childTnLst>
                              <p:par>
                                <p:cTn id="114" presetID="50" presetClass="entr" presetSubtype="0" decel="100000" fill="hold" grpId="0" nodeType="clickEffect">
                                  <p:stCondLst>
                                    <p:cond delay="0"/>
                                  </p:stCondLst>
                                  <p:childTnLst>
                                    <p:set>
                                      <p:cBhvr>
                                        <p:cTn id="115" dur="1" fill="hold">
                                          <p:stCondLst>
                                            <p:cond delay="0"/>
                                          </p:stCondLst>
                                        </p:cTn>
                                        <p:tgtEl>
                                          <p:spTgt spid="162"/>
                                        </p:tgtEl>
                                        <p:attrNameLst>
                                          <p:attrName>style.visibility</p:attrName>
                                        </p:attrNameLst>
                                      </p:cBhvr>
                                      <p:to>
                                        <p:strVal val="visible"/>
                                      </p:to>
                                    </p:set>
                                    <p:anim calcmode="lin" valueType="num">
                                      <p:cBhvr>
                                        <p:cTn id="116" dur="1000" fill="hold"/>
                                        <p:tgtEl>
                                          <p:spTgt spid="162"/>
                                        </p:tgtEl>
                                        <p:attrNameLst>
                                          <p:attrName>ppt_w</p:attrName>
                                        </p:attrNameLst>
                                      </p:cBhvr>
                                      <p:tavLst>
                                        <p:tav tm="0">
                                          <p:val>
                                            <p:strVal val="#ppt_w+.3"/>
                                          </p:val>
                                        </p:tav>
                                        <p:tav tm="100000">
                                          <p:val>
                                            <p:strVal val="#ppt_w"/>
                                          </p:val>
                                        </p:tav>
                                      </p:tavLst>
                                    </p:anim>
                                    <p:anim calcmode="lin" valueType="num">
                                      <p:cBhvr>
                                        <p:cTn id="117" dur="1000" fill="hold"/>
                                        <p:tgtEl>
                                          <p:spTgt spid="162"/>
                                        </p:tgtEl>
                                        <p:attrNameLst>
                                          <p:attrName>ppt_h</p:attrName>
                                        </p:attrNameLst>
                                      </p:cBhvr>
                                      <p:tavLst>
                                        <p:tav tm="0">
                                          <p:val>
                                            <p:strVal val="#ppt_h"/>
                                          </p:val>
                                        </p:tav>
                                        <p:tav tm="100000">
                                          <p:val>
                                            <p:strVal val="#ppt_h"/>
                                          </p:val>
                                        </p:tav>
                                      </p:tavLst>
                                    </p:anim>
                                    <p:animEffect transition="in" filter="fade">
                                      <p:cBhvr>
                                        <p:cTn id="118" dur="1000"/>
                                        <p:tgtEl>
                                          <p:spTgt spid="162"/>
                                        </p:tgtEl>
                                      </p:cBhvr>
                                    </p:animEffect>
                                  </p:childTnLst>
                                </p:cTn>
                              </p:par>
                            </p:childTnLst>
                          </p:cTn>
                        </p:par>
                        <p:par>
                          <p:cTn id="119" fill="hold">
                            <p:stCondLst>
                              <p:cond delay="1000"/>
                            </p:stCondLst>
                            <p:childTnLst>
                              <p:par>
                                <p:cTn id="120" presetID="22" presetClass="entr" presetSubtype="8" fill="hold" nodeType="after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wipe(left)">
                                      <p:cBhvr>
                                        <p:cTn id="122" dur="500"/>
                                        <p:tgtEl>
                                          <p:spTgt spid="2"/>
                                        </p:tgtEl>
                                      </p:cBhvr>
                                    </p:animEffect>
                                  </p:childTnLst>
                                </p:cTn>
                              </p:par>
                            </p:childTnLst>
                          </p:cTn>
                        </p:par>
                        <p:par>
                          <p:cTn id="123" fill="hold">
                            <p:stCondLst>
                              <p:cond delay="1500"/>
                            </p:stCondLst>
                            <p:childTnLst>
                              <p:par>
                                <p:cTn id="124" presetID="50" presetClass="entr" presetSubtype="0" decel="100000" fill="hold" grpId="0" nodeType="afterEffect">
                                  <p:stCondLst>
                                    <p:cond delay="0"/>
                                  </p:stCondLst>
                                  <p:childTnLst>
                                    <p:set>
                                      <p:cBhvr>
                                        <p:cTn id="125" dur="1" fill="hold">
                                          <p:stCondLst>
                                            <p:cond delay="0"/>
                                          </p:stCondLst>
                                        </p:cTn>
                                        <p:tgtEl>
                                          <p:spTgt spid="172"/>
                                        </p:tgtEl>
                                        <p:attrNameLst>
                                          <p:attrName>style.visibility</p:attrName>
                                        </p:attrNameLst>
                                      </p:cBhvr>
                                      <p:to>
                                        <p:strVal val="visible"/>
                                      </p:to>
                                    </p:set>
                                    <p:anim calcmode="lin" valueType="num">
                                      <p:cBhvr>
                                        <p:cTn id="126" dur="1000" fill="hold"/>
                                        <p:tgtEl>
                                          <p:spTgt spid="172"/>
                                        </p:tgtEl>
                                        <p:attrNameLst>
                                          <p:attrName>ppt_w</p:attrName>
                                        </p:attrNameLst>
                                      </p:cBhvr>
                                      <p:tavLst>
                                        <p:tav tm="0">
                                          <p:val>
                                            <p:strVal val="#ppt_w+.3"/>
                                          </p:val>
                                        </p:tav>
                                        <p:tav tm="100000">
                                          <p:val>
                                            <p:strVal val="#ppt_w"/>
                                          </p:val>
                                        </p:tav>
                                      </p:tavLst>
                                    </p:anim>
                                    <p:anim calcmode="lin" valueType="num">
                                      <p:cBhvr>
                                        <p:cTn id="127" dur="1000" fill="hold"/>
                                        <p:tgtEl>
                                          <p:spTgt spid="172"/>
                                        </p:tgtEl>
                                        <p:attrNameLst>
                                          <p:attrName>ppt_h</p:attrName>
                                        </p:attrNameLst>
                                      </p:cBhvr>
                                      <p:tavLst>
                                        <p:tav tm="0">
                                          <p:val>
                                            <p:strVal val="#ppt_h"/>
                                          </p:val>
                                        </p:tav>
                                        <p:tav tm="100000">
                                          <p:val>
                                            <p:strVal val="#ppt_h"/>
                                          </p:val>
                                        </p:tav>
                                      </p:tavLst>
                                    </p:anim>
                                    <p:animEffect transition="in" filter="fade">
                                      <p:cBhvr>
                                        <p:cTn id="128" dur="1000"/>
                                        <p:tgtEl>
                                          <p:spTgt spid="172"/>
                                        </p:tgtEl>
                                      </p:cBhvr>
                                    </p:animEffect>
                                  </p:childTnLst>
                                </p:cTn>
                              </p:par>
                            </p:childTnLst>
                          </p:cTn>
                        </p:par>
                      </p:childTnLst>
                    </p:cTn>
                  </p:par>
                  <p:par>
                    <p:cTn id="129" fill="hold">
                      <p:stCondLst>
                        <p:cond delay="indefinite"/>
                      </p:stCondLst>
                      <p:childTnLst>
                        <p:par>
                          <p:cTn id="130" fill="hold">
                            <p:stCondLst>
                              <p:cond delay="0"/>
                            </p:stCondLst>
                            <p:childTnLst>
                              <p:par>
                                <p:cTn id="131" presetID="50" presetClass="entr" presetSubtype="0" decel="100000" fill="hold" grpId="0" nodeType="clickEffect">
                                  <p:stCondLst>
                                    <p:cond delay="0"/>
                                  </p:stCondLst>
                                  <p:childTnLst>
                                    <p:set>
                                      <p:cBhvr>
                                        <p:cTn id="132" dur="1" fill="hold">
                                          <p:stCondLst>
                                            <p:cond delay="0"/>
                                          </p:stCondLst>
                                        </p:cTn>
                                        <p:tgtEl>
                                          <p:spTgt spid="163"/>
                                        </p:tgtEl>
                                        <p:attrNameLst>
                                          <p:attrName>style.visibility</p:attrName>
                                        </p:attrNameLst>
                                      </p:cBhvr>
                                      <p:to>
                                        <p:strVal val="visible"/>
                                      </p:to>
                                    </p:set>
                                    <p:anim calcmode="lin" valueType="num">
                                      <p:cBhvr>
                                        <p:cTn id="133" dur="1000" fill="hold"/>
                                        <p:tgtEl>
                                          <p:spTgt spid="163"/>
                                        </p:tgtEl>
                                        <p:attrNameLst>
                                          <p:attrName>ppt_w</p:attrName>
                                        </p:attrNameLst>
                                      </p:cBhvr>
                                      <p:tavLst>
                                        <p:tav tm="0">
                                          <p:val>
                                            <p:strVal val="#ppt_w+.3"/>
                                          </p:val>
                                        </p:tav>
                                        <p:tav tm="100000">
                                          <p:val>
                                            <p:strVal val="#ppt_w"/>
                                          </p:val>
                                        </p:tav>
                                      </p:tavLst>
                                    </p:anim>
                                    <p:anim calcmode="lin" valueType="num">
                                      <p:cBhvr>
                                        <p:cTn id="134" dur="1000" fill="hold"/>
                                        <p:tgtEl>
                                          <p:spTgt spid="163"/>
                                        </p:tgtEl>
                                        <p:attrNameLst>
                                          <p:attrName>ppt_h</p:attrName>
                                        </p:attrNameLst>
                                      </p:cBhvr>
                                      <p:tavLst>
                                        <p:tav tm="0">
                                          <p:val>
                                            <p:strVal val="#ppt_h"/>
                                          </p:val>
                                        </p:tav>
                                        <p:tav tm="100000">
                                          <p:val>
                                            <p:strVal val="#ppt_h"/>
                                          </p:val>
                                        </p:tav>
                                      </p:tavLst>
                                    </p:anim>
                                    <p:animEffect transition="in" filter="fade">
                                      <p:cBhvr>
                                        <p:cTn id="135" dur="1000"/>
                                        <p:tgtEl>
                                          <p:spTgt spid="163"/>
                                        </p:tgtEl>
                                      </p:cBhvr>
                                    </p:animEffect>
                                  </p:childTnLst>
                                </p:cTn>
                              </p:par>
                            </p:childTnLst>
                          </p:cTn>
                        </p:par>
                        <p:par>
                          <p:cTn id="136" fill="hold">
                            <p:stCondLst>
                              <p:cond delay="1000"/>
                            </p:stCondLst>
                            <p:childTnLst>
                              <p:par>
                                <p:cTn id="137" presetID="22" presetClass="entr" presetSubtype="8" fill="hold" nodeType="afterEffect">
                                  <p:stCondLst>
                                    <p:cond delay="0"/>
                                  </p:stCondLst>
                                  <p:childTnLst>
                                    <p:set>
                                      <p:cBhvr>
                                        <p:cTn id="138" dur="1" fill="hold">
                                          <p:stCondLst>
                                            <p:cond delay="0"/>
                                          </p:stCondLst>
                                        </p:cTn>
                                        <p:tgtEl>
                                          <p:spTgt spid="166"/>
                                        </p:tgtEl>
                                        <p:attrNameLst>
                                          <p:attrName>style.visibility</p:attrName>
                                        </p:attrNameLst>
                                      </p:cBhvr>
                                      <p:to>
                                        <p:strVal val="visible"/>
                                      </p:to>
                                    </p:set>
                                    <p:animEffect transition="in" filter="wipe(left)">
                                      <p:cBhvr>
                                        <p:cTn id="139" dur="500"/>
                                        <p:tgtEl>
                                          <p:spTgt spid="166"/>
                                        </p:tgtEl>
                                      </p:cBhvr>
                                    </p:animEffect>
                                  </p:childTnLst>
                                </p:cTn>
                              </p:par>
                            </p:childTnLst>
                          </p:cTn>
                        </p:par>
                        <p:par>
                          <p:cTn id="140" fill="hold">
                            <p:stCondLst>
                              <p:cond delay="1500"/>
                            </p:stCondLst>
                            <p:childTnLst>
                              <p:par>
                                <p:cTn id="141" presetID="50" presetClass="entr" presetSubtype="0" decel="100000" fill="hold" grpId="0" nodeType="afterEffect">
                                  <p:stCondLst>
                                    <p:cond delay="0"/>
                                  </p:stCondLst>
                                  <p:childTnLst>
                                    <p:set>
                                      <p:cBhvr>
                                        <p:cTn id="142" dur="1" fill="hold">
                                          <p:stCondLst>
                                            <p:cond delay="0"/>
                                          </p:stCondLst>
                                        </p:cTn>
                                        <p:tgtEl>
                                          <p:spTgt spid="173"/>
                                        </p:tgtEl>
                                        <p:attrNameLst>
                                          <p:attrName>style.visibility</p:attrName>
                                        </p:attrNameLst>
                                      </p:cBhvr>
                                      <p:to>
                                        <p:strVal val="visible"/>
                                      </p:to>
                                    </p:set>
                                    <p:anim calcmode="lin" valueType="num">
                                      <p:cBhvr>
                                        <p:cTn id="143" dur="1000" fill="hold"/>
                                        <p:tgtEl>
                                          <p:spTgt spid="173"/>
                                        </p:tgtEl>
                                        <p:attrNameLst>
                                          <p:attrName>ppt_w</p:attrName>
                                        </p:attrNameLst>
                                      </p:cBhvr>
                                      <p:tavLst>
                                        <p:tav tm="0">
                                          <p:val>
                                            <p:strVal val="#ppt_w+.3"/>
                                          </p:val>
                                        </p:tav>
                                        <p:tav tm="100000">
                                          <p:val>
                                            <p:strVal val="#ppt_w"/>
                                          </p:val>
                                        </p:tav>
                                      </p:tavLst>
                                    </p:anim>
                                    <p:anim calcmode="lin" valueType="num">
                                      <p:cBhvr>
                                        <p:cTn id="144" dur="1000" fill="hold"/>
                                        <p:tgtEl>
                                          <p:spTgt spid="173"/>
                                        </p:tgtEl>
                                        <p:attrNameLst>
                                          <p:attrName>ppt_h</p:attrName>
                                        </p:attrNameLst>
                                      </p:cBhvr>
                                      <p:tavLst>
                                        <p:tav tm="0">
                                          <p:val>
                                            <p:strVal val="#ppt_h"/>
                                          </p:val>
                                        </p:tav>
                                        <p:tav tm="100000">
                                          <p:val>
                                            <p:strVal val="#ppt_h"/>
                                          </p:val>
                                        </p:tav>
                                      </p:tavLst>
                                    </p:anim>
                                    <p:animEffect transition="in" filter="fade">
                                      <p:cBhvr>
                                        <p:cTn id="145" dur="1000"/>
                                        <p:tgtEl>
                                          <p:spTgt spid="173"/>
                                        </p:tgtEl>
                                      </p:cBhvr>
                                    </p:animEffect>
                                  </p:childTnLst>
                                </p:cTn>
                              </p:par>
                            </p:childTnLst>
                          </p:cTn>
                        </p:par>
                      </p:childTnLst>
                    </p:cTn>
                  </p:par>
                  <p:par>
                    <p:cTn id="146" fill="hold">
                      <p:stCondLst>
                        <p:cond delay="indefinite"/>
                      </p:stCondLst>
                      <p:childTnLst>
                        <p:par>
                          <p:cTn id="147" fill="hold">
                            <p:stCondLst>
                              <p:cond delay="0"/>
                            </p:stCondLst>
                            <p:childTnLst>
                              <p:par>
                                <p:cTn id="148" presetID="50" presetClass="entr" presetSubtype="0" decel="100000" fill="hold" grpId="0" nodeType="clickEffect">
                                  <p:stCondLst>
                                    <p:cond delay="0"/>
                                  </p:stCondLst>
                                  <p:childTnLst>
                                    <p:set>
                                      <p:cBhvr>
                                        <p:cTn id="149" dur="1" fill="hold">
                                          <p:stCondLst>
                                            <p:cond delay="0"/>
                                          </p:stCondLst>
                                        </p:cTn>
                                        <p:tgtEl>
                                          <p:spTgt spid="164"/>
                                        </p:tgtEl>
                                        <p:attrNameLst>
                                          <p:attrName>style.visibility</p:attrName>
                                        </p:attrNameLst>
                                      </p:cBhvr>
                                      <p:to>
                                        <p:strVal val="visible"/>
                                      </p:to>
                                    </p:set>
                                    <p:anim calcmode="lin" valueType="num">
                                      <p:cBhvr>
                                        <p:cTn id="150" dur="1000" fill="hold"/>
                                        <p:tgtEl>
                                          <p:spTgt spid="164"/>
                                        </p:tgtEl>
                                        <p:attrNameLst>
                                          <p:attrName>ppt_w</p:attrName>
                                        </p:attrNameLst>
                                      </p:cBhvr>
                                      <p:tavLst>
                                        <p:tav tm="0">
                                          <p:val>
                                            <p:strVal val="#ppt_w+.3"/>
                                          </p:val>
                                        </p:tav>
                                        <p:tav tm="100000">
                                          <p:val>
                                            <p:strVal val="#ppt_w"/>
                                          </p:val>
                                        </p:tav>
                                      </p:tavLst>
                                    </p:anim>
                                    <p:anim calcmode="lin" valueType="num">
                                      <p:cBhvr>
                                        <p:cTn id="151" dur="1000" fill="hold"/>
                                        <p:tgtEl>
                                          <p:spTgt spid="164"/>
                                        </p:tgtEl>
                                        <p:attrNameLst>
                                          <p:attrName>ppt_h</p:attrName>
                                        </p:attrNameLst>
                                      </p:cBhvr>
                                      <p:tavLst>
                                        <p:tav tm="0">
                                          <p:val>
                                            <p:strVal val="#ppt_h"/>
                                          </p:val>
                                        </p:tav>
                                        <p:tav tm="100000">
                                          <p:val>
                                            <p:strVal val="#ppt_h"/>
                                          </p:val>
                                        </p:tav>
                                      </p:tavLst>
                                    </p:anim>
                                    <p:animEffect transition="in" filter="fade">
                                      <p:cBhvr>
                                        <p:cTn id="152" dur="1000"/>
                                        <p:tgtEl>
                                          <p:spTgt spid="164"/>
                                        </p:tgtEl>
                                      </p:cBhvr>
                                    </p:animEffect>
                                  </p:childTnLst>
                                </p:cTn>
                              </p:par>
                            </p:childTnLst>
                          </p:cTn>
                        </p:par>
                        <p:par>
                          <p:cTn id="153" fill="hold">
                            <p:stCondLst>
                              <p:cond delay="1000"/>
                            </p:stCondLst>
                            <p:childTnLst>
                              <p:par>
                                <p:cTn id="154" presetID="22" presetClass="entr" presetSubtype="2" fill="hold" nodeType="afterEffect">
                                  <p:stCondLst>
                                    <p:cond delay="0"/>
                                  </p:stCondLst>
                                  <p:childTnLst>
                                    <p:set>
                                      <p:cBhvr>
                                        <p:cTn id="155" dur="1" fill="hold">
                                          <p:stCondLst>
                                            <p:cond delay="0"/>
                                          </p:stCondLst>
                                        </p:cTn>
                                        <p:tgtEl>
                                          <p:spTgt spid="170"/>
                                        </p:tgtEl>
                                        <p:attrNameLst>
                                          <p:attrName>style.visibility</p:attrName>
                                        </p:attrNameLst>
                                      </p:cBhvr>
                                      <p:to>
                                        <p:strVal val="visible"/>
                                      </p:to>
                                    </p:set>
                                    <p:animEffect transition="in" filter="wipe(right)">
                                      <p:cBhvr>
                                        <p:cTn id="156" dur="500"/>
                                        <p:tgtEl>
                                          <p:spTgt spid="170"/>
                                        </p:tgtEl>
                                      </p:cBhvr>
                                    </p:animEffect>
                                  </p:childTnLst>
                                </p:cTn>
                              </p:par>
                            </p:childTnLst>
                          </p:cTn>
                        </p:par>
                        <p:par>
                          <p:cTn id="157" fill="hold">
                            <p:stCondLst>
                              <p:cond delay="1500"/>
                            </p:stCondLst>
                            <p:childTnLst>
                              <p:par>
                                <p:cTn id="158" presetID="50" presetClass="entr" presetSubtype="0" decel="100000" fill="hold" grpId="0" nodeType="afterEffect">
                                  <p:stCondLst>
                                    <p:cond delay="0"/>
                                  </p:stCondLst>
                                  <p:childTnLst>
                                    <p:set>
                                      <p:cBhvr>
                                        <p:cTn id="159" dur="1" fill="hold">
                                          <p:stCondLst>
                                            <p:cond delay="0"/>
                                          </p:stCondLst>
                                        </p:cTn>
                                        <p:tgtEl>
                                          <p:spTgt spid="175"/>
                                        </p:tgtEl>
                                        <p:attrNameLst>
                                          <p:attrName>style.visibility</p:attrName>
                                        </p:attrNameLst>
                                      </p:cBhvr>
                                      <p:to>
                                        <p:strVal val="visible"/>
                                      </p:to>
                                    </p:set>
                                    <p:anim calcmode="lin" valueType="num">
                                      <p:cBhvr>
                                        <p:cTn id="160" dur="1000" fill="hold"/>
                                        <p:tgtEl>
                                          <p:spTgt spid="175"/>
                                        </p:tgtEl>
                                        <p:attrNameLst>
                                          <p:attrName>ppt_w</p:attrName>
                                        </p:attrNameLst>
                                      </p:cBhvr>
                                      <p:tavLst>
                                        <p:tav tm="0">
                                          <p:val>
                                            <p:strVal val="#ppt_w+.3"/>
                                          </p:val>
                                        </p:tav>
                                        <p:tav tm="100000">
                                          <p:val>
                                            <p:strVal val="#ppt_w"/>
                                          </p:val>
                                        </p:tav>
                                      </p:tavLst>
                                    </p:anim>
                                    <p:anim calcmode="lin" valueType="num">
                                      <p:cBhvr>
                                        <p:cTn id="161" dur="1000" fill="hold"/>
                                        <p:tgtEl>
                                          <p:spTgt spid="175"/>
                                        </p:tgtEl>
                                        <p:attrNameLst>
                                          <p:attrName>ppt_h</p:attrName>
                                        </p:attrNameLst>
                                      </p:cBhvr>
                                      <p:tavLst>
                                        <p:tav tm="0">
                                          <p:val>
                                            <p:strVal val="#ppt_h"/>
                                          </p:val>
                                        </p:tav>
                                        <p:tav tm="100000">
                                          <p:val>
                                            <p:strVal val="#ppt_h"/>
                                          </p:val>
                                        </p:tav>
                                      </p:tavLst>
                                    </p:anim>
                                    <p:animEffect transition="in" filter="fade">
                                      <p:cBhvr>
                                        <p:cTn id="162"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2" grpId="0" animBg="1"/>
      <p:bldP spid="151" grpId="0" animBg="1"/>
      <p:bldP spid="146" grpId="0" animBg="1"/>
      <p:bldP spid="145" grpId="0" animBg="1"/>
      <p:bldP spid="144" grpId="0" animBg="1"/>
      <p:bldP spid="143" grpId="0" animBg="1"/>
      <p:bldP spid="142" grpId="0" animBg="1"/>
      <p:bldP spid="141" grpId="0" animBg="1"/>
      <p:bldP spid="140" grpId="0" animBg="1"/>
      <p:bldP spid="138" grpId="0" animBg="1"/>
      <p:bldP spid="137" grpId="0" animBg="1"/>
      <p:bldP spid="136" grpId="0" animBg="1"/>
      <p:bldP spid="135" grpId="0" animBg="1"/>
      <p:bldP spid="154" grpId="0" animBg="1"/>
      <p:bldP spid="150" grpId="0" animBg="1"/>
      <p:bldP spid="147" grpId="0" animBg="1"/>
      <p:bldP spid="139" grpId="0" animBg="1"/>
      <p:bldP spid="161" grpId="0"/>
      <p:bldP spid="162" grpId="0"/>
      <p:bldP spid="163" grpId="0"/>
      <p:bldP spid="164" grpId="0"/>
      <p:bldP spid="172" grpId="0"/>
      <p:bldP spid="173" grpId="0"/>
      <p:bldP spid="174" grpId="0"/>
      <p:bldP spid="1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03</a:t>
            </a:r>
            <a:endParaRPr lang="zh-CN" altLang="en-US" dirty="0"/>
          </a:p>
        </p:txBody>
      </p:sp>
      <p:sp>
        <p:nvSpPr>
          <p:cNvPr id="4" name="文本占位符 3"/>
          <p:cNvSpPr>
            <a:spLocks noGrp="1"/>
          </p:cNvSpPr>
          <p:nvPr>
            <p:ph type="body" sz="quarter" idx="11"/>
          </p:nvPr>
        </p:nvSpPr>
        <p:spPr/>
        <p:txBody>
          <a:bodyPr/>
          <a:lstStyle/>
          <a:p>
            <a:r>
              <a:rPr lang="zh-CN" altLang="en-US" dirty="0" smtClean="0"/>
              <a:t>点击输入标题</a:t>
            </a:r>
            <a:endParaRPr lang="zh-CN" altLang="en-US" dirty="0"/>
          </a:p>
        </p:txBody>
      </p:sp>
      <p:sp>
        <p:nvSpPr>
          <p:cNvPr id="5" name="文本占位符 4"/>
          <p:cNvSpPr>
            <a:spLocks noGrp="1"/>
          </p:cNvSpPr>
          <p:nvPr>
            <p:ph type="body" sz="quarter" idx="12"/>
          </p:nvPr>
        </p:nvSpPr>
        <p:spPr>
          <a:xfrm>
            <a:off x="5317971" y="3345471"/>
            <a:ext cx="4063732" cy="908922"/>
          </a:xfrm>
        </p:spPr>
        <p:txBody>
          <a:bodyPr/>
          <a:lstStyle/>
          <a:p>
            <a:r>
              <a:rPr lang="zh-CN" altLang="en-US" dirty="0">
                <a:solidFill>
                  <a:srgbClr val="404040"/>
                </a:solidFill>
                <a:cs typeface="+mn-ea"/>
                <a:sym typeface="+mn-lt"/>
              </a:rPr>
              <a:t>点击输入具体内容点击输入具体内容点击输入具体</a:t>
            </a:r>
            <a:r>
              <a:rPr lang="zh-CN" altLang="en-US" dirty="0" smtClean="0">
                <a:solidFill>
                  <a:srgbClr val="404040"/>
                </a:solidFill>
                <a:cs typeface="+mn-ea"/>
                <a:sym typeface="+mn-lt"/>
              </a:rPr>
              <a:t>内</a:t>
            </a:r>
            <a:r>
              <a:rPr lang="zh-CN" altLang="en-US" dirty="0">
                <a:solidFill>
                  <a:srgbClr val="404040"/>
                </a:solidFill>
                <a:cs typeface="+mn-ea"/>
                <a:sym typeface="+mn-lt"/>
              </a:rPr>
              <a:t>点击输入具体内容点击输入具体内容点击输入具体内</a:t>
            </a:r>
            <a:endParaRPr lang="en-US" altLang="zh-CN" dirty="0">
              <a:solidFill>
                <a:srgbClr val="404040"/>
              </a:solidFill>
              <a:cs typeface="+mn-ea"/>
              <a:sym typeface="+mn-lt"/>
            </a:endParaRPr>
          </a:p>
          <a:p>
            <a:endParaRPr lang="en-US" altLang="zh-CN" dirty="0">
              <a:solidFill>
                <a:srgbClr val="404040"/>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dirty="0" smtClean="0">
                <a:cs typeface="+mn-ea"/>
                <a:sym typeface="+mn-lt"/>
              </a:rPr>
              <a:t>点击输入标题内容</a:t>
            </a:r>
            <a:endParaRPr lang="zh-CN" altLang="en-US" dirty="0">
              <a:cs typeface="+mn-ea"/>
              <a:sym typeface="+mn-lt"/>
            </a:endParaRPr>
          </a:p>
        </p:txBody>
      </p:sp>
      <p:sp>
        <p:nvSpPr>
          <p:cNvPr id="3" name="Rectangle 45"/>
          <p:cNvSpPr/>
          <p:nvPr/>
        </p:nvSpPr>
        <p:spPr>
          <a:xfrm>
            <a:off x="7609590" y="1567074"/>
            <a:ext cx="2144563" cy="4761495"/>
          </a:xfrm>
          <a:prstGeom prst="rect">
            <a:avLst/>
          </a:pr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480">
              <a:cs typeface="+mn-ea"/>
              <a:sym typeface="+mn-lt"/>
            </a:endParaRPr>
          </a:p>
        </p:txBody>
      </p:sp>
      <p:sp>
        <p:nvSpPr>
          <p:cNvPr id="4" name="Rectangle 33"/>
          <p:cNvSpPr/>
          <p:nvPr/>
        </p:nvSpPr>
        <p:spPr>
          <a:xfrm>
            <a:off x="892292" y="1567076"/>
            <a:ext cx="2144563" cy="2329907"/>
          </a:xfrm>
          <a:prstGeom prst="rect">
            <a:avLst/>
          </a:pr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cs typeface="+mn-ea"/>
                <a:sym typeface="+mn-lt"/>
              </a:rPr>
              <a:t>2016</a:t>
            </a:r>
            <a:endParaRPr lang="id-ID" sz="4400" dirty="0">
              <a:cs typeface="+mn-ea"/>
              <a:sym typeface="+mn-lt"/>
            </a:endParaRPr>
          </a:p>
        </p:txBody>
      </p:sp>
      <p:sp>
        <p:nvSpPr>
          <p:cNvPr id="5" name="Rectangle 34"/>
          <p:cNvSpPr/>
          <p:nvPr/>
        </p:nvSpPr>
        <p:spPr>
          <a:xfrm>
            <a:off x="3104604" y="1587167"/>
            <a:ext cx="2144563" cy="2309817"/>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695" dirty="0">
              <a:solidFill>
                <a:schemeClr val="bg1"/>
              </a:solidFill>
              <a:cs typeface="+mn-ea"/>
              <a:sym typeface="+mn-lt"/>
            </a:endParaRPr>
          </a:p>
        </p:txBody>
      </p:sp>
      <p:sp>
        <p:nvSpPr>
          <p:cNvPr id="6" name="Rectangle 35"/>
          <p:cNvSpPr/>
          <p:nvPr/>
        </p:nvSpPr>
        <p:spPr>
          <a:xfrm>
            <a:off x="5397279" y="1567075"/>
            <a:ext cx="2144563" cy="2309817"/>
          </a:xfrm>
          <a:prstGeom prst="rect">
            <a:avLst/>
          </a:pr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480">
              <a:solidFill>
                <a:srgbClr val="FCFCFC"/>
              </a:solidFill>
              <a:cs typeface="+mn-ea"/>
              <a:sym typeface="+mn-lt"/>
            </a:endParaRPr>
          </a:p>
        </p:txBody>
      </p:sp>
      <p:sp>
        <p:nvSpPr>
          <p:cNvPr id="7" name="Rectangle 38"/>
          <p:cNvSpPr/>
          <p:nvPr/>
        </p:nvSpPr>
        <p:spPr>
          <a:xfrm>
            <a:off x="9841993" y="1567075"/>
            <a:ext cx="2144563" cy="230981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480">
              <a:cs typeface="+mn-ea"/>
              <a:sym typeface="+mn-lt"/>
            </a:endParaRPr>
          </a:p>
        </p:txBody>
      </p:sp>
      <p:sp>
        <p:nvSpPr>
          <p:cNvPr id="8" name="Rectangle 41"/>
          <p:cNvSpPr/>
          <p:nvPr/>
        </p:nvSpPr>
        <p:spPr>
          <a:xfrm>
            <a:off x="892292" y="4019738"/>
            <a:ext cx="4356875" cy="2308832"/>
          </a:xfrm>
          <a:prstGeom prst="rect">
            <a:avLst/>
          </a:prstGeom>
          <a:solidFill>
            <a:srgbClr val="FC5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695" dirty="0">
              <a:solidFill>
                <a:schemeClr val="bg1"/>
              </a:solidFill>
              <a:cs typeface="+mn-ea"/>
              <a:sym typeface="+mn-lt"/>
            </a:endParaRPr>
          </a:p>
        </p:txBody>
      </p:sp>
      <p:sp>
        <p:nvSpPr>
          <p:cNvPr id="9" name="Rectangle 43"/>
          <p:cNvSpPr/>
          <p:nvPr/>
        </p:nvSpPr>
        <p:spPr>
          <a:xfrm>
            <a:off x="5357098" y="3999647"/>
            <a:ext cx="2144563" cy="224390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695" dirty="0">
              <a:solidFill>
                <a:schemeClr val="bg1"/>
              </a:solidFill>
              <a:cs typeface="+mn-ea"/>
              <a:sym typeface="+mn-lt"/>
            </a:endParaRPr>
          </a:p>
        </p:txBody>
      </p:sp>
      <p:sp>
        <p:nvSpPr>
          <p:cNvPr id="10" name="Rectangle 47"/>
          <p:cNvSpPr/>
          <p:nvPr/>
        </p:nvSpPr>
        <p:spPr>
          <a:xfrm>
            <a:off x="9821903" y="4019736"/>
            <a:ext cx="2272582" cy="2308832"/>
          </a:xfrm>
          <a:prstGeom prst="rect">
            <a:avLst/>
          </a:prstGeom>
          <a:solidFill>
            <a:srgbClr val="6EAA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dirty="0">
                <a:solidFill>
                  <a:schemeClr val="bg1"/>
                </a:solidFill>
                <a:cs typeface="+mn-ea"/>
                <a:sym typeface="+mn-lt"/>
              </a:rPr>
              <a:t>2017</a:t>
            </a:r>
            <a:endParaRPr lang="en-AU" sz="4400" dirty="0">
              <a:solidFill>
                <a:schemeClr val="bg1"/>
              </a:solidFill>
              <a:cs typeface="+mn-ea"/>
              <a:sym typeface="+mn-lt"/>
            </a:endParaRPr>
          </a:p>
        </p:txBody>
      </p:sp>
      <p:sp>
        <p:nvSpPr>
          <p:cNvPr id="11" name="TextBox 50"/>
          <p:cNvSpPr txBox="1"/>
          <p:nvPr/>
        </p:nvSpPr>
        <p:spPr>
          <a:xfrm>
            <a:off x="5633999" y="1984350"/>
            <a:ext cx="1590760" cy="226985"/>
          </a:xfrm>
          <a:prstGeom prst="rect">
            <a:avLst/>
          </a:prstGeom>
          <a:noFill/>
          <a:effectLst/>
        </p:spPr>
        <p:txBody>
          <a:bodyPr wrap="square" lIns="0" tIns="0" rIns="0" bIns="0" rtlCol="0" anchor="ctr">
            <a:spAutoFit/>
          </a:bodyPr>
          <a:lstStyle/>
          <a:p>
            <a:pPr algn="ctr"/>
            <a:r>
              <a:rPr lang="zh-CN" altLang="en-US" sz="1475" dirty="0">
                <a:solidFill>
                  <a:srgbClr val="F0DCC3"/>
                </a:solidFill>
                <a:cs typeface="+mn-ea"/>
                <a:sym typeface="+mn-lt"/>
              </a:rPr>
              <a:t>请替换文字内容</a:t>
            </a:r>
            <a:endParaRPr lang="en-AU" sz="1475" dirty="0">
              <a:solidFill>
                <a:srgbClr val="F0DCC3"/>
              </a:solidFill>
              <a:cs typeface="+mn-ea"/>
              <a:sym typeface="+mn-lt"/>
            </a:endParaRPr>
          </a:p>
        </p:txBody>
      </p:sp>
      <p:sp>
        <p:nvSpPr>
          <p:cNvPr id="12" name="Text Placeholder 32"/>
          <p:cNvSpPr txBox="1"/>
          <p:nvPr/>
        </p:nvSpPr>
        <p:spPr>
          <a:xfrm>
            <a:off x="5633999" y="2562698"/>
            <a:ext cx="1590760" cy="738664"/>
          </a:xfrm>
          <a:prstGeom prst="rect">
            <a:avLst/>
          </a:prstGeom>
          <a:effectLst/>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spcBef>
                <a:spcPts val="0"/>
              </a:spcBef>
              <a:buNone/>
            </a:pPr>
            <a:r>
              <a:rPr lang="zh-CN" altLang="en-US" sz="800" dirty="0">
                <a:solidFill>
                  <a:srgbClr val="F0DCC3"/>
                </a:solidFill>
                <a:latin typeface="+mn-lt"/>
                <a:cs typeface="+mn-ea"/>
                <a:sym typeface="+mn-lt"/>
              </a:rPr>
              <a:t>请替换文字内容，修改文字内容，也可以直接复制你的内容到此。请替换文字内容，修改文字内容，也可以直接复制你的内容到此。</a:t>
            </a:r>
            <a:endParaRPr lang="en-US" sz="800" dirty="0">
              <a:solidFill>
                <a:srgbClr val="F0DCC3"/>
              </a:solidFill>
              <a:latin typeface="+mn-lt"/>
              <a:cs typeface="+mn-ea"/>
              <a:sym typeface="+mn-lt"/>
            </a:endParaRPr>
          </a:p>
        </p:txBody>
      </p:sp>
      <p:sp>
        <p:nvSpPr>
          <p:cNvPr id="13" name="Text Placeholder 32"/>
          <p:cNvSpPr txBox="1"/>
          <p:nvPr/>
        </p:nvSpPr>
        <p:spPr>
          <a:xfrm>
            <a:off x="1409227" y="4485135"/>
            <a:ext cx="3275112" cy="1313180"/>
          </a:xfrm>
          <a:prstGeom prst="rect">
            <a:avLst/>
          </a:prstGeom>
          <a:effectLst/>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Wingdings" panose="05000000000000000000" pitchFamily="2" charset="2"/>
              <a:buChar char="ü"/>
            </a:pPr>
            <a:r>
              <a:rPr lang="zh-CN" altLang="en-US" sz="800" dirty="0">
                <a:solidFill>
                  <a:srgbClr val="F0DCC3"/>
                </a:solidFill>
                <a:latin typeface="+mn-lt"/>
                <a:cs typeface="+mn-ea"/>
                <a:sym typeface="+mn-lt"/>
              </a:rPr>
              <a:t>请替换文字内容，修改文字内容，也可以直接复制你的内容到此。请替换文字内容，修改文字内容，也可以直接复制你的内容到此。</a:t>
            </a:r>
            <a:endParaRPr lang="en-US" altLang="zh-CN" sz="800" dirty="0">
              <a:solidFill>
                <a:srgbClr val="F0DCC3"/>
              </a:solidFill>
              <a:latin typeface="+mn-lt"/>
              <a:cs typeface="+mn-ea"/>
              <a:sym typeface="+mn-lt"/>
            </a:endParaRPr>
          </a:p>
          <a:p>
            <a:pPr>
              <a:lnSpc>
                <a:spcPct val="150000"/>
              </a:lnSpc>
              <a:buFont typeface="Wingdings" panose="05000000000000000000" pitchFamily="2" charset="2"/>
              <a:buChar char="ü"/>
            </a:pPr>
            <a:r>
              <a:rPr lang="zh-CN" altLang="en-US" sz="800" dirty="0">
                <a:solidFill>
                  <a:srgbClr val="F0DCC3"/>
                </a:solidFill>
                <a:latin typeface="+mn-lt"/>
                <a:cs typeface="+mn-ea"/>
                <a:sym typeface="+mn-lt"/>
              </a:rPr>
              <a:t>请替换文字内容，修改文字内容，也可以直接复制你的内容到此。请替换文字内容，修改文字内容，也可以直接复制你的内容到此。</a:t>
            </a:r>
            <a:endParaRPr lang="en-US" altLang="zh-CN" sz="800" dirty="0">
              <a:solidFill>
                <a:srgbClr val="F0DCC3"/>
              </a:solidFill>
              <a:latin typeface="+mn-lt"/>
              <a:cs typeface="+mn-ea"/>
              <a:sym typeface="+mn-lt"/>
            </a:endParaRPr>
          </a:p>
          <a:p>
            <a:pPr>
              <a:lnSpc>
                <a:spcPct val="150000"/>
              </a:lnSpc>
              <a:buFont typeface="Wingdings" panose="05000000000000000000" pitchFamily="2" charset="2"/>
              <a:buChar char="ü"/>
            </a:pPr>
            <a:r>
              <a:rPr lang="zh-CN" altLang="en-US" sz="800" dirty="0">
                <a:solidFill>
                  <a:srgbClr val="F0DCC3"/>
                </a:solidFill>
                <a:latin typeface="+mn-lt"/>
                <a:cs typeface="+mn-ea"/>
                <a:sym typeface="+mn-lt"/>
              </a:rPr>
              <a:t>请替换文字内容，修改文字内容，也可以直接复制你的内容到此。请替换文字内容，修改文字内容，也可以直接复制你的内容到此。</a:t>
            </a:r>
            <a:endParaRPr lang="zh-CN" altLang="en-US" sz="800" dirty="0">
              <a:solidFill>
                <a:srgbClr val="F0DCC3"/>
              </a:solidFill>
              <a:latin typeface="+mn-lt"/>
              <a:cs typeface="+mn-ea"/>
              <a:sym typeface="+mn-lt"/>
            </a:endParaRPr>
          </a:p>
        </p:txBody>
      </p:sp>
      <p:sp>
        <p:nvSpPr>
          <p:cNvPr id="14" name="Text Placeholder 32"/>
          <p:cNvSpPr txBox="1"/>
          <p:nvPr/>
        </p:nvSpPr>
        <p:spPr>
          <a:xfrm>
            <a:off x="7847118" y="2754939"/>
            <a:ext cx="1697883" cy="2769989"/>
          </a:xfrm>
          <a:prstGeom prst="rect">
            <a:avLst/>
          </a:prstGeom>
          <a:effectLst/>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pPr>
            <a:r>
              <a:rPr lang="zh-CN" altLang="en-US" sz="800" dirty="0">
                <a:solidFill>
                  <a:srgbClr val="F0DCC3"/>
                </a:solidFill>
                <a:latin typeface="+mn-lt"/>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US" altLang="zh-CN" sz="800" dirty="0">
              <a:solidFill>
                <a:srgbClr val="F0DCC3"/>
              </a:solidFill>
              <a:latin typeface="+mn-lt"/>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cs typeface="+mn-ea"/>
                <a:sym typeface="+mn-lt"/>
              </a:rPr>
              <a:t>点击输入标题内容</a:t>
            </a:r>
            <a:endParaRPr lang="zh-CN" altLang="en-US" dirty="0">
              <a:cs typeface="+mn-ea"/>
              <a:sym typeface="+mn-lt"/>
            </a:endParaRPr>
          </a:p>
        </p:txBody>
      </p:sp>
      <p:sp>
        <p:nvSpPr>
          <p:cNvPr id="4" name="矩形 1"/>
          <p:cNvSpPr/>
          <p:nvPr/>
        </p:nvSpPr>
        <p:spPr>
          <a:xfrm rot="1891259">
            <a:off x="8857359" y="1629380"/>
            <a:ext cx="2686043" cy="3139265"/>
          </a:xfrm>
          <a:custGeom>
            <a:avLst/>
            <a:gdLst>
              <a:gd name="connsiteX0" fmla="*/ 0 w 2801257"/>
              <a:gd name="connsiteY0" fmla="*/ 0 h 3802743"/>
              <a:gd name="connsiteX1" fmla="*/ 2801257 w 2801257"/>
              <a:gd name="connsiteY1" fmla="*/ 0 h 3802743"/>
              <a:gd name="connsiteX2" fmla="*/ 2801257 w 2801257"/>
              <a:gd name="connsiteY2" fmla="*/ 3802743 h 3802743"/>
              <a:gd name="connsiteX3" fmla="*/ 0 w 2801257"/>
              <a:gd name="connsiteY3" fmla="*/ 3802743 h 3802743"/>
              <a:gd name="connsiteX4" fmla="*/ 0 w 2801257"/>
              <a:gd name="connsiteY4" fmla="*/ 0 h 3802743"/>
              <a:gd name="connsiteX0-1" fmla="*/ 424422 w 2801257"/>
              <a:gd name="connsiteY0-2" fmla="*/ 313631 h 3802743"/>
              <a:gd name="connsiteX1-3" fmla="*/ 2801257 w 2801257"/>
              <a:gd name="connsiteY1-4" fmla="*/ 0 h 3802743"/>
              <a:gd name="connsiteX2-5" fmla="*/ 2801257 w 2801257"/>
              <a:gd name="connsiteY2-6" fmla="*/ 3802743 h 3802743"/>
              <a:gd name="connsiteX3-7" fmla="*/ 0 w 2801257"/>
              <a:gd name="connsiteY3-8" fmla="*/ 3802743 h 3802743"/>
              <a:gd name="connsiteX4-9" fmla="*/ 424422 w 2801257"/>
              <a:gd name="connsiteY4-10" fmla="*/ 313631 h 3802743"/>
              <a:gd name="connsiteX0-11" fmla="*/ 424422 w 3256770"/>
              <a:gd name="connsiteY0-12" fmla="*/ 313631 h 3806294"/>
              <a:gd name="connsiteX1-13" fmla="*/ 2801257 w 3256770"/>
              <a:gd name="connsiteY1-14" fmla="*/ 0 h 3806294"/>
              <a:gd name="connsiteX2-15" fmla="*/ 3256770 w 3256770"/>
              <a:gd name="connsiteY2-16" fmla="*/ 3806294 h 3806294"/>
              <a:gd name="connsiteX3-17" fmla="*/ 0 w 3256770"/>
              <a:gd name="connsiteY3-18" fmla="*/ 3802743 h 3806294"/>
              <a:gd name="connsiteX4-19" fmla="*/ 424422 w 3256770"/>
              <a:gd name="connsiteY4-20" fmla="*/ 313631 h 38062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6770" h="3806294">
                <a:moveTo>
                  <a:pt x="424422" y="313631"/>
                </a:moveTo>
                <a:lnTo>
                  <a:pt x="2801257" y="0"/>
                </a:lnTo>
                <a:lnTo>
                  <a:pt x="3256770" y="3806294"/>
                </a:lnTo>
                <a:lnTo>
                  <a:pt x="0" y="3802743"/>
                </a:lnTo>
                <a:lnTo>
                  <a:pt x="424422" y="313631"/>
                </a:lnTo>
                <a:close/>
              </a:path>
            </a:pathLst>
          </a:custGeom>
          <a:solidFill>
            <a:srgbClr val="FC5D04"/>
          </a:solidFill>
          <a:ln w="12700" cap="flat" cmpd="sng" algn="ctr">
            <a:noFill/>
            <a:prstDash val="solid"/>
            <a:miter lim="800000"/>
          </a:ln>
          <a:effectLst/>
        </p:spPr>
        <p:txBody>
          <a:bodyPr rtlCol="0" anchor="ctr"/>
          <a:lstStyle/>
          <a:p>
            <a:pPr algn="ctr" defTabSz="1285240">
              <a:lnSpc>
                <a:spcPct val="150000"/>
              </a:lnSpc>
              <a:defRPr/>
            </a:pPr>
            <a:endParaRPr lang="zh-CN" altLang="en-US" kern="0">
              <a:solidFill>
                <a:sysClr val="window" lastClr="FFFFFF"/>
              </a:solidFill>
              <a:latin typeface="+mn-lt"/>
              <a:ea typeface="+mn-ea"/>
              <a:cs typeface="+mn-ea"/>
              <a:sym typeface="+mn-lt"/>
            </a:endParaRPr>
          </a:p>
        </p:txBody>
      </p:sp>
      <p:sp>
        <p:nvSpPr>
          <p:cNvPr id="5" name="矩形 4"/>
          <p:cNvSpPr/>
          <p:nvPr/>
        </p:nvSpPr>
        <p:spPr>
          <a:xfrm>
            <a:off x="8730126" y="1654420"/>
            <a:ext cx="2495917" cy="3243198"/>
          </a:xfrm>
          <a:prstGeom prst="rect">
            <a:avLst/>
          </a:prstGeom>
          <a:solidFill>
            <a:srgbClr val="6EAA2E"/>
          </a:solidFill>
          <a:ln w="12700" cap="flat" cmpd="sng" algn="ctr">
            <a:noFill/>
            <a:prstDash val="solid"/>
            <a:miter lim="800000"/>
          </a:ln>
          <a:effectLst/>
        </p:spPr>
        <p:txBody>
          <a:bodyPr rtlCol="0" anchor="ctr"/>
          <a:lstStyle/>
          <a:p>
            <a:pPr algn="ctr" defTabSz="1285240">
              <a:lnSpc>
                <a:spcPct val="150000"/>
              </a:lnSpc>
              <a:defRPr/>
            </a:pPr>
            <a:endParaRPr lang="zh-CN" altLang="en-US" kern="0">
              <a:solidFill>
                <a:sysClr val="window" lastClr="FFFFFF"/>
              </a:solidFill>
              <a:latin typeface="+mn-lt"/>
              <a:ea typeface="+mn-ea"/>
              <a:cs typeface="+mn-ea"/>
              <a:sym typeface="+mn-lt"/>
            </a:endParaRPr>
          </a:p>
        </p:txBody>
      </p:sp>
      <p:sp>
        <p:nvSpPr>
          <p:cNvPr id="6" name="矩形 5"/>
          <p:cNvSpPr/>
          <p:nvPr/>
        </p:nvSpPr>
        <p:spPr>
          <a:xfrm>
            <a:off x="8730124" y="1622478"/>
            <a:ext cx="2502459" cy="258874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cs typeface="+mn-ea"/>
              <a:sym typeface="+mn-lt"/>
            </a:endParaRPr>
          </a:p>
        </p:txBody>
      </p:sp>
      <p:sp>
        <p:nvSpPr>
          <p:cNvPr id="7" name="矩形 1"/>
          <p:cNvSpPr/>
          <p:nvPr/>
        </p:nvSpPr>
        <p:spPr>
          <a:xfrm rot="765310">
            <a:off x="4827530" y="1464618"/>
            <a:ext cx="2967991" cy="3468788"/>
          </a:xfrm>
          <a:custGeom>
            <a:avLst/>
            <a:gdLst>
              <a:gd name="connsiteX0" fmla="*/ 0 w 2801257"/>
              <a:gd name="connsiteY0" fmla="*/ 0 h 3802743"/>
              <a:gd name="connsiteX1" fmla="*/ 2801257 w 2801257"/>
              <a:gd name="connsiteY1" fmla="*/ 0 h 3802743"/>
              <a:gd name="connsiteX2" fmla="*/ 2801257 w 2801257"/>
              <a:gd name="connsiteY2" fmla="*/ 3802743 h 3802743"/>
              <a:gd name="connsiteX3" fmla="*/ 0 w 2801257"/>
              <a:gd name="connsiteY3" fmla="*/ 3802743 h 3802743"/>
              <a:gd name="connsiteX4" fmla="*/ 0 w 2801257"/>
              <a:gd name="connsiteY4" fmla="*/ 0 h 3802743"/>
              <a:gd name="connsiteX0-1" fmla="*/ 424422 w 2801257"/>
              <a:gd name="connsiteY0-2" fmla="*/ 313631 h 3802743"/>
              <a:gd name="connsiteX1-3" fmla="*/ 2801257 w 2801257"/>
              <a:gd name="connsiteY1-4" fmla="*/ 0 h 3802743"/>
              <a:gd name="connsiteX2-5" fmla="*/ 2801257 w 2801257"/>
              <a:gd name="connsiteY2-6" fmla="*/ 3802743 h 3802743"/>
              <a:gd name="connsiteX3-7" fmla="*/ 0 w 2801257"/>
              <a:gd name="connsiteY3-8" fmla="*/ 3802743 h 3802743"/>
              <a:gd name="connsiteX4-9" fmla="*/ 424422 w 2801257"/>
              <a:gd name="connsiteY4-10" fmla="*/ 313631 h 3802743"/>
              <a:gd name="connsiteX0-11" fmla="*/ 424422 w 3256770"/>
              <a:gd name="connsiteY0-12" fmla="*/ 313631 h 3806294"/>
              <a:gd name="connsiteX1-13" fmla="*/ 2801257 w 3256770"/>
              <a:gd name="connsiteY1-14" fmla="*/ 0 h 3806294"/>
              <a:gd name="connsiteX2-15" fmla="*/ 3256770 w 3256770"/>
              <a:gd name="connsiteY2-16" fmla="*/ 3806294 h 3806294"/>
              <a:gd name="connsiteX3-17" fmla="*/ 0 w 3256770"/>
              <a:gd name="connsiteY3-18" fmla="*/ 3802743 h 3806294"/>
              <a:gd name="connsiteX4-19" fmla="*/ 424422 w 3256770"/>
              <a:gd name="connsiteY4-20" fmla="*/ 313631 h 38062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6770" h="3806294">
                <a:moveTo>
                  <a:pt x="424422" y="313631"/>
                </a:moveTo>
                <a:lnTo>
                  <a:pt x="2801257" y="0"/>
                </a:lnTo>
                <a:lnTo>
                  <a:pt x="3256770" y="3806294"/>
                </a:lnTo>
                <a:lnTo>
                  <a:pt x="0" y="3802743"/>
                </a:lnTo>
                <a:lnTo>
                  <a:pt x="424422" y="313631"/>
                </a:lnTo>
                <a:close/>
              </a:path>
            </a:pathLst>
          </a:custGeom>
          <a:solidFill>
            <a:srgbClr val="FC5D04"/>
          </a:solidFill>
          <a:ln w="12700" cap="flat" cmpd="sng" algn="ctr">
            <a:noFill/>
            <a:prstDash val="solid"/>
            <a:miter lim="800000"/>
          </a:ln>
          <a:effectLst/>
        </p:spPr>
        <p:txBody>
          <a:bodyPr rtlCol="0" anchor="ctr"/>
          <a:lstStyle/>
          <a:p>
            <a:pPr algn="ctr" defTabSz="1285240">
              <a:lnSpc>
                <a:spcPct val="150000"/>
              </a:lnSpc>
              <a:defRPr/>
            </a:pPr>
            <a:endParaRPr lang="zh-CN" altLang="en-US" kern="0">
              <a:solidFill>
                <a:sysClr val="window" lastClr="FFFFFF"/>
              </a:solidFill>
              <a:latin typeface="+mn-lt"/>
              <a:ea typeface="+mn-ea"/>
              <a:cs typeface="+mn-ea"/>
              <a:sym typeface="+mn-lt"/>
            </a:endParaRPr>
          </a:p>
        </p:txBody>
      </p:sp>
      <p:sp>
        <p:nvSpPr>
          <p:cNvPr id="8" name="矩形 7"/>
          <p:cNvSpPr/>
          <p:nvPr/>
        </p:nvSpPr>
        <p:spPr>
          <a:xfrm>
            <a:off x="5102353" y="1637357"/>
            <a:ext cx="2495917" cy="3243198"/>
          </a:xfrm>
          <a:prstGeom prst="rect">
            <a:avLst/>
          </a:prstGeom>
          <a:solidFill>
            <a:srgbClr val="6EAA2E"/>
          </a:solidFill>
          <a:ln w="12700" cap="flat" cmpd="sng" algn="ctr">
            <a:noFill/>
            <a:prstDash val="solid"/>
            <a:miter lim="800000"/>
          </a:ln>
          <a:effectLst/>
        </p:spPr>
        <p:txBody>
          <a:bodyPr rtlCol="0" anchor="ctr"/>
          <a:lstStyle/>
          <a:p>
            <a:pPr algn="ctr" defTabSz="1285240">
              <a:lnSpc>
                <a:spcPct val="150000"/>
              </a:lnSpc>
              <a:defRPr/>
            </a:pPr>
            <a:endParaRPr lang="zh-CN" altLang="en-US" kern="0">
              <a:solidFill>
                <a:sysClr val="window" lastClr="FFFFFF"/>
              </a:solidFill>
              <a:latin typeface="+mn-lt"/>
              <a:ea typeface="+mn-ea"/>
              <a:cs typeface="+mn-ea"/>
              <a:sym typeface="+mn-lt"/>
            </a:endParaRPr>
          </a:p>
        </p:txBody>
      </p:sp>
      <p:sp>
        <p:nvSpPr>
          <p:cNvPr id="9" name="矩形 8"/>
          <p:cNvSpPr/>
          <p:nvPr/>
        </p:nvSpPr>
        <p:spPr>
          <a:xfrm>
            <a:off x="5102352" y="1622478"/>
            <a:ext cx="2495917" cy="262068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cs typeface="+mn-ea"/>
              <a:sym typeface="+mn-lt"/>
            </a:endParaRPr>
          </a:p>
        </p:txBody>
      </p:sp>
      <p:sp>
        <p:nvSpPr>
          <p:cNvPr id="10" name="矩形 1"/>
          <p:cNvSpPr/>
          <p:nvPr/>
        </p:nvSpPr>
        <p:spPr>
          <a:xfrm rot="1321971">
            <a:off x="1573814" y="1629380"/>
            <a:ext cx="2686043" cy="3139265"/>
          </a:xfrm>
          <a:custGeom>
            <a:avLst/>
            <a:gdLst>
              <a:gd name="connsiteX0" fmla="*/ 0 w 2801257"/>
              <a:gd name="connsiteY0" fmla="*/ 0 h 3802743"/>
              <a:gd name="connsiteX1" fmla="*/ 2801257 w 2801257"/>
              <a:gd name="connsiteY1" fmla="*/ 0 h 3802743"/>
              <a:gd name="connsiteX2" fmla="*/ 2801257 w 2801257"/>
              <a:gd name="connsiteY2" fmla="*/ 3802743 h 3802743"/>
              <a:gd name="connsiteX3" fmla="*/ 0 w 2801257"/>
              <a:gd name="connsiteY3" fmla="*/ 3802743 h 3802743"/>
              <a:gd name="connsiteX4" fmla="*/ 0 w 2801257"/>
              <a:gd name="connsiteY4" fmla="*/ 0 h 3802743"/>
              <a:gd name="connsiteX0-1" fmla="*/ 424422 w 2801257"/>
              <a:gd name="connsiteY0-2" fmla="*/ 313631 h 3802743"/>
              <a:gd name="connsiteX1-3" fmla="*/ 2801257 w 2801257"/>
              <a:gd name="connsiteY1-4" fmla="*/ 0 h 3802743"/>
              <a:gd name="connsiteX2-5" fmla="*/ 2801257 w 2801257"/>
              <a:gd name="connsiteY2-6" fmla="*/ 3802743 h 3802743"/>
              <a:gd name="connsiteX3-7" fmla="*/ 0 w 2801257"/>
              <a:gd name="connsiteY3-8" fmla="*/ 3802743 h 3802743"/>
              <a:gd name="connsiteX4-9" fmla="*/ 424422 w 2801257"/>
              <a:gd name="connsiteY4-10" fmla="*/ 313631 h 3802743"/>
              <a:gd name="connsiteX0-11" fmla="*/ 424422 w 3256770"/>
              <a:gd name="connsiteY0-12" fmla="*/ 313631 h 3806294"/>
              <a:gd name="connsiteX1-13" fmla="*/ 2801257 w 3256770"/>
              <a:gd name="connsiteY1-14" fmla="*/ 0 h 3806294"/>
              <a:gd name="connsiteX2-15" fmla="*/ 3256770 w 3256770"/>
              <a:gd name="connsiteY2-16" fmla="*/ 3806294 h 3806294"/>
              <a:gd name="connsiteX3-17" fmla="*/ 0 w 3256770"/>
              <a:gd name="connsiteY3-18" fmla="*/ 3802743 h 3806294"/>
              <a:gd name="connsiteX4-19" fmla="*/ 424422 w 3256770"/>
              <a:gd name="connsiteY4-20" fmla="*/ 313631 h 38062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56770" h="3806294">
                <a:moveTo>
                  <a:pt x="424422" y="313631"/>
                </a:moveTo>
                <a:lnTo>
                  <a:pt x="2801257" y="0"/>
                </a:lnTo>
                <a:lnTo>
                  <a:pt x="3256770" y="3806294"/>
                </a:lnTo>
                <a:lnTo>
                  <a:pt x="0" y="3802743"/>
                </a:lnTo>
                <a:lnTo>
                  <a:pt x="424422" y="313631"/>
                </a:lnTo>
                <a:close/>
              </a:path>
            </a:pathLst>
          </a:custGeom>
          <a:solidFill>
            <a:srgbClr val="FC5D04"/>
          </a:solidFill>
          <a:ln w="12700" cap="flat" cmpd="sng" algn="ctr">
            <a:noFill/>
            <a:prstDash val="solid"/>
            <a:miter lim="800000"/>
          </a:ln>
          <a:effectLst/>
        </p:spPr>
        <p:txBody>
          <a:bodyPr rtlCol="0" anchor="ctr"/>
          <a:lstStyle/>
          <a:p>
            <a:pPr algn="ctr" defTabSz="1285240">
              <a:lnSpc>
                <a:spcPct val="150000"/>
              </a:lnSpc>
              <a:defRPr/>
            </a:pPr>
            <a:endParaRPr lang="zh-CN" altLang="en-US" kern="0">
              <a:solidFill>
                <a:sysClr val="window" lastClr="FFFFFF"/>
              </a:solidFill>
              <a:latin typeface="+mn-lt"/>
              <a:ea typeface="+mn-ea"/>
              <a:cs typeface="+mn-ea"/>
              <a:sym typeface="+mn-lt"/>
            </a:endParaRPr>
          </a:p>
        </p:txBody>
      </p:sp>
      <p:sp>
        <p:nvSpPr>
          <p:cNvPr id="11" name="矩形 10"/>
          <p:cNvSpPr/>
          <p:nvPr/>
        </p:nvSpPr>
        <p:spPr>
          <a:xfrm>
            <a:off x="1434817" y="1637357"/>
            <a:ext cx="2495917" cy="3243198"/>
          </a:xfrm>
          <a:prstGeom prst="rect">
            <a:avLst/>
          </a:prstGeom>
          <a:solidFill>
            <a:srgbClr val="6EAA2E"/>
          </a:solidFill>
          <a:ln w="12700" cap="flat" cmpd="sng" algn="ctr">
            <a:noFill/>
            <a:prstDash val="solid"/>
            <a:miter lim="800000"/>
          </a:ln>
          <a:effectLst/>
        </p:spPr>
        <p:txBody>
          <a:bodyPr rtlCol="0" anchor="ctr"/>
          <a:lstStyle/>
          <a:p>
            <a:pPr algn="ctr" defTabSz="1285240">
              <a:lnSpc>
                <a:spcPct val="150000"/>
              </a:lnSpc>
              <a:defRPr/>
            </a:pPr>
            <a:endParaRPr lang="zh-CN" altLang="en-US" kern="0">
              <a:solidFill>
                <a:sysClr val="window" lastClr="FFFFFF"/>
              </a:solidFill>
              <a:latin typeface="+mn-lt"/>
              <a:ea typeface="+mn-ea"/>
              <a:cs typeface="+mn-ea"/>
              <a:sym typeface="+mn-lt"/>
            </a:endParaRPr>
          </a:p>
        </p:txBody>
      </p:sp>
      <p:sp>
        <p:nvSpPr>
          <p:cNvPr id="12" name="矩形 11"/>
          <p:cNvSpPr/>
          <p:nvPr/>
        </p:nvSpPr>
        <p:spPr>
          <a:xfrm>
            <a:off x="1944668" y="4423974"/>
            <a:ext cx="1436291" cy="369332"/>
          </a:xfrm>
          <a:prstGeom prst="rect">
            <a:avLst/>
          </a:prstGeom>
        </p:spPr>
        <p:txBody>
          <a:bodyPr wrap="none" lIns="0" tIns="0" rIns="0" bIns="0">
            <a:spAutoFit/>
          </a:bodyPr>
          <a:lstStyle/>
          <a:p>
            <a:pPr algn="just">
              <a:lnSpc>
                <a:spcPct val="150000"/>
              </a:lnSpc>
              <a:spcBef>
                <a:spcPts val="0"/>
              </a:spcBef>
              <a:spcAft>
                <a:spcPts val="0"/>
              </a:spcAft>
            </a:pPr>
            <a:r>
              <a:rPr lang="zh-CN" altLang="en-US" sz="1600" dirty="0">
                <a:solidFill>
                  <a:schemeClr val="bg1"/>
                </a:solidFill>
                <a:latin typeface="+mn-lt"/>
                <a:ea typeface="+mn-ea"/>
                <a:cs typeface="+mn-ea"/>
                <a:sym typeface="+mn-lt"/>
              </a:rPr>
              <a:t>请替换文字内容</a:t>
            </a:r>
            <a:endParaRPr lang="zh-CN" altLang="en-US" sz="1600" dirty="0">
              <a:solidFill>
                <a:schemeClr val="bg1"/>
              </a:solidFill>
              <a:latin typeface="+mn-lt"/>
              <a:ea typeface="+mn-ea"/>
              <a:cs typeface="+mn-ea"/>
              <a:sym typeface="+mn-lt"/>
            </a:endParaRPr>
          </a:p>
        </p:txBody>
      </p:sp>
      <p:grpSp>
        <p:nvGrpSpPr>
          <p:cNvPr id="13" name="组合 19"/>
          <p:cNvGrpSpPr/>
          <p:nvPr/>
        </p:nvGrpSpPr>
        <p:grpSpPr bwMode="auto">
          <a:xfrm>
            <a:off x="820116" y="5370585"/>
            <a:ext cx="10982817" cy="1206292"/>
            <a:chOff x="928457" y="2733245"/>
            <a:chExt cx="9438816" cy="857757"/>
          </a:xfrm>
        </p:grpSpPr>
        <p:sp>
          <p:nvSpPr>
            <p:cNvPr id="14" name="Text Box 11"/>
            <p:cNvSpPr txBox="1">
              <a:spLocks noChangeArrowheads="1"/>
            </p:cNvSpPr>
            <p:nvPr/>
          </p:nvSpPr>
          <p:spPr bwMode="auto">
            <a:xfrm>
              <a:off x="928457" y="2733245"/>
              <a:ext cx="1878675" cy="2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spcBef>
                  <a:spcPts val="0"/>
                </a:spcBef>
                <a:spcAft>
                  <a:spcPts val="0"/>
                </a:spcAft>
              </a:pPr>
              <a:r>
                <a:rPr lang="zh-CN" altLang="en-US" sz="1970" b="1" dirty="0">
                  <a:solidFill>
                    <a:srgbClr val="404040"/>
                  </a:solidFill>
                  <a:latin typeface="+mn-lt"/>
                  <a:ea typeface="+mn-ea"/>
                  <a:cs typeface="+mn-ea"/>
                  <a:sym typeface="+mn-lt"/>
                </a:rPr>
                <a:t>请替换文字内容</a:t>
              </a:r>
              <a:endParaRPr lang="zh-CN" altLang="en-US" sz="1970" b="1" dirty="0">
                <a:solidFill>
                  <a:srgbClr val="404040"/>
                </a:solidFill>
                <a:latin typeface="+mn-lt"/>
                <a:ea typeface="+mn-ea"/>
                <a:cs typeface="+mn-ea"/>
                <a:sym typeface="+mn-lt"/>
              </a:endParaRPr>
            </a:p>
          </p:txBody>
        </p:sp>
        <p:sp>
          <p:nvSpPr>
            <p:cNvPr id="15" name="矩形 18"/>
            <p:cNvSpPr>
              <a:spLocks noChangeArrowheads="1"/>
            </p:cNvSpPr>
            <p:nvPr/>
          </p:nvSpPr>
          <p:spPr bwMode="auto">
            <a:xfrm>
              <a:off x="928457" y="3000516"/>
              <a:ext cx="9438816" cy="59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0"/>
                </a:spcBef>
                <a:spcAft>
                  <a:spcPts val="0"/>
                </a:spcAft>
              </a:pPr>
              <a:r>
                <a:rPr lang="zh-CN" altLang="en-US" sz="1200" dirty="0">
                  <a:solidFill>
                    <a:srgbClr val="404040"/>
                  </a:solidFill>
                  <a:latin typeface="+mn-lt"/>
                  <a:ea typeface="+mn-ea"/>
                  <a:cs typeface="+mn-ea"/>
                  <a:sym typeface="+mn-lt"/>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en-US" altLang="zh-CN" sz="1200" dirty="0">
                <a:solidFill>
                  <a:srgbClr val="404040"/>
                </a:solidFill>
                <a:latin typeface="+mn-lt"/>
                <a:ea typeface="+mn-ea"/>
                <a:cs typeface="+mn-ea"/>
                <a:sym typeface="+mn-lt"/>
              </a:endParaRPr>
            </a:p>
          </p:txBody>
        </p:sp>
      </p:grpSp>
      <p:sp>
        <p:nvSpPr>
          <p:cNvPr id="16" name="矩形 15"/>
          <p:cNvSpPr/>
          <p:nvPr/>
        </p:nvSpPr>
        <p:spPr>
          <a:xfrm>
            <a:off x="1427887" y="1622478"/>
            <a:ext cx="2502847" cy="262068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cs typeface="+mn-ea"/>
              <a:sym typeface="+mn-lt"/>
            </a:endParaRPr>
          </a:p>
        </p:txBody>
      </p:sp>
      <p:sp>
        <p:nvSpPr>
          <p:cNvPr id="17" name="矩形 16"/>
          <p:cNvSpPr/>
          <p:nvPr/>
        </p:nvSpPr>
        <p:spPr>
          <a:xfrm>
            <a:off x="5631883" y="4423974"/>
            <a:ext cx="1436291" cy="369332"/>
          </a:xfrm>
          <a:prstGeom prst="rect">
            <a:avLst/>
          </a:prstGeom>
        </p:spPr>
        <p:txBody>
          <a:bodyPr wrap="none" lIns="0" tIns="0" rIns="0" bIns="0">
            <a:spAutoFit/>
          </a:bodyPr>
          <a:lstStyle/>
          <a:p>
            <a:pPr algn="just">
              <a:lnSpc>
                <a:spcPct val="150000"/>
              </a:lnSpc>
              <a:spcBef>
                <a:spcPts val="0"/>
              </a:spcBef>
              <a:spcAft>
                <a:spcPts val="0"/>
              </a:spcAft>
            </a:pPr>
            <a:r>
              <a:rPr lang="zh-CN" altLang="en-US" sz="1600" dirty="0">
                <a:solidFill>
                  <a:schemeClr val="bg1"/>
                </a:solidFill>
                <a:latin typeface="+mn-lt"/>
                <a:ea typeface="+mn-ea"/>
                <a:cs typeface="+mn-ea"/>
                <a:sym typeface="+mn-lt"/>
              </a:rPr>
              <a:t>请替换文字内容</a:t>
            </a:r>
            <a:endParaRPr lang="zh-CN" altLang="en-US" sz="1600" dirty="0">
              <a:solidFill>
                <a:schemeClr val="bg1"/>
              </a:solidFill>
              <a:latin typeface="+mn-lt"/>
              <a:ea typeface="+mn-ea"/>
              <a:cs typeface="+mn-ea"/>
              <a:sym typeface="+mn-lt"/>
            </a:endParaRPr>
          </a:p>
        </p:txBody>
      </p:sp>
      <p:sp>
        <p:nvSpPr>
          <p:cNvPr id="18" name="矩形 17"/>
          <p:cNvSpPr/>
          <p:nvPr/>
        </p:nvSpPr>
        <p:spPr>
          <a:xfrm>
            <a:off x="9219712" y="4423974"/>
            <a:ext cx="1436291" cy="369332"/>
          </a:xfrm>
          <a:prstGeom prst="rect">
            <a:avLst/>
          </a:prstGeom>
        </p:spPr>
        <p:txBody>
          <a:bodyPr wrap="none" lIns="0" tIns="0" rIns="0" bIns="0">
            <a:spAutoFit/>
          </a:bodyPr>
          <a:lstStyle/>
          <a:p>
            <a:pPr algn="just">
              <a:lnSpc>
                <a:spcPct val="150000"/>
              </a:lnSpc>
              <a:spcBef>
                <a:spcPts val="0"/>
              </a:spcBef>
              <a:spcAft>
                <a:spcPts val="0"/>
              </a:spcAft>
            </a:pPr>
            <a:r>
              <a:rPr lang="zh-CN" altLang="en-US" sz="1600" dirty="0">
                <a:solidFill>
                  <a:schemeClr val="bg1"/>
                </a:solidFill>
                <a:latin typeface="+mn-lt"/>
                <a:ea typeface="+mn-ea"/>
                <a:cs typeface="+mn-ea"/>
                <a:sym typeface="+mn-lt"/>
              </a:rPr>
              <a:t>请替换文字内容</a:t>
            </a:r>
            <a:endParaRPr lang="zh-CN" altLang="en-US" sz="1600" dirty="0">
              <a:solidFill>
                <a:schemeClr val="bg1"/>
              </a:solidFill>
              <a:latin typeface="+mn-lt"/>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par>
                          <p:cTn id="25" fill="hold">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par>
                          <p:cTn id="40" fill="hold">
                            <p:stCondLst>
                              <p:cond delay="4500"/>
                            </p:stCondLst>
                            <p:childTnLst>
                              <p:par>
                                <p:cTn id="41" presetID="5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5000"/>
                            </p:stCondLst>
                            <p:childTnLst>
                              <p:par>
                                <p:cTn id="47" presetID="15"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6000"/>
                            </p:stCondLst>
                            <p:childTnLst>
                              <p:par>
                                <p:cTn id="54" presetID="22" presetClass="entr" presetSubtype="4"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childTnLst>
                          </p:cTn>
                        </p:par>
                        <p:par>
                          <p:cTn id="57" fill="hold">
                            <p:stCondLst>
                              <p:cond delay="6500"/>
                            </p:stCondLst>
                            <p:childTnLst>
                              <p:par>
                                <p:cTn id="58" presetID="22" presetClass="entr" presetSubtype="1"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up)">
                                      <p:cBhvr>
                                        <p:cTn id="60" dur="500"/>
                                        <p:tgtEl>
                                          <p:spTgt spid="6"/>
                                        </p:tgtEl>
                                      </p:cBhvr>
                                    </p:animEffect>
                                  </p:childTnLst>
                                </p:cTn>
                              </p:par>
                            </p:childTnLst>
                          </p:cTn>
                        </p:par>
                        <p:par>
                          <p:cTn id="61" fill="hold">
                            <p:stCondLst>
                              <p:cond delay="7000"/>
                            </p:stCondLst>
                            <p:childTnLst>
                              <p:par>
                                <p:cTn id="62" presetID="53" presetClass="entr" presetSubtype="16"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par>
                          <p:cTn id="67" fill="hold">
                            <p:stCondLst>
                              <p:cond delay="7500"/>
                            </p:stCondLst>
                            <p:childTnLst>
                              <p:par>
                                <p:cTn id="68" presetID="2" presetClass="entr" presetSubtype="4"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6" grpId="0" animBg="1"/>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5" y="18603"/>
            <a:ext cx="12858045" cy="7232650"/>
          </a:xfrm>
          <a:prstGeom prst="rect">
            <a:avLst/>
          </a:prstGeom>
        </p:spPr>
      </p:pic>
      <p:sp>
        <p:nvSpPr>
          <p:cNvPr id="40" name="TextBox 12"/>
          <p:cNvSpPr>
            <a:spLocks noChangeArrowheads="1"/>
          </p:cNvSpPr>
          <p:nvPr/>
        </p:nvSpPr>
        <p:spPr bwMode="auto">
          <a:xfrm>
            <a:off x="7306130" y="13254"/>
            <a:ext cx="1970168" cy="116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6960" dirty="0">
                <a:solidFill>
                  <a:schemeClr val="bg1"/>
                </a:solidFill>
                <a:latin typeface="+mn-lt"/>
                <a:ea typeface="+mn-ea"/>
                <a:cs typeface="+mn-ea"/>
                <a:sym typeface="+mn-lt"/>
              </a:rPr>
              <a:t>目录</a:t>
            </a:r>
            <a:endParaRPr lang="zh-CN" altLang="en-US" sz="6960" dirty="0">
              <a:solidFill>
                <a:schemeClr val="bg1"/>
              </a:solidFill>
              <a:latin typeface="+mn-lt"/>
              <a:ea typeface="+mn-ea"/>
              <a:cs typeface="+mn-ea"/>
              <a:sym typeface="+mn-lt"/>
            </a:endParaRPr>
          </a:p>
        </p:txBody>
      </p:sp>
      <p:cxnSp>
        <p:nvCxnSpPr>
          <p:cNvPr id="16" name="直接连接符 15"/>
          <p:cNvCxnSpPr/>
          <p:nvPr/>
        </p:nvCxnSpPr>
        <p:spPr>
          <a:xfrm>
            <a:off x="8301583" y="1096045"/>
            <a:ext cx="0" cy="5317053"/>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sp>
        <p:nvSpPr>
          <p:cNvPr id="17" name="TextBox 42" descr="6A3013BADB884660B194CAD3FEF2932C# #TextBox 42"/>
          <p:cNvSpPr txBox="1">
            <a:spLocks noChangeArrowheads="1"/>
          </p:cNvSpPr>
          <p:nvPr/>
        </p:nvSpPr>
        <p:spPr bwMode="auto">
          <a:xfrm>
            <a:off x="8441179" y="1810925"/>
            <a:ext cx="2592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b="1" dirty="0">
                <a:solidFill>
                  <a:schemeClr val="accent1"/>
                </a:solidFill>
                <a:latin typeface="微软雅黑" panose="020B0503020204020204" pitchFamily="34" charset="-122"/>
                <a:ea typeface="微软雅黑" panose="020B0503020204020204" pitchFamily="34" charset="-122"/>
              </a:rPr>
              <a:t>01  </a:t>
            </a:r>
            <a:r>
              <a:rPr lang="zh-CN" altLang="en-US" sz="2400" b="1" dirty="0" smtClean="0">
                <a:solidFill>
                  <a:schemeClr val="accent1"/>
                </a:solidFill>
                <a:latin typeface="微软雅黑" panose="020B0503020204020204" pitchFamily="34" charset="-122"/>
                <a:ea typeface="微软雅黑" panose="020B0503020204020204" pitchFamily="34" charset="-122"/>
              </a:rPr>
              <a:t>点击输入标题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8297368" y="2291068"/>
            <a:ext cx="2880000" cy="0"/>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447215" y="3208843"/>
            <a:ext cx="2844000" cy="0"/>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297367" y="4132568"/>
            <a:ext cx="2880000" cy="0"/>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447214" y="5037643"/>
            <a:ext cx="2844000" cy="0"/>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297366" y="5961368"/>
            <a:ext cx="2880000" cy="0"/>
          </a:xfrm>
          <a:prstGeom prst="line">
            <a:avLst/>
          </a:prstGeom>
          <a:ln>
            <a:solidFill>
              <a:schemeClr val="accent2">
                <a:lumMod val="75000"/>
              </a:schemeClr>
            </a:solidFill>
          </a:ln>
          <a:effectLst>
            <a:glow rad="127000">
              <a:srgbClr val="FFC000">
                <a:alpha val="40000"/>
              </a:srgbClr>
            </a:glow>
          </a:effectLst>
        </p:spPr>
        <p:style>
          <a:lnRef idx="1">
            <a:schemeClr val="accent1"/>
          </a:lnRef>
          <a:fillRef idx="0">
            <a:schemeClr val="accent1"/>
          </a:fillRef>
          <a:effectRef idx="0">
            <a:schemeClr val="accent1"/>
          </a:effectRef>
          <a:fontRef idx="minor">
            <a:schemeClr val="tx1"/>
          </a:fontRef>
        </p:style>
      </p:cxnSp>
      <p:sp>
        <p:nvSpPr>
          <p:cNvPr id="34" name="TextBox 42" descr="6A3013BADB884660B194CAD3FEF2932C# #TextBox 42"/>
          <p:cNvSpPr txBox="1">
            <a:spLocks noChangeArrowheads="1"/>
          </p:cNvSpPr>
          <p:nvPr/>
        </p:nvSpPr>
        <p:spPr bwMode="auto">
          <a:xfrm>
            <a:off x="5557008" y="2747178"/>
            <a:ext cx="2592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b="1" dirty="0" smtClean="0">
                <a:solidFill>
                  <a:schemeClr val="accent1"/>
                </a:solidFill>
                <a:latin typeface="微软雅黑" panose="020B0503020204020204" pitchFamily="34" charset="-122"/>
                <a:ea typeface="微软雅黑" panose="020B0503020204020204" pitchFamily="34" charset="-122"/>
              </a:rPr>
              <a:t>02  </a:t>
            </a:r>
            <a:r>
              <a:rPr lang="zh-CN" altLang="en-US" sz="2400" b="1" dirty="0" smtClean="0">
                <a:solidFill>
                  <a:schemeClr val="accent1"/>
                </a:solidFill>
                <a:latin typeface="微软雅黑" panose="020B0503020204020204" pitchFamily="34" charset="-122"/>
                <a:ea typeface="微软雅黑" panose="020B0503020204020204" pitchFamily="34" charset="-122"/>
              </a:rPr>
              <a:t>点击</a:t>
            </a:r>
            <a:r>
              <a:rPr lang="zh-CN" altLang="en-US" sz="2400" b="1" dirty="0">
                <a:solidFill>
                  <a:schemeClr val="accent1"/>
                </a:solidFill>
                <a:latin typeface="微软雅黑" panose="020B0503020204020204" pitchFamily="34" charset="-122"/>
                <a:ea typeface="微软雅黑" panose="020B0503020204020204" pitchFamily="34" charset="-122"/>
              </a:rPr>
              <a:t>输入标题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35" name="TextBox 42" descr="6A3013BADB884660B194CAD3FEF2932C# #TextBox 42"/>
          <p:cNvSpPr txBox="1">
            <a:spLocks noChangeArrowheads="1"/>
          </p:cNvSpPr>
          <p:nvPr/>
        </p:nvSpPr>
        <p:spPr bwMode="auto">
          <a:xfrm>
            <a:off x="8395493" y="3642900"/>
            <a:ext cx="26837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400" b="1" dirty="0" smtClean="0">
                <a:solidFill>
                  <a:schemeClr val="accent1"/>
                </a:solidFill>
                <a:latin typeface="微软雅黑" panose="020B0503020204020204" pitchFamily="34" charset="-122"/>
                <a:ea typeface="微软雅黑" panose="020B0503020204020204" pitchFamily="34" charset="-122"/>
              </a:rPr>
              <a:t>03  </a:t>
            </a:r>
            <a:r>
              <a:rPr lang="zh-CN" altLang="en-US" sz="2400" b="1" dirty="0" smtClean="0">
                <a:solidFill>
                  <a:schemeClr val="accent1"/>
                </a:solidFill>
                <a:latin typeface="微软雅黑" panose="020B0503020204020204" pitchFamily="34" charset="-122"/>
                <a:ea typeface="微软雅黑" panose="020B0503020204020204" pitchFamily="34" charset="-122"/>
              </a:rPr>
              <a:t>点击</a:t>
            </a:r>
            <a:r>
              <a:rPr lang="zh-CN" altLang="en-US" sz="2400" b="1" dirty="0">
                <a:solidFill>
                  <a:schemeClr val="accent1"/>
                </a:solidFill>
                <a:latin typeface="微软雅黑" panose="020B0503020204020204" pitchFamily="34" charset="-122"/>
                <a:ea typeface="微软雅黑" panose="020B0503020204020204" pitchFamily="34" charset="-122"/>
              </a:rPr>
              <a:t>输入</a:t>
            </a:r>
            <a:r>
              <a:rPr lang="zh-CN" altLang="en-US" sz="2400" b="1" dirty="0" smtClean="0">
                <a:solidFill>
                  <a:schemeClr val="accent1"/>
                </a:solidFill>
                <a:latin typeface="微软雅黑" panose="020B0503020204020204" pitchFamily="34" charset="-122"/>
                <a:ea typeface="微软雅黑" panose="020B0503020204020204" pitchFamily="34" charset="-122"/>
              </a:rPr>
              <a:t>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37" name="TextBox 42" descr="6A3013BADB884660B194CAD3FEF2932C# #TextBox 42"/>
          <p:cNvSpPr txBox="1">
            <a:spLocks noChangeArrowheads="1"/>
          </p:cNvSpPr>
          <p:nvPr/>
        </p:nvSpPr>
        <p:spPr bwMode="auto">
          <a:xfrm>
            <a:off x="5557008" y="4575978"/>
            <a:ext cx="2592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b="1" dirty="0" smtClean="0">
                <a:solidFill>
                  <a:schemeClr val="accent1"/>
                </a:solidFill>
                <a:latin typeface="微软雅黑" panose="020B0503020204020204" pitchFamily="34" charset="-122"/>
                <a:ea typeface="微软雅黑" panose="020B0503020204020204" pitchFamily="34" charset="-122"/>
              </a:rPr>
              <a:t>04  </a:t>
            </a:r>
            <a:r>
              <a:rPr lang="zh-CN" altLang="en-US" sz="2400" b="1" dirty="0" smtClean="0">
                <a:solidFill>
                  <a:schemeClr val="accent1"/>
                </a:solidFill>
                <a:latin typeface="微软雅黑" panose="020B0503020204020204" pitchFamily="34" charset="-122"/>
                <a:ea typeface="微软雅黑" panose="020B0503020204020204" pitchFamily="34" charset="-122"/>
              </a:rPr>
              <a:t>点击</a:t>
            </a:r>
            <a:r>
              <a:rPr lang="zh-CN" altLang="en-US" sz="2400" b="1" dirty="0">
                <a:solidFill>
                  <a:schemeClr val="accent1"/>
                </a:solidFill>
                <a:latin typeface="微软雅黑" panose="020B0503020204020204" pitchFamily="34" charset="-122"/>
                <a:ea typeface="微软雅黑" panose="020B0503020204020204" pitchFamily="34" charset="-122"/>
              </a:rPr>
              <a:t>输入标题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38" name="TextBox 42" descr="6A3013BADB884660B194CAD3FEF2932C# #TextBox 42"/>
          <p:cNvSpPr txBox="1">
            <a:spLocks noChangeArrowheads="1"/>
          </p:cNvSpPr>
          <p:nvPr/>
        </p:nvSpPr>
        <p:spPr bwMode="auto">
          <a:xfrm>
            <a:off x="8674540" y="5473287"/>
            <a:ext cx="2592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b="1" dirty="0" smtClean="0">
                <a:solidFill>
                  <a:schemeClr val="accent1"/>
                </a:solidFill>
                <a:latin typeface="微软雅黑" panose="020B0503020204020204" pitchFamily="34" charset="-122"/>
                <a:ea typeface="微软雅黑" panose="020B0503020204020204" pitchFamily="34" charset="-122"/>
              </a:rPr>
              <a:t>05  </a:t>
            </a:r>
            <a:r>
              <a:rPr lang="zh-CN" altLang="en-US" sz="2400" b="1" dirty="0" smtClean="0">
                <a:solidFill>
                  <a:schemeClr val="accent1"/>
                </a:solidFill>
                <a:latin typeface="微软雅黑" panose="020B0503020204020204" pitchFamily="34" charset="-122"/>
                <a:ea typeface="微软雅黑" panose="020B0503020204020204" pitchFamily="34" charset="-122"/>
              </a:rPr>
              <a:t>点击</a:t>
            </a:r>
            <a:r>
              <a:rPr lang="zh-CN" altLang="en-US" sz="2400" b="1" dirty="0">
                <a:solidFill>
                  <a:schemeClr val="accent1"/>
                </a:solidFill>
                <a:latin typeface="微软雅黑" panose="020B0503020204020204" pitchFamily="34" charset="-122"/>
                <a:ea typeface="微软雅黑" panose="020B0503020204020204" pitchFamily="34" charset="-122"/>
              </a:rPr>
              <a:t>输入标题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750"/>
                                        <p:tgtEl>
                                          <p:spTgt spid="27"/>
                                        </p:tgtEl>
                                      </p:cBhvr>
                                    </p:animEffect>
                                  </p:childTnLst>
                                </p:cTn>
                              </p:par>
                              <p:par>
                                <p:cTn id="25" presetID="47"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750"/>
                                        <p:tgtEl>
                                          <p:spTgt spid="17"/>
                                        </p:tgtEl>
                                      </p:cBhvr>
                                    </p:animEffect>
                                    <p:anim calcmode="lin" valueType="num">
                                      <p:cBhvr>
                                        <p:cTn id="28" dur="750" fill="hold"/>
                                        <p:tgtEl>
                                          <p:spTgt spid="17"/>
                                        </p:tgtEl>
                                        <p:attrNameLst>
                                          <p:attrName>ppt_x</p:attrName>
                                        </p:attrNameLst>
                                      </p:cBhvr>
                                      <p:tavLst>
                                        <p:tav tm="0">
                                          <p:val>
                                            <p:strVal val="#ppt_x"/>
                                          </p:val>
                                        </p:tav>
                                        <p:tav tm="100000">
                                          <p:val>
                                            <p:strVal val="#ppt_x"/>
                                          </p:val>
                                        </p:tav>
                                      </p:tavLst>
                                    </p:anim>
                                    <p:anim calcmode="lin" valueType="num">
                                      <p:cBhvr>
                                        <p:cTn id="29"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750"/>
                                        <p:tgtEl>
                                          <p:spTgt spid="29"/>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750"/>
                                        <p:tgtEl>
                                          <p:spTgt spid="34"/>
                                        </p:tgtEl>
                                      </p:cBhvr>
                                    </p:animEffect>
                                    <p:anim calcmode="lin" valueType="num">
                                      <p:cBhvr>
                                        <p:cTn id="38" dur="750" fill="hold"/>
                                        <p:tgtEl>
                                          <p:spTgt spid="34"/>
                                        </p:tgtEl>
                                        <p:attrNameLst>
                                          <p:attrName>ppt_x</p:attrName>
                                        </p:attrNameLst>
                                      </p:cBhvr>
                                      <p:tavLst>
                                        <p:tav tm="0">
                                          <p:val>
                                            <p:strVal val="#ppt_x"/>
                                          </p:val>
                                        </p:tav>
                                        <p:tav tm="100000">
                                          <p:val>
                                            <p:strVal val="#ppt_x"/>
                                          </p:val>
                                        </p:tav>
                                      </p:tavLst>
                                    </p:anim>
                                    <p:anim calcmode="lin" valueType="num">
                                      <p:cBhvr>
                                        <p:cTn id="39"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750"/>
                                        <p:tgtEl>
                                          <p:spTgt spid="30"/>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750"/>
                                        <p:tgtEl>
                                          <p:spTgt spid="35"/>
                                        </p:tgtEl>
                                      </p:cBhvr>
                                    </p:animEffect>
                                    <p:anim calcmode="lin" valueType="num">
                                      <p:cBhvr>
                                        <p:cTn id="48" dur="750" fill="hold"/>
                                        <p:tgtEl>
                                          <p:spTgt spid="35"/>
                                        </p:tgtEl>
                                        <p:attrNameLst>
                                          <p:attrName>ppt_x</p:attrName>
                                        </p:attrNameLst>
                                      </p:cBhvr>
                                      <p:tavLst>
                                        <p:tav tm="0">
                                          <p:val>
                                            <p:strVal val="#ppt_x"/>
                                          </p:val>
                                        </p:tav>
                                        <p:tav tm="100000">
                                          <p:val>
                                            <p:strVal val="#ppt_x"/>
                                          </p:val>
                                        </p:tav>
                                      </p:tavLst>
                                    </p:anim>
                                    <p:anim calcmode="lin" valueType="num">
                                      <p:cBhvr>
                                        <p:cTn id="49" dur="7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750"/>
                                        <p:tgtEl>
                                          <p:spTgt spid="31"/>
                                        </p:tgtEl>
                                      </p:cBhvr>
                                    </p:animEffect>
                                  </p:childTnLst>
                                </p:cTn>
                              </p:par>
                              <p:par>
                                <p:cTn id="55" presetID="47"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50"/>
                                        <p:tgtEl>
                                          <p:spTgt spid="37"/>
                                        </p:tgtEl>
                                      </p:cBhvr>
                                    </p:animEffect>
                                    <p:anim calcmode="lin" valueType="num">
                                      <p:cBhvr>
                                        <p:cTn id="58" dur="750" fill="hold"/>
                                        <p:tgtEl>
                                          <p:spTgt spid="37"/>
                                        </p:tgtEl>
                                        <p:attrNameLst>
                                          <p:attrName>ppt_x</p:attrName>
                                        </p:attrNameLst>
                                      </p:cBhvr>
                                      <p:tavLst>
                                        <p:tav tm="0">
                                          <p:val>
                                            <p:strVal val="#ppt_x"/>
                                          </p:val>
                                        </p:tav>
                                        <p:tav tm="100000">
                                          <p:val>
                                            <p:strVal val="#ppt_x"/>
                                          </p:val>
                                        </p:tav>
                                      </p:tavLst>
                                    </p:anim>
                                    <p:anim calcmode="lin" valueType="num">
                                      <p:cBhvr>
                                        <p:cTn id="59" dur="7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750"/>
                                        <p:tgtEl>
                                          <p:spTgt spid="33"/>
                                        </p:tgtEl>
                                      </p:cBhvr>
                                    </p:animEffect>
                                  </p:childTnLst>
                                </p:cTn>
                              </p:par>
                              <p:par>
                                <p:cTn id="65" presetID="47"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50"/>
                                        <p:tgtEl>
                                          <p:spTgt spid="38"/>
                                        </p:tgtEl>
                                      </p:cBhvr>
                                    </p:animEffect>
                                    <p:anim calcmode="lin" valueType="num">
                                      <p:cBhvr>
                                        <p:cTn id="68" dur="750" fill="hold"/>
                                        <p:tgtEl>
                                          <p:spTgt spid="38"/>
                                        </p:tgtEl>
                                        <p:attrNameLst>
                                          <p:attrName>ppt_x</p:attrName>
                                        </p:attrNameLst>
                                      </p:cBhvr>
                                      <p:tavLst>
                                        <p:tav tm="0">
                                          <p:val>
                                            <p:strVal val="#ppt_x"/>
                                          </p:val>
                                        </p:tav>
                                        <p:tav tm="100000">
                                          <p:val>
                                            <p:strVal val="#ppt_x"/>
                                          </p:val>
                                        </p:tav>
                                      </p:tavLst>
                                    </p:anim>
                                    <p:anim calcmode="lin" valueType="num">
                                      <p:cBhvr>
                                        <p:cTn id="69"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7" grpId="0"/>
      <p:bldP spid="34" grpId="0"/>
      <p:bldP spid="35" grpId="0"/>
      <p:bldP spid="3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955908" y="1722629"/>
            <a:ext cx="5167552" cy="4069322"/>
            <a:chOff x="718457" y="1926768"/>
            <a:chExt cx="4899873" cy="3858531"/>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8458" y="1926768"/>
              <a:ext cx="4892181" cy="3858529"/>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63500">
              <a:solidFill>
                <a:schemeClr val="bg1"/>
              </a:solidFill>
            </a:ln>
          </p:spPr>
        </p:pic>
        <p:sp>
          <p:nvSpPr>
            <p:cNvPr id="13" name="矩形 12"/>
            <p:cNvSpPr/>
            <p:nvPr/>
          </p:nvSpPr>
          <p:spPr>
            <a:xfrm>
              <a:off x="726148" y="3152660"/>
              <a:ext cx="4892182" cy="10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cs typeface="+mn-ea"/>
                <a:sym typeface="+mn-lt"/>
              </a:endParaRPr>
            </a:p>
          </p:txBody>
        </p:sp>
        <p:sp>
          <p:nvSpPr>
            <p:cNvPr id="14" name="矩形 13"/>
            <p:cNvSpPr/>
            <p:nvPr/>
          </p:nvSpPr>
          <p:spPr>
            <a:xfrm>
              <a:off x="718457" y="4468979"/>
              <a:ext cx="4892182" cy="10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cs typeface="+mn-ea"/>
                <a:sym typeface="+mn-lt"/>
              </a:endParaRPr>
            </a:p>
          </p:txBody>
        </p:sp>
        <p:sp>
          <p:nvSpPr>
            <p:cNvPr id="15" name="矩形 14"/>
            <p:cNvSpPr/>
            <p:nvPr/>
          </p:nvSpPr>
          <p:spPr>
            <a:xfrm rot="16200000">
              <a:off x="384838" y="3807935"/>
              <a:ext cx="3858528" cy="9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cs typeface="+mn-ea"/>
                <a:sym typeface="+mn-lt"/>
              </a:endParaRPr>
            </a:p>
          </p:txBody>
        </p:sp>
        <p:sp>
          <p:nvSpPr>
            <p:cNvPr id="16" name="矩形 15"/>
            <p:cNvSpPr/>
            <p:nvPr/>
          </p:nvSpPr>
          <p:spPr>
            <a:xfrm rot="16200000">
              <a:off x="2135219" y="3807434"/>
              <a:ext cx="3858530" cy="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cs typeface="+mn-ea"/>
                <a:sym typeface="+mn-lt"/>
              </a:endParaRPr>
            </a:p>
          </p:txBody>
        </p:sp>
      </p:grpSp>
      <p:grpSp>
        <p:nvGrpSpPr>
          <p:cNvPr id="2" name="组合 1"/>
          <p:cNvGrpSpPr/>
          <p:nvPr/>
        </p:nvGrpSpPr>
        <p:grpSpPr>
          <a:xfrm>
            <a:off x="4514490" y="3076880"/>
            <a:ext cx="7615977" cy="1346273"/>
            <a:chOff x="4214625" y="3259639"/>
            <a:chExt cx="7221471" cy="1276536"/>
          </a:xfrm>
        </p:grpSpPr>
        <p:sp>
          <p:nvSpPr>
            <p:cNvPr id="18" name="矩形 17"/>
            <p:cNvSpPr/>
            <p:nvPr/>
          </p:nvSpPr>
          <p:spPr>
            <a:xfrm>
              <a:off x="4214625" y="3259639"/>
              <a:ext cx="7221471" cy="1276536"/>
            </a:xfrm>
            <a:prstGeom prst="rect">
              <a:avLst/>
            </a:prstGeom>
            <a:solidFill>
              <a:srgbClr val="6EAA2E"/>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cs typeface="+mn-ea"/>
                <a:sym typeface="+mn-lt"/>
              </a:endParaRPr>
            </a:p>
          </p:txBody>
        </p:sp>
        <p:sp>
          <p:nvSpPr>
            <p:cNvPr id="19" name="文本框 18"/>
            <p:cNvSpPr txBox="1"/>
            <p:nvPr/>
          </p:nvSpPr>
          <p:spPr>
            <a:xfrm>
              <a:off x="4525040" y="3612414"/>
              <a:ext cx="6514142" cy="580020"/>
            </a:xfrm>
            <a:prstGeom prst="rect">
              <a:avLst/>
            </a:prstGeom>
            <a:noFill/>
          </p:spPr>
          <p:txBody>
            <a:bodyPr wrap="square" rtlCol="0">
              <a:spAutoFit/>
            </a:bodyPr>
            <a:lstStyle/>
            <a:p>
              <a:r>
                <a:rPr lang="zh-CN" altLang="en-US" sz="3375" dirty="0">
                  <a:solidFill>
                    <a:schemeClr val="bg1"/>
                  </a:solidFill>
                  <a:cs typeface="+mn-ea"/>
                  <a:sym typeface="+mn-lt"/>
                </a:rPr>
                <a:t>请在这里输入您的标题</a:t>
              </a:r>
              <a:endParaRPr lang="zh-CN" altLang="en-US" sz="3375" dirty="0">
                <a:solidFill>
                  <a:schemeClr val="bg1"/>
                </a:solidFill>
                <a:cs typeface="+mn-ea"/>
                <a:sym typeface="+mn-lt"/>
              </a:endParaRPr>
            </a:p>
          </p:txBody>
        </p:sp>
      </p:grpSp>
      <p:sp>
        <p:nvSpPr>
          <p:cNvPr id="20" name="文本框 19"/>
          <p:cNvSpPr txBox="1"/>
          <p:nvPr/>
        </p:nvSpPr>
        <p:spPr>
          <a:xfrm>
            <a:off x="6537167" y="1722630"/>
            <a:ext cx="5593301" cy="1065869"/>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请在这里输入您的文本，或复制粘贴您的文字。可更改大小和字体。请在这里输入您的文本，或复制粘贴您的文字。可更改大小和字体。请在这里输入您的文本，或复制粘贴您的文字。可更改大小和字体。</a:t>
            </a:r>
            <a:endParaRPr lang="zh-CN" altLang="en-US" sz="1405" dirty="0">
              <a:solidFill>
                <a:schemeClr val="tx1">
                  <a:lumMod val="75000"/>
                  <a:lumOff val="25000"/>
                </a:schemeClr>
              </a:solidFill>
              <a:cs typeface="+mn-ea"/>
              <a:sym typeface="+mn-lt"/>
            </a:endParaRPr>
          </a:p>
        </p:txBody>
      </p:sp>
      <p:sp>
        <p:nvSpPr>
          <p:cNvPr id="21" name="文本框 20"/>
          <p:cNvSpPr txBox="1"/>
          <p:nvPr/>
        </p:nvSpPr>
        <p:spPr>
          <a:xfrm>
            <a:off x="6537167" y="4769641"/>
            <a:ext cx="5593301" cy="1065869"/>
          </a:xfrm>
          <a:prstGeom prst="rect">
            <a:avLst/>
          </a:prstGeom>
          <a:noFill/>
        </p:spPr>
        <p:txBody>
          <a:bodyPr wrap="square" rtlCol="0">
            <a:spAutoFit/>
          </a:bodyPr>
          <a:lstStyle/>
          <a:p>
            <a:pPr>
              <a:lnSpc>
                <a:spcPct val="150000"/>
              </a:lnSpc>
            </a:pPr>
            <a:r>
              <a:rPr lang="zh-CN" altLang="en-US" sz="1405" dirty="0">
                <a:solidFill>
                  <a:schemeClr val="tx1">
                    <a:lumMod val="75000"/>
                    <a:lumOff val="25000"/>
                  </a:schemeClr>
                </a:solidFill>
                <a:cs typeface="+mn-ea"/>
                <a:sym typeface="+mn-lt"/>
              </a:rPr>
              <a:t>请在这里输入您的文本，或复制粘贴您的文字。可更改大小和字体。请在这里输入您的文本，或复制粘贴您的文字。可更改大小和字体。请在这里输入您的文本，或复制粘贴您的文字。可更改大小和字体。</a:t>
            </a:r>
            <a:endParaRPr lang="zh-CN" altLang="en-US" sz="1405" dirty="0">
              <a:solidFill>
                <a:schemeClr val="tx1">
                  <a:lumMod val="75000"/>
                  <a:lumOff val="25000"/>
                </a:schemeClr>
              </a:solidFill>
              <a:cs typeface="+mn-ea"/>
              <a:sym typeface="+mn-lt"/>
            </a:endParaRPr>
          </a:p>
        </p:txBody>
      </p:sp>
      <p:sp>
        <p:nvSpPr>
          <p:cNvPr id="26" name="矩形 25"/>
          <p:cNvSpPr/>
          <p:nvPr>
            <p:custDataLst>
              <p:tags r:id="rId3"/>
            </p:custDataLst>
          </p:nvPr>
        </p:nvSpPr>
        <p:spPr>
          <a:xfrm>
            <a:off x="2718003" y="-301359"/>
            <a:ext cx="273637" cy="85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cs typeface="+mn-ea"/>
              <a:sym typeface="+mn-lt"/>
            </a:endParaRPr>
          </a:p>
        </p:txBody>
      </p:sp>
      <p:sp>
        <p:nvSpPr>
          <p:cNvPr id="4" name="文本占位符 3"/>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exagon 23"/>
          <p:cNvSpPr/>
          <p:nvPr/>
        </p:nvSpPr>
        <p:spPr>
          <a:xfrm>
            <a:off x="7093314" y="2354031"/>
            <a:ext cx="1764996" cy="1521549"/>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Hexagon 24"/>
          <p:cNvSpPr/>
          <p:nvPr/>
        </p:nvSpPr>
        <p:spPr>
          <a:xfrm>
            <a:off x="5546878" y="1610442"/>
            <a:ext cx="1764996" cy="1521549"/>
          </a:xfrm>
          <a:prstGeom prst="hexagon">
            <a:avLst/>
          </a:prstGeom>
          <a:solidFill>
            <a:srgbClr val="FC5D04"/>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Hexagon 32"/>
          <p:cNvSpPr/>
          <p:nvPr/>
        </p:nvSpPr>
        <p:spPr>
          <a:xfrm>
            <a:off x="7088068" y="4061451"/>
            <a:ext cx="1764996" cy="1521549"/>
          </a:xfrm>
          <a:prstGeom prst="hexagon">
            <a:avLst/>
          </a:prstGeom>
          <a:solidFill>
            <a:srgbClr val="FC5D04"/>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Hexagon 33"/>
          <p:cNvSpPr/>
          <p:nvPr/>
        </p:nvSpPr>
        <p:spPr>
          <a:xfrm>
            <a:off x="3989886" y="2354031"/>
            <a:ext cx="1764996" cy="1521549"/>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Hexagon 34"/>
          <p:cNvSpPr/>
          <p:nvPr/>
        </p:nvSpPr>
        <p:spPr>
          <a:xfrm>
            <a:off x="3989886" y="4061451"/>
            <a:ext cx="1764996" cy="1521549"/>
          </a:xfrm>
          <a:prstGeom prst="hexagon">
            <a:avLst/>
          </a:prstGeom>
          <a:solidFill>
            <a:srgbClr val="FC5D04"/>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Hexagon 36"/>
          <p:cNvSpPr/>
          <p:nvPr/>
        </p:nvSpPr>
        <p:spPr>
          <a:xfrm>
            <a:off x="5566821" y="4821978"/>
            <a:ext cx="1764996" cy="1521549"/>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Group 7"/>
          <p:cNvGrpSpPr/>
          <p:nvPr/>
        </p:nvGrpSpPr>
        <p:grpSpPr>
          <a:xfrm>
            <a:off x="2455231" y="3200343"/>
            <a:ext cx="7933844" cy="1531332"/>
            <a:chOff x="52530" y="1944143"/>
            <a:chExt cx="7968598" cy="1538041"/>
          </a:xfrm>
          <a:solidFill>
            <a:schemeClr val="bg1"/>
          </a:solidFill>
          <a:effectLst/>
        </p:grpSpPr>
        <p:grpSp>
          <p:nvGrpSpPr>
            <p:cNvPr id="3" name="Group 2"/>
            <p:cNvGrpSpPr/>
            <p:nvPr/>
          </p:nvGrpSpPr>
          <p:grpSpPr>
            <a:xfrm>
              <a:off x="3145192" y="1953970"/>
              <a:ext cx="1772728" cy="1528214"/>
              <a:chOff x="3145192" y="1953970"/>
              <a:chExt cx="1772728" cy="1528214"/>
            </a:xfrm>
            <a:grpFill/>
          </p:grpSpPr>
          <p:sp>
            <p:nvSpPr>
              <p:cNvPr id="23" name="Hexagon 22"/>
              <p:cNvSpPr/>
              <p:nvPr/>
            </p:nvSpPr>
            <p:spPr>
              <a:xfrm>
                <a:off x="3145192" y="1953970"/>
                <a:ext cx="1772728" cy="1528214"/>
              </a:xfrm>
              <a:prstGeom prst="hexagon">
                <a:avLst/>
              </a:prstGeom>
              <a:solidFill>
                <a:srgbClr val="6EAA2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13"/>
              <p:cNvSpPr>
                <a:spLocks noEditPoints="1"/>
              </p:cNvSpPr>
              <p:nvPr/>
            </p:nvSpPr>
            <p:spPr bwMode="auto">
              <a:xfrm>
                <a:off x="3676028" y="2509633"/>
                <a:ext cx="664606" cy="397235"/>
              </a:xfrm>
              <a:custGeom>
                <a:avLst/>
                <a:gdLst>
                  <a:gd name="T0" fmla="*/ 226 w 256"/>
                  <a:gd name="T1" fmla="*/ 131 h 154"/>
                  <a:gd name="T2" fmla="*/ 226 w 256"/>
                  <a:gd name="T3" fmla="*/ 130 h 154"/>
                  <a:gd name="T4" fmla="*/ 226 w 256"/>
                  <a:gd name="T5" fmla="*/ 10 h 154"/>
                  <a:gd name="T6" fmla="*/ 217 w 256"/>
                  <a:gd name="T7" fmla="*/ 0 h 154"/>
                  <a:gd name="T8" fmla="*/ 38 w 256"/>
                  <a:gd name="T9" fmla="*/ 0 h 154"/>
                  <a:gd name="T10" fmla="*/ 29 w 256"/>
                  <a:gd name="T11" fmla="*/ 10 h 154"/>
                  <a:gd name="T12" fmla="*/ 29 w 256"/>
                  <a:gd name="T13" fmla="*/ 130 h 154"/>
                  <a:gd name="T14" fmla="*/ 29 w 256"/>
                  <a:gd name="T15" fmla="*/ 131 h 154"/>
                  <a:gd name="T16" fmla="*/ 0 w 256"/>
                  <a:gd name="T17" fmla="*/ 138 h 154"/>
                  <a:gd name="T18" fmla="*/ 3 w 256"/>
                  <a:gd name="T19" fmla="*/ 154 h 154"/>
                  <a:gd name="T20" fmla="*/ 253 w 256"/>
                  <a:gd name="T21" fmla="*/ 154 h 154"/>
                  <a:gd name="T22" fmla="*/ 256 w 256"/>
                  <a:gd name="T23" fmla="*/ 138 h 154"/>
                  <a:gd name="T24" fmla="*/ 226 w 256"/>
                  <a:gd name="T25" fmla="*/ 131 h 154"/>
                  <a:gd name="T26" fmla="*/ 207 w 256"/>
                  <a:gd name="T27" fmla="*/ 119 h 154"/>
                  <a:gd name="T28" fmla="*/ 48 w 256"/>
                  <a:gd name="T29" fmla="*/ 119 h 154"/>
                  <a:gd name="T30" fmla="*/ 48 w 256"/>
                  <a:gd name="T31" fmla="*/ 20 h 154"/>
                  <a:gd name="T32" fmla="*/ 207 w 256"/>
                  <a:gd name="T33" fmla="*/ 20 h 154"/>
                  <a:gd name="T34" fmla="*/ 207 w 256"/>
                  <a:gd name="T35" fmla="*/ 1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54">
                    <a:moveTo>
                      <a:pt x="226" y="131"/>
                    </a:moveTo>
                    <a:cubicBezTo>
                      <a:pt x="226" y="131"/>
                      <a:pt x="226" y="131"/>
                      <a:pt x="226" y="130"/>
                    </a:cubicBezTo>
                    <a:cubicBezTo>
                      <a:pt x="226" y="10"/>
                      <a:pt x="226" y="10"/>
                      <a:pt x="226" y="10"/>
                    </a:cubicBezTo>
                    <a:cubicBezTo>
                      <a:pt x="226" y="5"/>
                      <a:pt x="222" y="0"/>
                      <a:pt x="217" y="0"/>
                    </a:cubicBezTo>
                    <a:cubicBezTo>
                      <a:pt x="38" y="0"/>
                      <a:pt x="38" y="0"/>
                      <a:pt x="38" y="0"/>
                    </a:cubicBezTo>
                    <a:cubicBezTo>
                      <a:pt x="33" y="0"/>
                      <a:pt x="29" y="5"/>
                      <a:pt x="29" y="10"/>
                    </a:cubicBezTo>
                    <a:cubicBezTo>
                      <a:pt x="29" y="130"/>
                      <a:pt x="29" y="130"/>
                      <a:pt x="29" y="130"/>
                    </a:cubicBezTo>
                    <a:cubicBezTo>
                      <a:pt x="29" y="131"/>
                      <a:pt x="29" y="131"/>
                      <a:pt x="29" y="131"/>
                    </a:cubicBezTo>
                    <a:cubicBezTo>
                      <a:pt x="0" y="138"/>
                      <a:pt x="0" y="138"/>
                      <a:pt x="0" y="138"/>
                    </a:cubicBezTo>
                    <a:cubicBezTo>
                      <a:pt x="3" y="154"/>
                      <a:pt x="3" y="154"/>
                      <a:pt x="3" y="154"/>
                    </a:cubicBezTo>
                    <a:cubicBezTo>
                      <a:pt x="253" y="154"/>
                      <a:pt x="253" y="154"/>
                      <a:pt x="253" y="154"/>
                    </a:cubicBezTo>
                    <a:cubicBezTo>
                      <a:pt x="256" y="138"/>
                      <a:pt x="256" y="138"/>
                      <a:pt x="256" y="138"/>
                    </a:cubicBezTo>
                    <a:lnTo>
                      <a:pt x="226" y="131"/>
                    </a:lnTo>
                    <a:close/>
                    <a:moveTo>
                      <a:pt x="207" y="119"/>
                    </a:moveTo>
                    <a:cubicBezTo>
                      <a:pt x="48" y="119"/>
                      <a:pt x="48" y="119"/>
                      <a:pt x="48" y="119"/>
                    </a:cubicBezTo>
                    <a:cubicBezTo>
                      <a:pt x="48" y="20"/>
                      <a:pt x="48" y="20"/>
                      <a:pt x="48" y="20"/>
                    </a:cubicBezTo>
                    <a:cubicBezTo>
                      <a:pt x="207" y="20"/>
                      <a:pt x="207" y="20"/>
                      <a:pt x="207" y="20"/>
                    </a:cubicBezTo>
                    <a:lnTo>
                      <a:pt x="207" y="119"/>
                    </a:lnTo>
                    <a:close/>
                  </a:path>
                </a:pathLst>
              </a:custGeom>
              <a:grpFill/>
              <a:ln>
                <a:noFill/>
              </a:ln>
            </p:spPr>
            <p:txBody>
              <a:bodyPr vert="horz" wrap="square" lIns="91041" tIns="45521" rIns="91041" bIns="45521" numCol="1" anchor="t" anchorCtr="0" compatLnSpc="1"/>
              <a:lstStyle/>
              <a:p>
                <a:pP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6"/>
            <p:cNvGrpSpPr/>
            <p:nvPr/>
          </p:nvGrpSpPr>
          <p:grpSpPr>
            <a:xfrm>
              <a:off x="52530" y="1944143"/>
              <a:ext cx="1772728" cy="1528214"/>
              <a:chOff x="52530" y="1944143"/>
              <a:chExt cx="1772728" cy="1528214"/>
            </a:xfrm>
            <a:grpFill/>
          </p:grpSpPr>
          <p:sp>
            <p:nvSpPr>
              <p:cNvPr id="62" name="Hexagon 61"/>
              <p:cNvSpPr/>
              <p:nvPr/>
            </p:nvSpPr>
            <p:spPr>
              <a:xfrm>
                <a:off x="52530" y="1944143"/>
                <a:ext cx="1772728" cy="1528214"/>
              </a:xfrm>
              <a:prstGeom prst="hexagon">
                <a:avLst/>
              </a:prstGeom>
              <a:solidFill>
                <a:srgbClr val="6EAA2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8"/>
              <p:cNvSpPr>
                <a:spLocks noEditPoints="1"/>
              </p:cNvSpPr>
              <p:nvPr/>
            </p:nvSpPr>
            <p:spPr bwMode="auto">
              <a:xfrm>
                <a:off x="731020" y="2460800"/>
                <a:ext cx="311889" cy="464415"/>
              </a:xfrm>
              <a:custGeom>
                <a:avLst/>
                <a:gdLst>
                  <a:gd name="T0" fmla="*/ 201 w 202"/>
                  <a:gd name="T1" fmla="*/ 138 h 300"/>
                  <a:gd name="T2" fmla="*/ 2 w 202"/>
                  <a:gd name="T3" fmla="*/ 138 h 300"/>
                  <a:gd name="T4" fmla="*/ 0 w 202"/>
                  <a:gd name="T5" fmla="*/ 173 h 300"/>
                  <a:gd name="T6" fmla="*/ 101 w 202"/>
                  <a:gd name="T7" fmla="*/ 300 h 300"/>
                  <a:gd name="T8" fmla="*/ 201 w 202"/>
                  <a:gd name="T9" fmla="*/ 173 h 300"/>
                  <a:gd name="T10" fmla="*/ 201 w 202"/>
                  <a:gd name="T11" fmla="*/ 138 h 300"/>
                  <a:gd name="T12" fmla="*/ 113 w 202"/>
                  <a:gd name="T13" fmla="*/ 0 h 300"/>
                  <a:gd name="T14" fmla="*/ 113 w 202"/>
                  <a:gd name="T15" fmla="*/ 115 h 300"/>
                  <a:gd name="T16" fmla="*/ 200 w 202"/>
                  <a:gd name="T17" fmla="*/ 115 h 300"/>
                  <a:gd name="T18" fmla="*/ 113 w 202"/>
                  <a:gd name="T19" fmla="*/ 0 h 300"/>
                  <a:gd name="T20" fmla="*/ 89 w 202"/>
                  <a:gd name="T21" fmla="*/ 0 h 300"/>
                  <a:gd name="T22" fmla="*/ 2 w 202"/>
                  <a:gd name="T23" fmla="*/ 115 h 300"/>
                  <a:gd name="T24" fmla="*/ 89 w 202"/>
                  <a:gd name="T25" fmla="*/ 115 h 300"/>
                  <a:gd name="T26" fmla="*/ 89 w 202"/>
                  <a:gd name="T2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2" h="300">
                    <a:moveTo>
                      <a:pt x="201" y="138"/>
                    </a:moveTo>
                    <a:cubicBezTo>
                      <a:pt x="2" y="138"/>
                      <a:pt x="2" y="138"/>
                      <a:pt x="2" y="138"/>
                    </a:cubicBezTo>
                    <a:cubicBezTo>
                      <a:pt x="1" y="152"/>
                      <a:pt x="0" y="159"/>
                      <a:pt x="0" y="173"/>
                    </a:cubicBezTo>
                    <a:cubicBezTo>
                      <a:pt x="0" y="247"/>
                      <a:pt x="0" y="300"/>
                      <a:pt x="101" y="300"/>
                    </a:cubicBezTo>
                    <a:cubicBezTo>
                      <a:pt x="201" y="300"/>
                      <a:pt x="201" y="247"/>
                      <a:pt x="201" y="173"/>
                    </a:cubicBezTo>
                    <a:cubicBezTo>
                      <a:pt x="201" y="159"/>
                      <a:pt x="202" y="152"/>
                      <a:pt x="201" y="138"/>
                    </a:cubicBezTo>
                    <a:close/>
                    <a:moveTo>
                      <a:pt x="113" y="0"/>
                    </a:moveTo>
                    <a:cubicBezTo>
                      <a:pt x="113" y="115"/>
                      <a:pt x="113" y="115"/>
                      <a:pt x="113" y="115"/>
                    </a:cubicBezTo>
                    <a:cubicBezTo>
                      <a:pt x="200" y="115"/>
                      <a:pt x="200" y="115"/>
                      <a:pt x="200" y="115"/>
                    </a:cubicBezTo>
                    <a:cubicBezTo>
                      <a:pt x="192" y="55"/>
                      <a:pt x="173" y="3"/>
                      <a:pt x="113" y="0"/>
                    </a:cubicBezTo>
                    <a:close/>
                    <a:moveTo>
                      <a:pt x="89" y="0"/>
                    </a:moveTo>
                    <a:cubicBezTo>
                      <a:pt x="21" y="2"/>
                      <a:pt x="8" y="55"/>
                      <a:pt x="2" y="115"/>
                    </a:cubicBezTo>
                    <a:cubicBezTo>
                      <a:pt x="89" y="115"/>
                      <a:pt x="89" y="115"/>
                      <a:pt x="89" y="115"/>
                    </a:cubicBezTo>
                    <a:lnTo>
                      <a:pt x="89" y="0"/>
                    </a:lnTo>
                    <a:close/>
                  </a:path>
                </a:pathLst>
              </a:custGeom>
              <a:grpFill/>
              <a:ln>
                <a:noFill/>
              </a:ln>
            </p:spPr>
            <p:txBody>
              <a:bodyPr vert="horz" wrap="square" lIns="91041" tIns="45521" rIns="91041" bIns="45521" numCol="1" anchor="t" anchorCtr="0" compatLnSpc="1"/>
              <a:lstStyle/>
              <a:p>
                <a:pP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Group 1"/>
            <p:cNvGrpSpPr/>
            <p:nvPr/>
          </p:nvGrpSpPr>
          <p:grpSpPr>
            <a:xfrm>
              <a:off x="6248400" y="1944143"/>
              <a:ext cx="1772728" cy="1528214"/>
              <a:chOff x="6248400" y="1944143"/>
              <a:chExt cx="1772728" cy="1528214"/>
            </a:xfrm>
            <a:grpFill/>
          </p:grpSpPr>
          <p:sp>
            <p:nvSpPr>
              <p:cNvPr id="61" name="Hexagon 60"/>
              <p:cNvSpPr/>
              <p:nvPr/>
            </p:nvSpPr>
            <p:spPr>
              <a:xfrm>
                <a:off x="6248400" y="1944143"/>
                <a:ext cx="1772728" cy="1528214"/>
              </a:xfrm>
              <a:prstGeom prst="hexagon">
                <a:avLst/>
              </a:prstGeom>
              <a:solidFill>
                <a:srgbClr val="6EAA2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2" name="Group 41"/>
              <p:cNvGrpSpPr/>
              <p:nvPr/>
            </p:nvGrpSpPr>
            <p:grpSpPr>
              <a:xfrm>
                <a:off x="6930594" y="2443673"/>
                <a:ext cx="422683" cy="479107"/>
                <a:chOff x="6109895" y="1540361"/>
                <a:chExt cx="133147" cy="150921"/>
              </a:xfrm>
              <a:grpFill/>
            </p:grpSpPr>
            <p:sp>
              <p:nvSpPr>
                <p:cNvPr id="43" name="Freeform 143"/>
                <p:cNvSpPr>
                  <a:spLocks noEditPoints="1"/>
                </p:cNvSpPr>
                <p:nvPr/>
              </p:nvSpPr>
              <p:spPr bwMode="auto">
                <a:xfrm>
                  <a:off x="6130176" y="1540361"/>
                  <a:ext cx="92585" cy="92585"/>
                </a:xfrm>
                <a:custGeom>
                  <a:avLst/>
                  <a:gdLst>
                    <a:gd name="T0" fmla="*/ 77 w 154"/>
                    <a:gd name="T1" fmla="*/ 0 h 155"/>
                    <a:gd name="T2" fmla="*/ 0 w 154"/>
                    <a:gd name="T3" fmla="*/ 78 h 155"/>
                    <a:gd name="T4" fmla="*/ 77 w 154"/>
                    <a:gd name="T5" fmla="*/ 155 h 155"/>
                    <a:gd name="T6" fmla="*/ 154 w 154"/>
                    <a:gd name="T7" fmla="*/ 78 h 155"/>
                    <a:gd name="T8" fmla="*/ 77 w 154"/>
                    <a:gd name="T9" fmla="*/ 0 h 155"/>
                    <a:gd name="T10" fmla="*/ 81 w 154"/>
                    <a:gd name="T11" fmla="*/ 139 h 155"/>
                    <a:gd name="T12" fmla="*/ 26 w 154"/>
                    <a:gd name="T13" fmla="*/ 101 h 155"/>
                    <a:gd name="T14" fmla="*/ 136 w 154"/>
                    <a:gd name="T15" fmla="*/ 101 h 155"/>
                    <a:gd name="T16" fmla="*/ 81 w 154"/>
                    <a:gd name="T17"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5">
                      <a:moveTo>
                        <a:pt x="77" y="0"/>
                      </a:moveTo>
                      <a:cubicBezTo>
                        <a:pt x="34" y="0"/>
                        <a:pt x="0" y="35"/>
                        <a:pt x="0" y="78"/>
                      </a:cubicBezTo>
                      <a:cubicBezTo>
                        <a:pt x="0" y="120"/>
                        <a:pt x="34" y="155"/>
                        <a:pt x="77" y="155"/>
                      </a:cubicBezTo>
                      <a:cubicBezTo>
                        <a:pt x="120" y="155"/>
                        <a:pt x="154" y="120"/>
                        <a:pt x="154" y="78"/>
                      </a:cubicBezTo>
                      <a:cubicBezTo>
                        <a:pt x="154" y="35"/>
                        <a:pt x="120" y="0"/>
                        <a:pt x="77" y="0"/>
                      </a:cubicBezTo>
                      <a:close/>
                      <a:moveTo>
                        <a:pt x="81" y="139"/>
                      </a:moveTo>
                      <a:cubicBezTo>
                        <a:pt x="58" y="139"/>
                        <a:pt x="37" y="124"/>
                        <a:pt x="26" y="101"/>
                      </a:cubicBezTo>
                      <a:cubicBezTo>
                        <a:pt x="136" y="101"/>
                        <a:pt x="136" y="101"/>
                        <a:pt x="136" y="101"/>
                      </a:cubicBezTo>
                      <a:cubicBezTo>
                        <a:pt x="124" y="124"/>
                        <a:pt x="104" y="139"/>
                        <a:pt x="81" y="139"/>
                      </a:cubicBezTo>
                      <a:close/>
                    </a:path>
                  </a:pathLst>
                </a:custGeom>
                <a:grpFill/>
                <a:ln w="9525">
                  <a:noFill/>
                  <a:round/>
                </a:ln>
              </p:spPr>
              <p:txBody>
                <a:bodyPr vert="horz" wrap="square" lIns="91041" tIns="45521" rIns="91041" bIns="45521" numCol="1" anchor="t" anchorCtr="0" compatLnSpc="1"/>
                <a:lstStyle/>
                <a:p>
                  <a:pP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146"/>
                <p:cNvSpPr/>
                <p:nvPr/>
              </p:nvSpPr>
              <p:spPr bwMode="auto">
                <a:xfrm>
                  <a:off x="6109895" y="1650721"/>
                  <a:ext cx="133147" cy="40561"/>
                </a:xfrm>
                <a:custGeom>
                  <a:avLst/>
                  <a:gdLst>
                    <a:gd name="T0" fmla="*/ 158 w 222"/>
                    <a:gd name="T1" fmla="*/ 0 h 67"/>
                    <a:gd name="T2" fmla="*/ 111 w 222"/>
                    <a:gd name="T3" fmla="*/ 12 h 67"/>
                    <a:gd name="T4" fmla="*/ 64 w 222"/>
                    <a:gd name="T5" fmla="*/ 0 h 67"/>
                    <a:gd name="T6" fmla="*/ 0 w 222"/>
                    <a:gd name="T7" fmla="*/ 67 h 67"/>
                    <a:gd name="T8" fmla="*/ 222 w 222"/>
                    <a:gd name="T9" fmla="*/ 67 h 67"/>
                    <a:gd name="T10" fmla="*/ 158 w 222"/>
                    <a:gd name="T11" fmla="*/ 0 h 67"/>
                  </a:gdLst>
                  <a:ahLst/>
                  <a:cxnLst>
                    <a:cxn ang="0">
                      <a:pos x="T0" y="T1"/>
                    </a:cxn>
                    <a:cxn ang="0">
                      <a:pos x="T2" y="T3"/>
                    </a:cxn>
                    <a:cxn ang="0">
                      <a:pos x="T4" y="T5"/>
                    </a:cxn>
                    <a:cxn ang="0">
                      <a:pos x="T6" y="T7"/>
                    </a:cxn>
                    <a:cxn ang="0">
                      <a:pos x="T8" y="T9"/>
                    </a:cxn>
                    <a:cxn ang="0">
                      <a:pos x="T10" y="T11"/>
                    </a:cxn>
                  </a:cxnLst>
                  <a:rect l="0" t="0" r="r" b="b"/>
                  <a:pathLst>
                    <a:path w="222" h="67">
                      <a:moveTo>
                        <a:pt x="158" y="0"/>
                      </a:moveTo>
                      <a:cubicBezTo>
                        <a:pt x="144" y="7"/>
                        <a:pt x="128" y="12"/>
                        <a:pt x="111" y="12"/>
                      </a:cubicBezTo>
                      <a:cubicBezTo>
                        <a:pt x="94" y="12"/>
                        <a:pt x="78" y="7"/>
                        <a:pt x="64" y="0"/>
                      </a:cubicBezTo>
                      <a:cubicBezTo>
                        <a:pt x="34" y="8"/>
                        <a:pt x="11" y="26"/>
                        <a:pt x="0" y="67"/>
                      </a:cubicBezTo>
                      <a:cubicBezTo>
                        <a:pt x="222" y="67"/>
                        <a:pt x="222" y="67"/>
                        <a:pt x="222" y="67"/>
                      </a:cubicBezTo>
                      <a:cubicBezTo>
                        <a:pt x="211" y="26"/>
                        <a:pt x="188" y="8"/>
                        <a:pt x="158" y="0"/>
                      </a:cubicBezTo>
                      <a:close/>
                    </a:path>
                  </a:pathLst>
                </a:custGeom>
                <a:grpFill/>
                <a:ln w="9525">
                  <a:noFill/>
                  <a:round/>
                </a:ln>
              </p:spPr>
              <p:txBody>
                <a:bodyPr vert="horz" wrap="square" lIns="91041" tIns="45521" rIns="91041" bIns="45521" numCol="1" anchor="t" anchorCtr="0" compatLnSpc="1"/>
                <a:lstStyle/>
                <a:p>
                  <a:pPr>
                    <a:lnSpc>
                      <a:spcPct val="150000"/>
                    </a:lnSpc>
                  </a:pPr>
                  <a:endParaRPr lang="en-US" sz="1685">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27" name="Text Placeholder 32"/>
          <p:cNvSpPr txBox="1"/>
          <p:nvPr/>
        </p:nvSpPr>
        <p:spPr>
          <a:xfrm>
            <a:off x="1141053" y="1695742"/>
            <a:ext cx="3068901" cy="97353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pPr>
            <a:r>
              <a:rPr lang="zh-CN" altLang="en-US"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a:t>
            </a:r>
            <a:endParaRPr lang="en-US" altLang="zh-CN"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 Placeholder 33"/>
          <p:cNvSpPr txBox="1"/>
          <p:nvPr/>
        </p:nvSpPr>
        <p:spPr>
          <a:xfrm>
            <a:off x="1097824" y="1259414"/>
            <a:ext cx="2892062" cy="3894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 Placeholder 32"/>
          <p:cNvSpPr txBox="1"/>
          <p:nvPr/>
        </p:nvSpPr>
        <p:spPr>
          <a:xfrm>
            <a:off x="8627728" y="1695742"/>
            <a:ext cx="3700020" cy="97353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50000"/>
              </a:lnSpc>
              <a:buNone/>
            </a:pPr>
            <a:r>
              <a:rPr lang="zh-CN" altLang="en-US"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a:t>
            </a:r>
            <a:endParaRPr lang="en-US" altLang="zh-CN"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 Placeholder 33"/>
          <p:cNvSpPr txBox="1"/>
          <p:nvPr/>
        </p:nvSpPr>
        <p:spPr>
          <a:xfrm>
            <a:off x="9702815" y="1220934"/>
            <a:ext cx="2605073" cy="3894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buNone/>
            </a:pPr>
            <a:r>
              <a:rPr lang="zh-CN" altLang="en-US"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 Placeholder 32"/>
          <p:cNvSpPr txBox="1"/>
          <p:nvPr/>
        </p:nvSpPr>
        <p:spPr>
          <a:xfrm>
            <a:off x="1141053" y="5585356"/>
            <a:ext cx="3068901" cy="97353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None/>
            </a:pPr>
            <a:r>
              <a:rPr lang="zh-CN" altLang="en-US"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a:t>
            </a:r>
            <a:endParaRPr lang="en-US" altLang="zh-CN"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 Placeholder 33"/>
          <p:cNvSpPr txBox="1"/>
          <p:nvPr/>
        </p:nvSpPr>
        <p:spPr>
          <a:xfrm>
            <a:off x="1097824" y="5149030"/>
            <a:ext cx="2892062" cy="3894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zh-CN" altLang="en-US"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 Placeholder 32"/>
          <p:cNvSpPr txBox="1"/>
          <p:nvPr/>
        </p:nvSpPr>
        <p:spPr>
          <a:xfrm>
            <a:off x="8627728" y="5585356"/>
            <a:ext cx="3700020" cy="97353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50000"/>
              </a:lnSpc>
              <a:buNone/>
            </a:pPr>
            <a:r>
              <a:rPr lang="zh-CN" altLang="en-US"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请替换文字内容，修改文字内容，也可以直接复制你的内容到此。请替换文字内容，修改文字内容，也可以直接复制你的内容到此</a:t>
            </a:r>
            <a:endParaRPr lang="en-US" altLang="zh-CN" sz="1405"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 Placeholder 33"/>
          <p:cNvSpPr txBox="1"/>
          <p:nvPr/>
        </p:nvSpPr>
        <p:spPr>
          <a:xfrm>
            <a:off x="9702815" y="5110550"/>
            <a:ext cx="2605073" cy="3894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buNone/>
            </a:pPr>
            <a:r>
              <a:rPr lang="zh-CN" altLang="en-US"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253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占位符 3"/>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down)">
                                      <p:cBhvr>
                                        <p:cTn id="74" dur="500"/>
                                        <p:tgtEl>
                                          <p:spTgt spid="36"/>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down)">
                                      <p:cBhvr>
                                        <p:cTn id="7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3" grpId="0" animBg="1"/>
      <p:bldP spid="34" grpId="0" animBg="1"/>
      <p:bldP spid="35" grpId="0" animBg="1"/>
      <p:bldP spid="37" grpId="0" animBg="1"/>
      <p:bldP spid="27" grpId="0"/>
      <p:bldP spid="28" grpId="0"/>
      <p:bldP spid="29" grpId="0"/>
      <p:bldP spid="30" grpId="0"/>
      <p:bldP spid="31" grpId="0"/>
      <p:bldP spid="32" grpId="0"/>
      <p:bldP spid="36"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占位符 25"/>
          <p:cNvSpPr>
            <a:spLocks noGrp="1"/>
          </p:cNvSpPr>
          <p:nvPr>
            <p:ph type="body" sz="quarter" idx="13"/>
          </p:nvPr>
        </p:nvSpPr>
        <p:spPr/>
        <p:txBody>
          <a:bodyPr/>
          <a:lstStyle/>
          <a:p>
            <a:r>
              <a:rPr lang="zh-CN" altLang="en-US" dirty="0"/>
              <a:t>点击输入标题</a:t>
            </a:r>
            <a:endParaRPr lang="zh-CN" altLang="en-US" dirty="0"/>
          </a:p>
        </p:txBody>
      </p:sp>
      <p:grpSp>
        <p:nvGrpSpPr>
          <p:cNvPr id="3" name="Group 24"/>
          <p:cNvGrpSpPr/>
          <p:nvPr/>
        </p:nvGrpSpPr>
        <p:grpSpPr>
          <a:xfrm>
            <a:off x="3478951" y="3094245"/>
            <a:ext cx="659383" cy="1828922"/>
            <a:chOff x="2860257" y="2476764"/>
            <a:chExt cx="625227" cy="1734184"/>
          </a:xfrm>
          <a:solidFill>
            <a:srgbClr val="FF6500"/>
          </a:solidFill>
        </p:grpSpPr>
        <p:sp>
          <p:nvSpPr>
            <p:cNvPr id="4" name="Oval 27"/>
            <p:cNvSpPr>
              <a:spLocks noChangeArrowheads="1"/>
            </p:cNvSpPr>
            <p:nvPr/>
          </p:nvSpPr>
          <p:spPr bwMode="auto">
            <a:xfrm>
              <a:off x="3047825" y="2476764"/>
              <a:ext cx="250091" cy="273126"/>
            </a:xfrm>
            <a:prstGeom prst="ellipse">
              <a:avLst/>
            </a:prstGeom>
            <a:grpFill/>
            <a:ln>
              <a:noFill/>
            </a:ln>
          </p:spPr>
          <p:txBody>
            <a:bodyPr vert="horz" wrap="square" lIns="96435" tIns="48218" rIns="96435" bIns="48218" numCol="1" anchor="t" anchorCtr="0" compatLnSpc="1"/>
            <a:lstStyle/>
            <a:p>
              <a:endParaRPr lang="en-US" sz="1425"/>
            </a:p>
          </p:txBody>
        </p:sp>
        <p:sp>
          <p:nvSpPr>
            <p:cNvPr id="5" name="Freeform 28"/>
            <p:cNvSpPr/>
            <p:nvPr/>
          </p:nvSpPr>
          <p:spPr bwMode="auto">
            <a:xfrm>
              <a:off x="2860257" y="2799250"/>
              <a:ext cx="625227" cy="1411698"/>
            </a:xfrm>
            <a:custGeom>
              <a:avLst/>
              <a:gdLst>
                <a:gd name="T0" fmla="*/ 80 w 80"/>
                <a:gd name="T1" fmla="*/ 23 h 181"/>
                <a:gd name="T2" fmla="*/ 40 w 80"/>
                <a:gd name="T3" fmla="*/ 0 h 181"/>
                <a:gd name="T4" fmla="*/ 0 w 80"/>
                <a:gd name="T5" fmla="*/ 23 h 181"/>
                <a:gd name="T6" fmla="*/ 0 w 80"/>
                <a:gd name="T7" fmla="*/ 23 h 181"/>
                <a:gd name="T8" fmla="*/ 0 w 80"/>
                <a:gd name="T9" fmla="*/ 94 h 181"/>
                <a:gd name="T10" fmla="*/ 8 w 80"/>
                <a:gd name="T11" fmla="*/ 101 h 181"/>
                <a:gd name="T12" fmla="*/ 15 w 80"/>
                <a:gd name="T13" fmla="*/ 94 h 181"/>
                <a:gd name="T14" fmla="*/ 15 w 80"/>
                <a:gd name="T15" fmla="*/ 31 h 181"/>
                <a:gd name="T16" fmla="*/ 19 w 80"/>
                <a:gd name="T17" fmla="*/ 31 h 181"/>
                <a:gd name="T18" fmla="*/ 19 w 80"/>
                <a:gd name="T19" fmla="*/ 172 h 181"/>
                <a:gd name="T20" fmla="*/ 19 w 80"/>
                <a:gd name="T21" fmla="*/ 172 h 181"/>
                <a:gd name="T22" fmla="*/ 19 w 80"/>
                <a:gd name="T23" fmla="*/ 172 h 181"/>
                <a:gd name="T24" fmla="*/ 28 w 80"/>
                <a:gd name="T25" fmla="*/ 181 h 181"/>
                <a:gd name="T26" fmla="*/ 36 w 80"/>
                <a:gd name="T27" fmla="*/ 173 h 181"/>
                <a:gd name="T28" fmla="*/ 36 w 80"/>
                <a:gd name="T29" fmla="*/ 173 h 181"/>
                <a:gd name="T30" fmla="*/ 36 w 80"/>
                <a:gd name="T31" fmla="*/ 95 h 181"/>
                <a:gd name="T32" fmla="*/ 40 w 80"/>
                <a:gd name="T33" fmla="*/ 88 h 181"/>
                <a:gd name="T34" fmla="*/ 44 w 80"/>
                <a:gd name="T35" fmla="*/ 95 h 181"/>
                <a:gd name="T36" fmla="*/ 44 w 80"/>
                <a:gd name="T37" fmla="*/ 173 h 181"/>
                <a:gd name="T38" fmla="*/ 44 w 80"/>
                <a:gd name="T39" fmla="*/ 173 h 181"/>
                <a:gd name="T40" fmla="*/ 53 w 80"/>
                <a:gd name="T41" fmla="*/ 181 h 181"/>
                <a:gd name="T42" fmla="*/ 61 w 80"/>
                <a:gd name="T43" fmla="*/ 172 h 181"/>
                <a:gd name="T44" fmla="*/ 61 w 80"/>
                <a:gd name="T45" fmla="*/ 172 h 181"/>
                <a:gd name="T46" fmla="*/ 61 w 80"/>
                <a:gd name="T47" fmla="*/ 172 h 181"/>
                <a:gd name="T48" fmla="*/ 61 w 80"/>
                <a:gd name="T49" fmla="*/ 31 h 181"/>
                <a:gd name="T50" fmla="*/ 66 w 80"/>
                <a:gd name="T51" fmla="*/ 31 h 181"/>
                <a:gd name="T52" fmla="*/ 66 w 80"/>
                <a:gd name="T53" fmla="*/ 94 h 181"/>
                <a:gd name="T54" fmla="*/ 73 w 80"/>
                <a:gd name="T55" fmla="*/ 101 h 181"/>
                <a:gd name="T56" fmla="*/ 80 w 80"/>
                <a:gd name="T57" fmla="*/ 94 h 181"/>
                <a:gd name="T58" fmla="*/ 80 w 80"/>
                <a:gd name="T59" fmla="*/ 23 h 181"/>
                <a:gd name="T60" fmla="*/ 80 w 80"/>
                <a:gd name="T61" fmla="*/ 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181">
                  <a:moveTo>
                    <a:pt x="80" y="23"/>
                  </a:moveTo>
                  <a:cubicBezTo>
                    <a:pt x="79" y="2"/>
                    <a:pt x="60" y="0"/>
                    <a:pt x="40" y="0"/>
                  </a:cubicBezTo>
                  <a:cubicBezTo>
                    <a:pt x="20" y="0"/>
                    <a:pt x="1" y="2"/>
                    <a:pt x="0" y="23"/>
                  </a:cubicBezTo>
                  <a:cubicBezTo>
                    <a:pt x="0" y="23"/>
                    <a:pt x="0" y="23"/>
                    <a:pt x="0" y="23"/>
                  </a:cubicBezTo>
                  <a:cubicBezTo>
                    <a:pt x="0" y="94"/>
                    <a:pt x="0" y="94"/>
                    <a:pt x="0" y="94"/>
                  </a:cubicBezTo>
                  <a:cubicBezTo>
                    <a:pt x="0" y="98"/>
                    <a:pt x="4" y="101"/>
                    <a:pt x="8" y="101"/>
                  </a:cubicBezTo>
                  <a:cubicBezTo>
                    <a:pt x="11" y="101"/>
                    <a:pt x="15" y="98"/>
                    <a:pt x="15" y="94"/>
                  </a:cubicBezTo>
                  <a:cubicBezTo>
                    <a:pt x="15" y="31"/>
                    <a:pt x="15" y="31"/>
                    <a:pt x="15" y="31"/>
                  </a:cubicBezTo>
                  <a:cubicBezTo>
                    <a:pt x="19" y="31"/>
                    <a:pt x="19" y="31"/>
                    <a:pt x="19" y="31"/>
                  </a:cubicBezTo>
                  <a:cubicBezTo>
                    <a:pt x="19" y="172"/>
                    <a:pt x="19" y="172"/>
                    <a:pt x="19" y="172"/>
                  </a:cubicBezTo>
                  <a:cubicBezTo>
                    <a:pt x="19" y="172"/>
                    <a:pt x="19" y="172"/>
                    <a:pt x="19" y="172"/>
                  </a:cubicBezTo>
                  <a:cubicBezTo>
                    <a:pt x="19" y="172"/>
                    <a:pt x="19" y="172"/>
                    <a:pt x="19" y="172"/>
                  </a:cubicBezTo>
                  <a:cubicBezTo>
                    <a:pt x="19" y="177"/>
                    <a:pt x="23" y="181"/>
                    <a:pt x="28" y="181"/>
                  </a:cubicBezTo>
                  <a:cubicBezTo>
                    <a:pt x="32" y="181"/>
                    <a:pt x="35" y="178"/>
                    <a:pt x="36" y="173"/>
                  </a:cubicBezTo>
                  <a:cubicBezTo>
                    <a:pt x="36" y="173"/>
                    <a:pt x="36" y="173"/>
                    <a:pt x="36" y="173"/>
                  </a:cubicBezTo>
                  <a:cubicBezTo>
                    <a:pt x="36" y="95"/>
                    <a:pt x="36" y="95"/>
                    <a:pt x="36" y="95"/>
                  </a:cubicBezTo>
                  <a:cubicBezTo>
                    <a:pt x="36" y="91"/>
                    <a:pt x="36" y="88"/>
                    <a:pt x="40" y="88"/>
                  </a:cubicBezTo>
                  <a:cubicBezTo>
                    <a:pt x="44" y="88"/>
                    <a:pt x="44" y="91"/>
                    <a:pt x="44" y="95"/>
                  </a:cubicBezTo>
                  <a:cubicBezTo>
                    <a:pt x="44" y="173"/>
                    <a:pt x="44" y="173"/>
                    <a:pt x="44" y="173"/>
                  </a:cubicBezTo>
                  <a:cubicBezTo>
                    <a:pt x="44" y="173"/>
                    <a:pt x="44" y="173"/>
                    <a:pt x="44" y="173"/>
                  </a:cubicBezTo>
                  <a:cubicBezTo>
                    <a:pt x="45" y="178"/>
                    <a:pt x="48" y="181"/>
                    <a:pt x="53" y="181"/>
                  </a:cubicBezTo>
                  <a:cubicBezTo>
                    <a:pt x="57" y="181"/>
                    <a:pt x="61" y="177"/>
                    <a:pt x="61" y="172"/>
                  </a:cubicBezTo>
                  <a:cubicBezTo>
                    <a:pt x="61" y="172"/>
                    <a:pt x="61" y="172"/>
                    <a:pt x="61" y="172"/>
                  </a:cubicBezTo>
                  <a:cubicBezTo>
                    <a:pt x="61" y="172"/>
                    <a:pt x="61" y="172"/>
                    <a:pt x="61" y="172"/>
                  </a:cubicBezTo>
                  <a:cubicBezTo>
                    <a:pt x="61" y="31"/>
                    <a:pt x="61" y="31"/>
                    <a:pt x="61" y="31"/>
                  </a:cubicBezTo>
                  <a:cubicBezTo>
                    <a:pt x="66" y="31"/>
                    <a:pt x="66" y="31"/>
                    <a:pt x="66" y="31"/>
                  </a:cubicBezTo>
                  <a:cubicBezTo>
                    <a:pt x="66" y="94"/>
                    <a:pt x="66" y="94"/>
                    <a:pt x="66" y="94"/>
                  </a:cubicBezTo>
                  <a:cubicBezTo>
                    <a:pt x="66" y="98"/>
                    <a:pt x="69" y="101"/>
                    <a:pt x="73" y="101"/>
                  </a:cubicBezTo>
                  <a:cubicBezTo>
                    <a:pt x="77" y="101"/>
                    <a:pt x="80" y="98"/>
                    <a:pt x="80" y="94"/>
                  </a:cubicBezTo>
                  <a:cubicBezTo>
                    <a:pt x="80" y="23"/>
                    <a:pt x="80" y="23"/>
                    <a:pt x="80" y="23"/>
                  </a:cubicBezTo>
                  <a:cubicBezTo>
                    <a:pt x="80" y="23"/>
                    <a:pt x="80" y="23"/>
                    <a:pt x="80" y="23"/>
                  </a:cubicBezTo>
                  <a:close/>
                </a:path>
              </a:pathLst>
            </a:custGeom>
            <a:grpFill/>
            <a:ln>
              <a:noFill/>
            </a:ln>
          </p:spPr>
          <p:txBody>
            <a:bodyPr vert="horz" wrap="square" lIns="96435" tIns="48218" rIns="96435" bIns="48218" numCol="1" anchor="t" anchorCtr="0" compatLnSpc="1"/>
            <a:lstStyle/>
            <a:p>
              <a:endParaRPr lang="en-US" sz="1425"/>
            </a:p>
          </p:txBody>
        </p:sp>
      </p:grpSp>
      <p:sp>
        <p:nvSpPr>
          <p:cNvPr id="6" name="Freeform 29"/>
          <p:cNvSpPr/>
          <p:nvPr/>
        </p:nvSpPr>
        <p:spPr bwMode="auto">
          <a:xfrm>
            <a:off x="6113013" y="5570314"/>
            <a:ext cx="1405529" cy="1308355"/>
          </a:xfrm>
          <a:custGeom>
            <a:avLst/>
            <a:gdLst>
              <a:gd name="T0" fmla="*/ 171 w 171"/>
              <a:gd name="T1" fmla="*/ 66 h 159"/>
              <a:gd name="T2" fmla="*/ 87 w 171"/>
              <a:gd name="T3" fmla="*/ 0 h 159"/>
              <a:gd name="T4" fmla="*/ 0 w 171"/>
              <a:gd name="T5" fmla="*/ 68 h 159"/>
              <a:gd name="T6" fmla="*/ 89 w 171"/>
              <a:gd name="T7" fmla="*/ 154 h 159"/>
              <a:gd name="T8" fmla="*/ 60 w 171"/>
              <a:gd name="T9" fmla="*/ 128 h 159"/>
              <a:gd name="T10" fmla="*/ 87 w 171"/>
              <a:gd name="T11" fmla="*/ 132 h 159"/>
              <a:gd name="T12" fmla="*/ 171 w 171"/>
              <a:gd name="T13" fmla="*/ 66 h 159"/>
            </a:gdLst>
            <a:ahLst/>
            <a:cxnLst>
              <a:cxn ang="0">
                <a:pos x="T0" y="T1"/>
              </a:cxn>
              <a:cxn ang="0">
                <a:pos x="T2" y="T3"/>
              </a:cxn>
              <a:cxn ang="0">
                <a:pos x="T4" y="T5"/>
              </a:cxn>
              <a:cxn ang="0">
                <a:pos x="T6" y="T7"/>
              </a:cxn>
              <a:cxn ang="0">
                <a:pos x="T8" y="T9"/>
              </a:cxn>
              <a:cxn ang="0">
                <a:pos x="T10" y="T11"/>
              </a:cxn>
              <a:cxn ang="0">
                <a:pos x="T12" y="T13"/>
              </a:cxn>
            </a:cxnLst>
            <a:rect l="0" t="0" r="r" b="b"/>
            <a:pathLst>
              <a:path w="171" h="159">
                <a:moveTo>
                  <a:pt x="171" y="66"/>
                </a:moveTo>
                <a:cubicBezTo>
                  <a:pt x="171" y="30"/>
                  <a:pt x="134" y="0"/>
                  <a:pt x="87" y="0"/>
                </a:cubicBezTo>
                <a:cubicBezTo>
                  <a:pt x="41" y="0"/>
                  <a:pt x="0" y="27"/>
                  <a:pt x="0" y="68"/>
                </a:cubicBezTo>
                <a:cubicBezTo>
                  <a:pt x="0" y="117"/>
                  <a:pt x="51" y="159"/>
                  <a:pt x="89" y="154"/>
                </a:cubicBezTo>
                <a:cubicBezTo>
                  <a:pt x="76" y="148"/>
                  <a:pt x="66" y="139"/>
                  <a:pt x="60" y="128"/>
                </a:cubicBezTo>
                <a:cubicBezTo>
                  <a:pt x="68" y="131"/>
                  <a:pt x="78" y="132"/>
                  <a:pt x="87" y="132"/>
                </a:cubicBezTo>
                <a:cubicBezTo>
                  <a:pt x="134" y="132"/>
                  <a:pt x="171" y="102"/>
                  <a:pt x="171" y="66"/>
                </a:cubicBezTo>
                <a:close/>
              </a:path>
            </a:pathLst>
          </a:custGeom>
          <a:solidFill>
            <a:srgbClr val="FC5D04"/>
          </a:solidFill>
          <a:ln>
            <a:solidFill>
              <a:schemeClr val="bg1"/>
            </a:solidFill>
          </a:ln>
          <a:effectLst/>
        </p:spPr>
        <p:txBody>
          <a:bodyPr vert="horz" wrap="square" lIns="96435" tIns="48218" rIns="96435" bIns="48218" numCol="1" anchor="ctr" anchorCtr="0" compatLnSpc="1"/>
          <a:lstStyle/>
          <a:p>
            <a:pPr algn="ctr"/>
            <a:r>
              <a:rPr lang="en-US" sz="3375" dirty="0">
                <a:solidFill>
                  <a:srgbClr val="FFFFFF"/>
                </a:solidFill>
                <a:latin typeface="linea-basic-10" charset="0"/>
                <a:ea typeface="linea-basic-10" charset="0"/>
                <a:cs typeface="linea-basic-10" charset="0"/>
              </a:rPr>
              <a:t>a</a:t>
            </a:r>
            <a:endParaRPr lang="en-US" sz="3375" dirty="0">
              <a:solidFill>
                <a:srgbClr val="FFFFFF"/>
              </a:solidFill>
              <a:latin typeface="linea-basic-10" charset="0"/>
              <a:ea typeface="linea-basic-10" charset="0"/>
              <a:cs typeface="linea-basic-10" charset="0"/>
            </a:endParaRPr>
          </a:p>
        </p:txBody>
      </p:sp>
      <p:sp>
        <p:nvSpPr>
          <p:cNvPr id="7" name="Freeform 30"/>
          <p:cNvSpPr/>
          <p:nvPr/>
        </p:nvSpPr>
        <p:spPr bwMode="auto">
          <a:xfrm>
            <a:off x="6137308" y="4522239"/>
            <a:ext cx="1398587" cy="1311827"/>
          </a:xfrm>
          <a:custGeom>
            <a:avLst/>
            <a:gdLst>
              <a:gd name="T0" fmla="*/ 0 w 170"/>
              <a:gd name="T1" fmla="*/ 66 h 159"/>
              <a:gd name="T2" fmla="*/ 84 w 170"/>
              <a:gd name="T3" fmla="*/ 0 h 159"/>
              <a:gd name="T4" fmla="*/ 170 w 170"/>
              <a:gd name="T5" fmla="*/ 68 h 159"/>
              <a:gd name="T6" fmla="*/ 81 w 170"/>
              <a:gd name="T7" fmla="*/ 154 h 159"/>
              <a:gd name="T8" fmla="*/ 111 w 170"/>
              <a:gd name="T9" fmla="*/ 129 h 159"/>
              <a:gd name="T10" fmla="*/ 84 w 170"/>
              <a:gd name="T11" fmla="*/ 132 h 159"/>
              <a:gd name="T12" fmla="*/ 0 w 170"/>
              <a:gd name="T13" fmla="*/ 66 h 159"/>
            </a:gdLst>
            <a:ahLst/>
            <a:cxnLst>
              <a:cxn ang="0">
                <a:pos x="T0" y="T1"/>
              </a:cxn>
              <a:cxn ang="0">
                <a:pos x="T2" y="T3"/>
              </a:cxn>
              <a:cxn ang="0">
                <a:pos x="T4" y="T5"/>
              </a:cxn>
              <a:cxn ang="0">
                <a:pos x="T6" y="T7"/>
              </a:cxn>
              <a:cxn ang="0">
                <a:pos x="T8" y="T9"/>
              </a:cxn>
              <a:cxn ang="0">
                <a:pos x="T10" y="T11"/>
              </a:cxn>
              <a:cxn ang="0">
                <a:pos x="T12" y="T13"/>
              </a:cxn>
            </a:cxnLst>
            <a:rect l="0" t="0" r="r" b="b"/>
            <a:pathLst>
              <a:path w="170" h="159">
                <a:moveTo>
                  <a:pt x="0" y="66"/>
                </a:moveTo>
                <a:cubicBezTo>
                  <a:pt x="0" y="30"/>
                  <a:pt x="37" y="0"/>
                  <a:pt x="84" y="0"/>
                </a:cubicBezTo>
                <a:cubicBezTo>
                  <a:pt x="130" y="0"/>
                  <a:pt x="170" y="27"/>
                  <a:pt x="170" y="68"/>
                </a:cubicBezTo>
                <a:cubicBezTo>
                  <a:pt x="170" y="117"/>
                  <a:pt x="120" y="159"/>
                  <a:pt x="81" y="154"/>
                </a:cubicBezTo>
                <a:cubicBezTo>
                  <a:pt x="95" y="148"/>
                  <a:pt x="105" y="139"/>
                  <a:pt x="111" y="129"/>
                </a:cubicBezTo>
                <a:cubicBezTo>
                  <a:pt x="102" y="131"/>
                  <a:pt x="93" y="132"/>
                  <a:pt x="84" y="132"/>
                </a:cubicBezTo>
                <a:cubicBezTo>
                  <a:pt x="37" y="132"/>
                  <a:pt x="0" y="103"/>
                  <a:pt x="0" y="66"/>
                </a:cubicBezTo>
                <a:close/>
              </a:path>
            </a:pathLst>
          </a:custGeom>
          <a:solidFill>
            <a:srgbClr val="6EAA2E"/>
          </a:solidFill>
          <a:ln>
            <a:solidFill>
              <a:schemeClr val="bg1"/>
            </a:solidFill>
          </a:ln>
          <a:effectLst/>
        </p:spPr>
        <p:txBody>
          <a:bodyPr vert="horz" wrap="square" lIns="96435" tIns="48218" rIns="96435" bIns="48218" numCol="1" anchor="ctr" anchorCtr="0" compatLnSpc="1"/>
          <a:lstStyle/>
          <a:p>
            <a:pPr algn="ctr"/>
            <a:r>
              <a:rPr lang="en-US" sz="3375" dirty="0">
                <a:solidFill>
                  <a:srgbClr val="FFFFFF"/>
                </a:solidFill>
                <a:latin typeface="linea-basic-10" charset="0"/>
                <a:ea typeface="linea-basic-10" charset="0"/>
                <a:cs typeface="linea-basic-10" charset="0"/>
              </a:rPr>
              <a:t>x</a:t>
            </a:r>
            <a:endParaRPr lang="en-US" sz="3375" dirty="0">
              <a:solidFill>
                <a:srgbClr val="FFFFFF"/>
              </a:solidFill>
              <a:latin typeface="linea-basic-10" charset="0"/>
              <a:ea typeface="linea-basic-10" charset="0"/>
              <a:cs typeface="linea-basic-10" charset="0"/>
            </a:endParaRPr>
          </a:p>
        </p:txBody>
      </p:sp>
      <p:sp>
        <p:nvSpPr>
          <p:cNvPr id="8" name="Freeform 31"/>
          <p:cNvSpPr/>
          <p:nvPr/>
        </p:nvSpPr>
        <p:spPr bwMode="auto">
          <a:xfrm>
            <a:off x="6113013" y="3470696"/>
            <a:ext cx="1405529" cy="1301416"/>
          </a:xfrm>
          <a:custGeom>
            <a:avLst/>
            <a:gdLst>
              <a:gd name="T0" fmla="*/ 171 w 171"/>
              <a:gd name="T1" fmla="*/ 65 h 158"/>
              <a:gd name="T2" fmla="*/ 87 w 171"/>
              <a:gd name="T3" fmla="*/ 0 h 158"/>
              <a:gd name="T4" fmla="*/ 0 w 171"/>
              <a:gd name="T5" fmla="*/ 67 h 158"/>
              <a:gd name="T6" fmla="*/ 89 w 171"/>
              <a:gd name="T7" fmla="*/ 154 h 158"/>
              <a:gd name="T8" fmla="*/ 60 w 171"/>
              <a:gd name="T9" fmla="*/ 128 h 158"/>
              <a:gd name="T10" fmla="*/ 87 w 171"/>
              <a:gd name="T11" fmla="*/ 131 h 158"/>
              <a:gd name="T12" fmla="*/ 171 w 171"/>
              <a:gd name="T13" fmla="*/ 65 h 158"/>
            </a:gdLst>
            <a:ahLst/>
            <a:cxnLst>
              <a:cxn ang="0">
                <a:pos x="T0" y="T1"/>
              </a:cxn>
              <a:cxn ang="0">
                <a:pos x="T2" y="T3"/>
              </a:cxn>
              <a:cxn ang="0">
                <a:pos x="T4" y="T5"/>
              </a:cxn>
              <a:cxn ang="0">
                <a:pos x="T6" y="T7"/>
              </a:cxn>
              <a:cxn ang="0">
                <a:pos x="T8" y="T9"/>
              </a:cxn>
              <a:cxn ang="0">
                <a:pos x="T10" y="T11"/>
              </a:cxn>
              <a:cxn ang="0">
                <a:pos x="T12" y="T13"/>
              </a:cxn>
            </a:cxnLst>
            <a:rect l="0" t="0" r="r" b="b"/>
            <a:pathLst>
              <a:path w="171" h="158">
                <a:moveTo>
                  <a:pt x="171" y="65"/>
                </a:moveTo>
                <a:cubicBezTo>
                  <a:pt x="171" y="29"/>
                  <a:pt x="134" y="0"/>
                  <a:pt x="87" y="0"/>
                </a:cubicBezTo>
                <a:cubicBezTo>
                  <a:pt x="41" y="0"/>
                  <a:pt x="0" y="27"/>
                  <a:pt x="0" y="67"/>
                </a:cubicBezTo>
                <a:cubicBezTo>
                  <a:pt x="0" y="116"/>
                  <a:pt x="51" y="158"/>
                  <a:pt x="89" y="154"/>
                </a:cubicBezTo>
                <a:cubicBezTo>
                  <a:pt x="76" y="148"/>
                  <a:pt x="66" y="138"/>
                  <a:pt x="60" y="128"/>
                </a:cubicBezTo>
                <a:cubicBezTo>
                  <a:pt x="68" y="130"/>
                  <a:pt x="78" y="131"/>
                  <a:pt x="87" y="131"/>
                </a:cubicBezTo>
                <a:cubicBezTo>
                  <a:pt x="134" y="131"/>
                  <a:pt x="171" y="102"/>
                  <a:pt x="171" y="65"/>
                </a:cubicBezTo>
                <a:close/>
              </a:path>
            </a:pathLst>
          </a:custGeom>
          <a:solidFill>
            <a:srgbClr val="FC5D04"/>
          </a:solidFill>
          <a:ln>
            <a:solidFill>
              <a:schemeClr val="bg1"/>
            </a:solidFill>
          </a:ln>
          <a:effectLst/>
        </p:spPr>
        <p:txBody>
          <a:bodyPr vert="horz" wrap="square" lIns="96435" tIns="48218" rIns="96435" bIns="48218" numCol="1" anchor="ctr" anchorCtr="0" compatLnSpc="1"/>
          <a:lstStyle/>
          <a:p>
            <a:pPr algn="ctr"/>
            <a:r>
              <a:rPr lang="en-US" sz="3375" dirty="0">
                <a:solidFill>
                  <a:srgbClr val="FFFFFF"/>
                </a:solidFill>
                <a:latin typeface="linea-basic-10" charset="0"/>
                <a:ea typeface="linea-basic-10" charset="0"/>
                <a:cs typeface="linea-basic-10" charset="0"/>
              </a:rPr>
              <a:t>c</a:t>
            </a:r>
            <a:endParaRPr lang="en-US" sz="3375" dirty="0">
              <a:solidFill>
                <a:srgbClr val="FFFFFF"/>
              </a:solidFill>
              <a:latin typeface="linea-basic-10" charset="0"/>
              <a:ea typeface="linea-basic-10" charset="0"/>
              <a:cs typeface="linea-basic-10" charset="0"/>
            </a:endParaRPr>
          </a:p>
        </p:txBody>
      </p:sp>
      <p:sp>
        <p:nvSpPr>
          <p:cNvPr id="9" name="Freeform 32"/>
          <p:cNvSpPr/>
          <p:nvPr/>
        </p:nvSpPr>
        <p:spPr bwMode="auto">
          <a:xfrm>
            <a:off x="6137308" y="2344630"/>
            <a:ext cx="1398587" cy="1311827"/>
          </a:xfrm>
          <a:custGeom>
            <a:avLst/>
            <a:gdLst>
              <a:gd name="T0" fmla="*/ 0 w 170"/>
              <a:gd name="T1" fmla="*/ 66 h 159"/>
              <a:gd name="T2" fmla="*/ 84 w 170"/>
              <a:gd name="T3" fmla="*/ 0 h 159"/>
              <a:gd name="T4" fmla="*/ 170 w 170"/>
              <a:gd name="T5" fmla="*/ 68 h 159"/>
              <a:gd name="T6" fmla="*/ 81 w 170"/>
              <a:gd name="T7" fmla="*/ 154 h 159"/>
              <a:gd name="T8" fmla="*/ 111 w 170"/>
              <a:gd name="T9" fmla="*/ 129 h 159"/>
              <a:gd name="T10" fmla="*/ 84 w 170"/>
              <a:gd name="T11" fmla="*/ 132 h 159"/>
              <a:gd name="T12" fmla="*/ 0 w 170"/>
              <a:gd name="T13" fmla="*/ 66 h 159"/>
            </a:gdLst>
            <a:ahLst/>
            <a:cxnLst>
              <a:cxn ang="0">
                <a:pos x="T0" y="T1"/>
              </a:cxn>
              <a:cxn ang="0">
                <a:pos x="T2" y="T3"/>
              </a:cxn>
              <a:cxn ang="0">
                <a:pos x="T4" y="T5"/>
              </a:cxn>
              <a:cxn ang="0">
                <a:pos x="T6" y="T7"/>
              </a:cxn>
              <a:cxn ang="0">
                <a:pos x="T8" y="T9"/>
              </a:cxn>
              <a:cxn ang="0">
                <a:pos x="T10" y="T11"/>
              </a:cxn>
              <a:cxn ang="0">
                <a:pos x="T12" y="T13"/>
              </a:cxn>
            </a:cxnLst>
            <a:rect l="0" t="0" r="r" b="b"/>
            <a:pathLst>
              <a:path w="170" h="159">
                <a:moveTo>
                  <a:pt x="0" y="66"/>
                </a:moveTo>
                <a:cubicBezTo>
                  <a:pt x="0" y="30"/>
                  <a:pt x="37" y="0"/>
                  <a:pt x="84" y="0"/>
                </a:cubicBezTo>
                <a:cubicBezTo>
                  <a:pt x="130" y="0"/>
                  <a:pt x="170" y="28"/>
                  <a:pt x="170" y="68"/>
                </a:cubicBezTo>
                <a:cubicBezTo>
                  <a:pt x="170" y="117"/>
                  <a:pt x="120" y="159"/>
                  <a:pt x="81" y="154"/>
                </a:cubicBezTo>
                <a:cubicBezTo>
                  <a:pt x="95" y="149"/>
                  <a:pt x="105" y="139"/>
                  <a:pt x="111" y="129"/>
                </a:cubicBezTo>
                <a:cubicBezTo>
                  <a:pt x="102" y="131"/>
                  <a:pt x="93" y="132"/>
                  <a:pt x="84" y="132"/>
                </a:cubicBezTo>
                <a:cubicBezTo>
                  <a:pt x="37" y="132"/>
                  <a:pt x="0" y="103"/>
                  <a:pt x="0" y="66"/>
                </a:cubicBezTo>
                <a:close/>
              </a:path>
            </a:pathLst>
          </a:custGeom>
          <a:solidFill>
            <a:srgbClr val="6EAA2E"/>
          </a:solidFill>
          <a:ln>
            <a:solidFill>
              <a:schemeClr val="bg1"/>
            </a:solidFill>
          </a:ln>
          <a:effectLst/>
        </p:spPr>
        <p:txBody>
          <a:bodyPr vert="horz" wrap="square" lIns="96435" tIns="48218" rIns="96435" bIns="48218" numCol="1" anchor="ctr" anchorCtr="0" compatLnSpc="1"/>
          <a:lstStyle/>
          <a:p>
            <a:pPr algn="ctr"/>
            <a:r>
              <a:rPr lang="en-US" sz="3375" dirty="0">
                <a:solidFill>
                  <a:srgbClr val="FFFFFF"/>
                </a:solidFill>
                <a:latin typeface="linea-basic-10" charset="0"/>
                <a:ea typeface="linea-basic-10" charset="0"/>
                <a:cs typeface="linea-basic-10" charset="0"/>
              </a:rPr>
              <a:t>d</a:t>
            </a:r>
            <a:endParaRPr lang="en-US" sz="3375" dirty="0">
              <a:solidFill>
                <a:srgbClr val="FFFFFF"/>
              </a:solidFill>
              <a:latin typeface="linea-basic-10" charset="0"/>
              <a:ea typeface="linea-basic-10" charset="0"/>
              <a:cs typeface="linea-basic-10" charset="0"/>
            </a:endParaRPr>
          </a:p>
        </p:txBody>
      </p:sp>
      <p:sp>
        <p:nvSpPr>
          <p:cNvPr id="10" name="Freeform 33"/>
          <p:cNvSpPr/>
          <p:nvPr/>
        </p:nvSpPr>
        <p:spPr bwMode="auto">
          <a:xfrm>
            <a:off x="6113013" y="1341675"/>
            <a:ext cx="1405529" cy="1308355"/>
          </a:xfrm>
          <a:custGeom>
            <a:avLst/>
            <a:gdLst>
              <a:gd name="T0" fmla="*/ 171 w 171"/>
              <a:gd name="T1" fmla="*/ 66 h 159"/>
              <a:gd name="T2" fmla="*/ 87 w 171"/>
              <a:gd name="T3" fmla="*/ 0 h 159"/>
              <a:gd name="T4" fmla="*/ 0 w 171"/>
              <a:gd name="T5" fmla="*/ 67 h 159"/>
              <a:gd name="T6" fmla="*/ 89 w 171"/>
              <a:gd name="T7" fmla="*/ 154 h 159"/>
              <a:gd name="T8" fmla="*/ 60 w 171"/>
              <a:gd name="T9" fmla="*/ 128 h 159"/>
              <a:gd name="T10" fmla="*/ 87 w 171"/>
              <a:gd name="T11" fmla="*/ 132 h 159"/>
              <a:gd name="T12" fmla="*/ 171 w 171"/>
              <a:gd name="T13" fmla="*/ 66 h 159"/>
            </a:gdLst>
            <a:ahLst/>
            <a:cxnLst>
              <a:cxn ang="0">
                <a:pos x="T0" y="T1"/>
              </a:cxn>
              <a:cxn ang="0">
                <a:pos x="T2" y="T3"/>
              </a:cxn>
              <a:cxn ang="0">
                <a:pos x="T4" y="T5"/>
              </a:cxn>
              <a:cxn ang="0">
                <a:pos x="T6" y="T7"/>
              </a:cxn>
              <a:cxn ang="0">
                <a:pos x="T8" y="T9"/>
              </a:cxn>
              <a:cxn ang="0">
                <a:pos x="T10" y="T11"/>
              </a:cxn>
              <a:cxn ang="0">
                <a:pos x="T12" y="T13"/>
              </a:cxn>
            </a:cxnLst>
            <a:rect l="0" t="0" r="r" b="b"/>
            <a:pathLst>
              <a:path w="171" h="159">
                <a:moveTo>
                  <a:pt x="171" y="66"/>
                </a:moveTo>
                <a:cubicBezTo>
                  <a:pt x="171" y="29"/>
                  <a:pt x="134" y="0"/>
                  <a:pt x="87" y="0"/>
                </a:cubicBezTo>
                <a:cubicBezTo>
                  <a:pt x="41" y="0"/>
                  <a:pt x="0" y="27"/>
                  <a:pt x="0" y="67"/>
                </a:cubicBezTo>
                <a:cubicBezTo>
                  <a:pt x="0" y="116"/>
                  <a:pt x="51" y="159"/>
                  <a:pt x="89" y="154"/>
                </a:cubicBezTo>
                <a:cubicBezTo>
                  <a:pt x="76" y="148"/>
                  <a:pt x="66" y="139"/>
                  <a:pt x="60" y="128"/>
                </a:cubicBezTo>
                <a:cubicBezTo>
                  <a:pt x="68" y="130"/>
                  <a:pt x="78" y="132"/>
                  <a:pt x="87" y="132"/>
                </a:cubicBezTo>
                <a:cubicBezTo>
                  <a:pt x="134" y="132"/>
                  <a:pt x="171" y="102"/>
                  <a:pt x="171" y="66"/>
                </a:cubicBezTo>
                <a:close/>
              </a:path>
            </a:pathLst>
          </a:custGeom>
          <a:solidFill>
            <a:srgbClr val="FC5D04"/>
          </a:solidFill>
          <a:ln>
            <a:solidFill>
              <a:schemeClr val="bg1"/>
            </a:solidFill>
          </a:ln>
          <a:effectLst/>
        </p:spPr>
        <p:txBody>
          <a:bodyPr vert="horz" wrap="square" lIns="96435" tIns="48218" rIns="96435" bIns="48218" numCol="1" anchor="ctr" anchorCtr="0" compatLnSpc="1"/>
          <a:lstStyle/>
          <a:p>
            <a:pPr algn="ctr"/>
            <a:r>
              <a:rPr lang="en-US" sz="3375" dirty="0">
                <a:solidFill>
                  <a:srgbClr val="FFFFFF"/>
                </a:solidFill>
                <a:latin typeface="linea-basic-10" charset="0"/>
                <a:ea typeface="linea-basic-10" charset="0"/>
                <a:cs typeface="linea-basic-10" charset="0"/>
              </a:rPr>
              <a:t>2</a:t>
            </a:r>
            <a:endParaRPr lang="en-US" sz="3375" dirty="0">
              <a:solidFill>
                <a:srgbClr val="FFFFFF"/>
              </a:solidFill>
              <a:latin typeface="linea-basic-10" charset="0"/>
              <a:ea typeface="linea-basic-10" charset="0"/>
              <a:cs typeface="linea-basic-10" charset="0"/>
            </a:endParaRPr>
          </a:p>
        </p:txBody>
      </p:sp>
      <p:grpSp>
        <p:nvGrpSpPr>
          <p:cNvPr id="11" name="Group 26"/>
          <p:cNvGrpSpPr/>
          <p:nvPr/>
        </p:nvGrpSpPr>
        <p:grpSpPr>
          <a:xfrm>
            <a:off x="7643477" y="1834475"/>
            <a:ext cx="1679693" cy="4372755"/>
            <a:chOff x="6809062" y="1282250"/>
            <a:chExt cx="1592685" cy="4146246"/>
          </a:xfrm>
        </p:grpSpPr>
        <p:sp>
          <p:nvSpPr>
            <p:cNvPr id="12" name="Freeform 34"/>
            <p:cNvSpPr/>
            <p:nvPr/>
          </p:nvSpPr>
          <p:spPr bwMode="auto">
            <a:xfrm>
              <a:off x="6809062" y="1282250"/>
              <a:ext cx="1592685" cy="1773672"/>
            </a:xfrm>
            <a:custGeom>
              <a:avLst/>
              <a:gdLst>
                <a:gd name="T0" fmla="*/ 144 w 204"/>
                <a:gd name="T1" fmla="*/ 191 h 227"/>
                <a:gd name="T2" fmla="*/ 84 w 204"/>
                <a:gd name="T3" fmla="*/ 96 h 227"/>
                <a:gd name="T4" fmla="*/ 71 w 204"/>
                <a:gd name="T5" fmla="*/ 72 h 227"/>
                <a:gd name="T6" fmla="*/ 37 w 204"/>
                <a:gd name="T7" fmla="*/ 20 h 227"/>
                <a:gd name="T8" fmla="*/ 0 w 204"/>
                <a:gd name="T9" fmla="*/ 0 h 227"/>
                <a:gd name="T10" fmla="*/ 0 w 204"/>
                <a:gd name="T11" fmla="*/ 4 h 227"/>
                <a:gd name="T12" fmla="*/ 47 w 204"/>
                <a:gd name="T13" fmla="*/ 38 h 227"/>
                <a:gd name="T14" fmla="*/ 81 w 204"/>
                <a:gd name="T15" fmla="*/ 98 h 227"/>
                <a:gd name="T16" fmla="*/ 113 w 204"/>
                <a:gd name="T17" fmla="*/ 157 h 227"/>
                <a:gd name="T18" fmla="*/ 204 w 204"/>
                <a:gd name="T19" fmla="*/ 227 h 227"/>
                <a:gd name="T20" fmla="*/ 204 w 204"/>
                <a:gd name="T21" fmla="*/ 223 h 227"/>
                <a:gd name="T22" fmla="*/ 144 w 204"/>
                <a:gd name="T23" fmla="*/ 19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227">
                  <a:moveTo>
                    <a:pt x="144" y="191"/>
                  </a:moveTo>
                  <a:cubicBezTo>
                    <a:pt x="118" y="166"/>
                    <a:pt x="100" y="130"/>
                    <a:pt x="84" y="96"/>
                  </a:cubicBezTo>
                  <a:cubicBezTo>
                    <a:pt x="79" y="88"/>
                    <a:pt x="75" y="80"/>
                    <a:pt x="71" y="72"/>
                  </a:cubicBezTo>
                  <a:cubicBezTo>
                    <a:pt x="62" y="54"/>
                    <a:pt x="51" y="34"/>
                    <a:pt x="37" y="20"/>
                  </a:cubicBezTo>
                  <a:cubicBezTo>
                    <a:pt x="26" y="9"/>
                    <a:pt x="14" y="3"/>
                    <a:pt x="0" y="0"/>
                  </a:cubicBezTo>
                  <a:cubicBezTo>
                    <a:pt x="0" y="4"/>
                    <a:pt x="0" y="4"/>
                    <a:pt x="0" y="4"/>
                  </a:cubicBezTo>
                  <a:cubicBezTo>
                    <a:pt x="18" y="8"/>
                    <a:pt x="33" y="19"/>
                    <a:pt x="47" y="38"/>
                  </a:cubicBezTo>
                  <a:cubicBezTo>
                    <a:pt x="60" y="55"/>
                    <a:pt x="70" y="76"/>
                    <a:pt x="81" y="98"/>
                  </a:cubicBezTo>
                  <a:cubicBezTo>
                    <a:pt x="91" y="118"/>
                    <a:pt x="101" y="139"/>
                    <a:pt x="113" y="157"/>
                  </a:cubicBezTo>
                  <a:cubicBezTo>
                    <a:pt x="130" y="183"/>
                    <a:pt x="157" y="217"/>
                    <a:pt x="204" y="227"/>
                  </a:cubicBezTo>
                  <a:cubicBezTo>
                    <a:pt x="204" y="223"/>
                    <a:pt x="204" y="223"/>
                    <a:pt x="204" y="223"/>
                  </a:cubicBezTo>
                  <a:cubicBezTo>
                    <a:pt x="181" y="218"/>
                    <a:pt x="162" y="207"/>
                    <a:pt x="144" y="191"/>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13" name="Freeform 35"/>
            <p:cNvSpPr/>
            <p:nvPr/>
          </p:nvSpPr>
          <p:spPr bwMode="auto">
            <a:xfrm>
              <a:off x="6809062" y="2289196"/>
              <a:ext cx="1592685" cy="921388"/>
            </a:xfrm>
            <a:custGeom>
              <a:avLst/>
              <a:gdLst>
                <a:gd name="T0" fmla="*/ 144 w 204"/>
                <a:gd name="T1" fmla="*/ 97 h 118"/>
                <a:gd name="T2" fmla="*/ 83 w 204"/>
                <a:gd name="T3" fmla="*/ 49 h 118"/>
                <a:gd name="T4" fmla="*/ 71 w 204"/>
                <a:gd name="T5" fmla="*/ 37 h 118"/>
                <a:gd name="T6" fmla="*/ 0 w 204"/>
                <a:gd name="T7" fmla="*/ 0 h 118"/>
                <a:gd name="T8" fmla="*/ 0 w 204"/>
                <a:gd name="T9" fmla="*/ 4 h 118"/>
                <a:gd name="T10" fmla="*/ 48 w 204"/>
                <a:gd name="T11" fmla="*/ 21 h 118"/>
                <a:gd name="T12" fmla="*/ 82 w 204"/>
                <a:gd name="T13" fmla="*/ 52 h 118"/>
                <a:gd name="T14" fmla="*/ 114 w 204"/>
                <a:gd name="T15" fmla="*/ 82 h 118"/>
                <a:gd name="T16" fmla="*/ 204 w 204"/>
                <a:gd name="T17" fmla="*/ 118 h 118"/>
                <a:gd name="T18" fmla="*/ 204 w 204"/>
                <a:gd name="T19" fmla="*/ 114 h 118"/>
                <a:gd name="T20" fmla="*/ 144 w 204"/>
                <a:gd name="T21"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18">
                  <a:moveTo>
                    <a:pt x="144" y="97"/>
                  </a:moveTo>
                  <a:cubicBezTo>
                    <a:pt x="118" y="84"/>
                    <a:pt x="100" y="67"/>
                    <a:pt x="83" y="49"/>
                  </a:cubicBezTo>
                  <a:cubicBezTo>
                    <a:pt x="79" y="45"/>
                    <a:pt x="75" y="41"/>
                    <a:pt x="71" y="37"/>
                  </a:cubicBezTo>
                  <a:cubicBezTo>
                    <a:pt x="54" y="20"/>
                    <a:pt x="33" y="4"/>
                    <a:pt x="0" y="0"/>
                  </a:cubicBezTo>
                  <a:cubicBezTo>
                    <a:pt x="0" y="4"/>
                    <a:pt x="0" y="4"/>
                    <a:pt x="0" y="4"/>
                  </a:cubicBezTo>
                  <a:cubicBezTo>
                    <a:pt x="18" y="6"/>
                    <a:pt x="33" y="12"/>
                    <a:pt x="48" y="21"/>
                  </a:cubicBezTo>
                  <a:cubicBezTo>
                    <a:pt x="60" y="30"/>
                    <a:pt x="71" y="41"/>
                    <a:pt x="82" y="52"/>
                  </a:cubicBezTo>
                  <a:cubicBezTo>
                    <a:pt x="91" y="62"/>
                    <a:pt x="101" y="73"/>
                    <a:pt x="114" y="82"/>
                  </a:cubicBezTo>
                  <a:cubicBezTo>
                    <a:pt x="130" y="96"/>
                    <a:pt x="157" y="113"/>
                    <a:pt x="204" y="118"/>
                  </a:cubicBezTo>
                  <a:cubicBezTo>
                    <a:pt x="204" y="114"/>
                    <a:pt x="204" y="114"/>
                    <a:pt x="204" y="114"/>
                  </a:cubicBezTo>
                  <a:cubicBezTo>
                    <a:pt x="181" y="111"/>
                    <a:pt x="161" y="106"/>
                    <a:pt x="144" y="97"/>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14" name="Freeform 36"/>
            <p:cNvSpPr/>
            <p:nvPr/>
          </p:nvSpPr>
          <p:spPr bwMode="auto">
            <a:xfrm>
              <a:off x="6809062" y="3658115"/>
              <a:ext cx="1592685" cy="1770381"/>
            </a:xfrm>
            <a:custGeom>
              <a:avLst/>
              <a:gdLst>
                <a:gd name="T0" fmla="*/ 143 w 204"/>
                <a:gd name="T1" fmla="*/ 33 h 227"/>
                <a:gd name="T2" fmla="*/ 82 w 204"/>
                <a:gd name="T3" fmla="*/ 128 h 227"/>
                <a:gd name="T4" fmla="*/ 69 w 204"/>
                <a:gd name="T5" fmla="*/ 153 h 227"/>
                <a:gd name="T6" fmla="*/ 35 w 204"/>
                <a:gd name="T7" fmla="*/ 204 h 227"/>
                <a:gd name="T8" fmla="*/ 0 w 204"/>
                <a:gd name="T9" fmla="*/ 223 h 227"/>
                <a:gd name="T10" fmla="*/ 0 w 204"/>
                <a:gd name="T11" fmla="*/ 227 h 227"/>
                <a:gd name="T12" fmla="*/ 49 w 204"/>
                <a:gd name="T13" fmla="*/ 192 h 227"/>
                <a:gd name="T14" fmla="*/ 84 w 204"/>
                <a:gd name="T15" fmla="*/ 131 h 227"/>
                <a:gd name="T16" fmla="*/ 115 w 204"/>
                <a:gd name="T17" fmla="*/ 72 h 227"/>
                <a:gd name="T18" fmla="*/ 204 w 204"/>
                <a:gd name="T19" fmla="*/ 4 h 227"/>
                <a:gd name="T20" fmla="*/ 204 w 204"/>
                <a:gd name="T21" fmla="*/ 0 h 227"/>
                <a:gd name="T22" fmla="*/ 143 w 204"/>
                <a:gd name="T23"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227">
                  <a:moveTo>
                    <a:pt x="143" y="33"/>
                  </a:moveTo>
                  <a:cubicBezTo>
                    <a:pt x="116" y="59"/>
                    <a:pt x="98" y="94"/>
                    <a:pt x="82" y="128"/>
                  </a:cubicBezTo>
                  <a:cubicBezTo>
                    <a:pt x="77" y="137"/>
                    <a:pt x="73" y="145"/>
                    <a:pt x="69" y="153"/>
                  </a:cubicBezTo>
                  <a:cubicBezTo>
                    <a:pt x="60" y="170"/>
                    <a:pt x="49" y="190"/>
                    <a:pt x="35" y="204"/>
                  </a:cubicBezTo>
                  <a:cubicBezTo>
                    <a:pt x="24" y="214"/>
                    <a:pt x="13" y="220"/>
                    <a:pt x="0" y="223"/>
                  </a:cubicBezTo>
                  <a:cubicBezTo>
                    <a:pt x="0" y="227"/>
                    <a:pt x="0" y="227"/>
                    <a:pt x="0" y="227"/>
                  </a:cubicBezTo>
                  <a:cubicBezTo>
                    <a:pt x="19" y="223"/>
                    <a:pt x="35" y="212"/>
                    <a:pt x="49" y="192"/>
                  </a:cubicBezTo>
                  <a:cubicBezTo>
                    <a:pt x="62" y="175"/>
                    <a:pt x="73" y="153"/>
                    <a:pt x="84" y="131"/>
                  </a:cubicBezTo>
                  <a:cubicBezTo>
                    <a:pt x="94" y="111"/>
                    <a:pt x="103" y="91"/>
                    <a:pt x="115" y="72"/>
                  </a:cubicBezTo>
                  <a:cubicBezTo>
                    <a:pt x="133" y="45"/>
                    <a:pt x="159" y="14"/>
                    <a:pt x="204" y="4"/>
                  </a:cubicBezTo>
                  <a:cubicBezTo>
                    <a:pt x="204" y="0"/>
                    <a:pt x="204" y="0"/>
                    <a:pt x="204" y="0"/>
                  </a:cubicBezTo>
                  <a:cubicBezTo>
                    <a:pt x="181" y="5"/>
                    <a:pt x="161" y="16"/>
                    <a:pt x="143" y="33"/>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15" name="Freeform 37"/>
            <p:cNvSpPr/>
            <p:nvPr/>
          </p:nvSpPr>
          <p:spPr bwMode="auto">
            <a:xfrm>
              <a:off x="6809062" y="3500162"/>
              <a:ext cx="1592685" cy="921388"/>
            </a:xfrm>
            <a:custGeom>
              <a:avLst/>
              <a:gdLst>
                <a:gd name="T0" fmla="*/ 143 w 204"/>
                <a:gd name="T1" fmla="*/ 17 h 118"/>
                <a:gd name="T2" fmla="*/ 82 w 204"/>
                <a:gd name="T3" fmla="*/ 66 h 118"/>
                <a:gd name="T4" fmla="*/ 69 w 204"/>
                <a:gd name="T5" fmla="*/ 78 h 118"/>
                <a:gd name="T6" fmla="*/ 0 w 204"/>
                <a:gd name="T7" fmla="*/ 114 h 118"/>
                <a:gd name="T8" fmla="*/ 0 w 204"/>
                <a:gd name="T9" fmla="*/ 118 h 118"/>
                <a:gd name="T10" fmla="*/ 49 w 204"/>
                <a:gd name="T11" fmla="*/ 100 h 118"/>
                <a:gd name="T12" fmla="*/ 84 w 204"/>
                <a:gd name="T13" fmla="*/ 69 h 118"/>
                <a:gd name="T14" fmla="*/ 115 w 204"/>
                <a:gd name="T15" fmla="*/ 39 h 118"/>
                <a:gd name="T16" fmla="*/ 204 w 204"/>
                <a:gd name="T17" fmla="*/ 4 h 118"/>
                <a:gd name="T18" fmla="*/ 204 w 204"/>
                <a:gd name="T19" fmla="*/ 0 h 118"/>
                <a:gd name="T20" fmla="*/ 143 w 204"/>
                <a:gd name="T21"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18">
                  <a:moveTo>
                    <a:pt x="143" y="17"/>
                  </a:moveTo>
                  <a:cubicBezTo>
                    <a:pt x="116" y="30"/>
                    <a:pt x="99" y="48"/>
                    <a:pt x="82" y="66"/>
                  </a:cubicBezTo>
                  <a:cubicBezTo>
                    <a:pt x="78" y="70"/>
                    <a:pt x="74" y="74"/>
                    <a:pt x="69" y="78"/>
                  </a:cubicBezTo>
                  <a:cubicBezTo>
                    <a:pt x="50" y="98"/>
                    <a:pt x="31" y="111"/>
                    <a:pt x="0" y="114"/>
                  </a:cubicBezTo>
                  <a:cubicBezTo>
                    <a:pt x="0" y="118"/>
                    <a:pt x="0" y="118"/>
                    <a:pt x="0" y="118"/>
                  </a:cubicBezTo>
                  <a:cubicBezTo>
                    <a:pt x="19" y="116"/>
                    <a:pt x="34" y="110"/>
                    <a:pt x="49" y="100"/>
                  </a:cubicBezTo>
                  <a:cubicBezTo>
                    <a:pt x="62" y="91"/>
                    <a:pt x="72" y="80"/>
                    <a:pt x="84" y="69"/>
                  </a:cubicBezTo>
                  <a:cubicBezTo>
                    <a:pt x="93" y="59"/>
                    <a:pt x="103" y="49"/>
                    <a:pt x="115" y="39"/>
                  </a:cubicBezTo>
                  <a:cubicBezTo>
                    <a:pt x="140" y="19"/>
                    <a:pt x="168" y="8"/>
                    <a:pt x="204" y="4"/>
                  </a:cubicBezTo>
                  <a:cubicBezTo>
                    <a:pt x="204" y="0"/>
                    <a:pt x="204" y="0"/>
                    <a:pt x="204" y="0"/>
                  </a:cubicBezTo>
                  <a:cubicBezTo>
                    <a:pt x="181" y="3"/>
                    <a:pt x="161" y="8"/>
                    <a:pt x="143" y="17"/>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16" name="Rectangle 38"/>
            <p:cNvSpPr>
              <a:spLocks noChangeArrowheads="1"/>
            </p:cNvSpPr>
            <p:nvPr/>
          </p:nvSpPr>
          <p:spPr bwMode="auto">
            <a:xfrm>
              <a:off x="6809062" y="3352082"/>
              <a:ext cx="1592685" cy="32907"/>
            </a:xfrm>
            <a:prstGeom prst="rect">
              <a:avLst/>
            </a:prstGeom>
            <a:solidFill>
              <a:schemeClr val="tx1">
                <a:alpha val="30000"/>
              </a:schemeClr>
            </a:solidFill>
            <a:ln>
              <a:noFill/>
            </a:ln>
          </p:spPr>
          <p:txBody>
            <a:bodyPr vert="horz" wrap="square" lIns="96435" tIns="48218" rIns="96435" bIns="48218" numCol="1" anchor="t" anchorCtr="0" compatLnSpc="1"/>
            <a:lstStyle/>
            <a:p>
              <a:endParaRPr lang="en-US" sz="1425"/>
            </a:p>
          </p:txBody>
        </p:sp>
      </p:grpSp>
      <p:grpSp>
        <p:nvGrpSpPr>
          <p:cNvPr id="17" name="Group 25"/>
          <p:cNvGrpSpPr/>
          <p:nvPr/>
        </p:nvGrpSpPr>
        <p:grpSpPr>
          <a:xfrm>
            <a:off x="4336149" y="1834475"/>
            <a:ext cx="1676223" cy="4372755"/>
            <a:chOff x="3673053" y="1282250"/>
            <a:chExt cx="1589394" cy="4146246"/>
          </a:xfrm>
        </p:grpSpPr>
        <p:sp>
          <p:nvSpPr>
            <p:cNvPr id="18" name="Freeform 39"/>
            <p:cNvSpPr/>
            <p:nvPr/>
          </p:nvSpPr>
          <p:spPr bwMode="auto">
            <a:xfrm>
              <a:off x="3673053" y="1282250"/>
              <a:ext cx="1589394" cy="1773672"/>
            </a:xfrm>
            <a:custGeom>
              <a:avLst/>
              <a:gdLst>
                <a:gd name="T0" fmla="*/ 60 w 204"/>
                <a:gd name="T1" fmla="*/ 191 h 227"/>
                <a:gd name="T2" fmla="*/ 120 w 204"/>
                <a:gd name="T3" fmla="*/ 96 h 227"/>
                <a:gd name="T4" fmla="*/ 133 w 204"/>
                <a:gd name="T5" fmla="*/ 72 h 227"/>
                <a:gd name="T6" fmla="*/ 167 w 204"/>
                <a:gd name="T7" fmla="*/ 20 h 227"/>
                <a:gd name="T8" fmla="*/ 204 w 204"/>
                <a:gd name="T9" fmla="*/ 0 h 227"/>
                <a:gd name="T10" fmla="*/ 204 w 204"/>
                <a:gd name="T11" fmla="*/ 4 h 227"/>
                <a:gd name="T12" fmla="*/ 157 w 204"/>
                <a:gd name="T13" fmla="*/ 38 h 227"/>
                <a:gd name="T14" fmla="*/ 123 w 204"/>
                <a:gd name="T15" fmla="*/ 98 h 227"/>
                <a:gd name="T16" fmla="*/ 91 w 204"/>
                <a:gd name="T17" fmla="*/ 157 h 227"/>
                <a:gd name="T18" fmla="*/ 0 w 204"/>
                <a:gd name="T19" fmla="*/ 227 h 227"/>
                <a:gd name="T20" fmla="*/ 0 w 204"/>
                <a:gd name="T21" fmla="*/ 223 h 227"/>
                <a:gd name="T22" fmla="*/ 60 w 204"/>
                <a:gd name="T23" fmla="*/ 19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227">
                  <a:moveTo>
                    <a:pt x="60" y="191"/>
                  </a:moveTo>
                  <a:cubicBezTo>
                    <a:pt x="86" y="166"/>
                    <a:pt x="104" y="130"/>
                    <a:pt x="120" y="96"/>
                  </a:cubicBezTo>
                  <a:cubicBezTo>
                    <a:pt x="125" y="88"/>
                    <a:pt x="129" y="80"/>
                    <a:pt x="133" y="72"/>
                  </a:cubicBezTo>
                  <a:cubicBezTo>
                    <a:pt x="142" y="54"/>
                    <a:pt x="153" y="34"/>
                    <a:pt x="167" y="20"/>
                  </a:cubicBezTo>
                  <a:cubicBezTo>
                    <a:pt x="178" y="9"/>
                    <a:pt x="190" y="3"/>
                    <a:pt x="204" y="0"/>
                  </a:cubicBezTo>
                  <a:cubicBezTo>
                    <a:pt x="204" y="4"/>
                    <a:pt x="204" y="4"/>
                    <a:pt x="204" y="4"/>
                  </a:cubicBezTo>
                  <a:cubicBezTo>
                    <a:pt x="186" y="8"/>
                    <a:pt x="171" y="19"/>
                    <a:pt x="157" y="38"/>
                  </a:cubicBezTo>
                  <a:cubicBezTo>
                    <a:pt x="144" y="55"/>
                    <a:pt x="134" y="76"/>
                    <a:pt x="123" y="98"/>
                  </a:cubicBezTo>
                  <a:cubicBezTo>
                    <a:pt x="113" y="118"/>
                    <a:pt x="103" y="139"/>
                    <a:pt x="91" y="157"/>
                  </a:cubicBezTo>
                  <a:cubicBezTo>
                    <a:pt x="74" y="183"/>
                    <a:pt x="47" y="217"/>
                    <a:pt x="0" y="227"/>
                  </a:cubicBezTo>
                  <a:cubicBezTo>
                    <a:pt x="0" y="223"/>
                    <a:pt x="0" y="223"/>
                    <a:pt x="0" y="223"/>
                  </a:cubicBezTo>
                  <a:cubicBezTo>
                    <a:pt x="23" y="218"/>
                    <a:pt x="42" y="207"/>
                    <a:pt x="60" y="191"/>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19" name="Freeform 40"/>
            <p:cNvSpPr/>
            <p:nvPr/>
          </p:nvSpPr>
          <p:spPr bwMode="auto">
            <a:xfrm>
              <a:off x="3673053" y="2289196"/>
              <a:ext cx="1589394" cy="921388"/>
            </a:xfrm>
            <a:custGeom>
              <a:avLst/>
              <a:gdLst>
                <a:gd name="T0" fmla="*/ 60 w 204"/>
                <a:gd name="T1" fmla="*/ 97 h 118"/>
                <a:gd name="T2" fmla="*/ 121 w 204"/>
                <a:gd name="T3" fmla="*/ 49 h 118"/>
                <a:gd name="T4" fmla="*/ 133 w 204"/>
                <a:gd name="T5" fmla="*/ 37 h 118"/>
                <a:gd name="T6" fmla="*/ 204 w 204"/>
                <a:gd name="T7" fmla="*/ 0 h 118"/>
                <a:gd name="T8" fmla="*/ 204 w 204"/>
                <a:gd name="T9" fmla="*/ 4 h 118"/>
                <a:gd name="T10" fmla="*/ 156 w 204"/>
                <a:gd name="T11" fmla="*/ 21 h 118"/>
                <a:gd name="T12" fmla="*/ 122 w 204"/>
                <a:gd name="T13" fmla="*/ 52 h 118"/>
                <a:gd name="T14" fmla="*/ 90 w 204"/>
                <a:gd name="T15" fmla="*/ 82 h 118"/>
                <a:gd name="T16" fmla="*/ 0 w 204"/>
                <a:gd name="T17" fmla="*/ 118 h 118"/>
                <a:gd name="T18" fmla="*/ 0 w 204"/>
                <a:gd name="T19" fmla="*/ 114 h 118"/>
                <a:gd name="T20" fmla="*/ 60 w 204"/>
                <a:gd name="T21"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18">
                  <a:moveTo>
                    <a:pt x="60" y="97"/>
                  </a:moveTo>
                  <a:cubicBezTo>
                    <a:pt x="87" y="84"/>
                    <a:pt x="104" y="67"/>
                    <a:pt x="121" y="49"/>
                  </a:cubicBezTo>
                  <a:cubicBezTo>
                    <a:pt x="125" y="45"/>
                    <a:pt x="129" y="41"/>
                    <a:pt x="133" y="37"/>
                  </a:cubicBezTo>
                  <a:cubicBezTo>
                    <a:pt x="150" y="20"/>
                    <a:pt x="171" y="4"/>
                    <a:pt x="204" y="0"/>
                  </a:cubicBezTo>
                  <a:cubicBezTo>
                    <a:pt x="204" y="4"/>
                    <a:pt x="204" y="4"/>
                    <a:pt x="204" y="4"/>
                  </a:cubicBezTo>
                  <a:cubicBezTo>
                    <a:pt x="186" y="6"/>
                    <a:pt x="171" y="12"/>
                    <a:pt x="156" y="21"/>
                  </a:cubicBezTo>
                  <a:cubicBezTo>
                    <a:pt x="144" y="30"/>
                    <a:pt x="134" y="41"/>
                    <a:pt x="122" y="52"/>
                  </a:cubicBezTo>
                  <a:cubicBezTo>
                    <a:pt x="113" y="62"/>
                    <a:pt x="103" y="73"/>
                    <a:pt x="90" y="82"/>
                  </a:cubicBezTo>
                  <a:cubicBezTo>
                    <a:pt x="74" y="96"/>
                    <a:pt x="47" y="113"/>
                    <a:pt x="0" y="118"/>
                  </a:cubicBezTo>
                  <a:cubicBezTo>
                    <a:pt x="0" y="114"/>
                    <a:pt x="0" y="114"/>
                    <a:pt x="0" y="114"/>
                  </a:cubicBezTo>
                  <a:cubicBezTo>
                    <a:pt x="23" y="111"/>
                    <a:pt x="43" y="106"/>
                    <a:pt x="60" y="97"/>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20" name="Freeform 41"/>
            <p:cNvSpPr/>
            <p:nvPr/>
          </p:nvSpPr>
          <p:spPr bwMode="auto">
            <a:xfrm>
              <a:off x="3673053" y="3658115"/>
              <a:ext cx="1589394" cy="1770381"/>
            </a:xfrm>
            <a:custGeom>
              <a:avLst/>
              <a:gdLst>
                <a:gd name="T0" fmla="*/ 61 w 204"/>
                <a:gd name="T1" fmla="*/ 33 h 227"/>
                <a:gd name="T2" fmla="*/ 123 w 204"/>
                <a:gd name="T3" fmla="*/ 128 h 227"/>
                <a:gd name="T4" fmla="*/ 135 w 204"/>
                <a:gd name="T5" fmla="*/ 153 h 227"/>
                <a:gd name="T6" fmla="*/ 169 w 204"/>
                <a:gd name="T7" fmla="*/ 204 h 227"/>
                <a:gd name="T8" fmla="*/ 204 w 204"/>
                <a:gd name="T9" fmla="*/ 223 h 227"/>
                <a:gd name="T10" fmla="*/ 204 w 204"/>
                <a:gd name="T11" fmla="*/ 227 h 227"/>
                <a:gd name="T12" fmla="*/ 155 w 204"/>
                <a:gd name="T13" fmla="*/ 192 h 227"/>
                <a:gd name="T14" fmla="*/ 120 w 204"/>
                <a:gd name="T15" fmla="*/ 131 h 227"/>
                <a:gd name="T16" fmla="*/ 89 w 204"/>
                <a:gd name="T17" fmla="*/ 72 h 227"/>
                <a:gd name="T18" fmla="*/ 0 w 204"/>
                <a:gd name="T19" fmla="*/ 4 h 227"/>
                <a:gd name="T20" fmla="*/ 0 w 204"/>
                <a:gd name="T21" fmla="*/ 0 h 227"/>
                <a:gd name="T22" fmla="*/ 61 w 204"/>
                <a:gd name="T23"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227">
                  <a:moveTo>
                    <a:pt x="61" y="33"/>
                  </a:moveTo>
                  <a:cubicBezTo>
                    <a:pt x="88" y="59"/>
                    <a:pt x="106" y="94"/>
                    <a:pt x="123" y="128"/>
                  </a:cubicBezTo>
                  <a:cubicBezTo>
                    <a:pt x="127" y="137"/>
                    <a:pt x="131" y="145"/>
                    <a:pt x="135" y="153"/>
                  </a:cubicBezTo>
                  <a:cubicBezTo>
                    <a:pt x="144" y="170"/>
                    <a:pt x="155" y="190"/>
                    <a:pt x="169" y="204"/>
                  </a:cubicBezTo>
                  <a:cubicBezTo>
                    <a:pt x="180" y="214"/>
                    <a:pt x="191" y="220"/>
                    <a:pt x="204" y="223"/>
                  </a:cubicBezTo>
                  <a:cubicBezTo>
                    <a:pt x="204" y="227"/>
                    <a:pt x="204" y="227"/>
                    <a:pt x="204" y="227"/>
                  </a:cubicBezTo>
                  <a:cubicBezTo>
                    <a:pt x="185" y="223"/>
                    <a:pt x="169" y="212"/>
                    <a:pt x="155" y="192"/>
                  </a:cubicBezTo>
                  <a:cubicBezTo>
                    <a:pt x="142" y="175"/>
                    <a:pt x="131" y="153"/>
                    <a:pt x="120" y="131"/>
                  </a:cubicBezTo>
                  <a:cubicBezTo>
                    <a:pt x="111" y="111"/>
                    <a:pt x="101" y="91"/>
                    <a:pt x="89" y="72"/>
                  </a:cubicBezTo>
                  <a:cubicBezTo>
                    <a:pt x="71" y="45"/>
                    <a:pt x="45" y="14"/>
                    <a:pt x="0" y="4"/>
                  </a:cubicBezTo>
                  <a:cubicBezTo>
                    <a:pt x="0" y="0"/>
                    <a:pt x="0" y="0"/>
                    <a:pt x="0" y="0"/>
                  </a:cubicBezTo>
                  <a:cubicBezTo>
                    <a:pt x="23" y="5"/>
                    <a:pt x="43" y="16"/>
                    <a:pt x="61" y="33"/>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21" name="Freeform 42"/>
            <p:cNvSpPr/>
            <p:nvPr/>
          </p:nvSpPr>
          <p:spPr bwMode="auto">
            <a:xfrm>
              <a:off x="3673053" y="3500162"/>
              <a:ext cx="1589394" cy="921388"/>
            </a:xfrm>
            <a:custGeom>
              <a:avLst/>
              <a:gdLst>
                <a:gd name="T0" fmla="*/ 61 w 204"/>
                <a:gd name="T1" fmla="*/ 17 h 118"/>
                <a:gd name="T2" fmla="*/ 122 w 204"/>
                <a:gd name="T3" fmla="*/ 66 h 118"/>
                <a:gd name="T4" fmla="*/ 135 w 204"/>
                <a:gd name="T5" fmla="*/ 78 h 118"/>
                <a:gd name="T6" fmla="*/ 204 w 204"/>
                <a:gd name="T7" fmla="*/ 114 h 118"/>
                <a:gd name="T8" fmla="*/ 204 w 204"/>
                <a:gd name="T9" fmla="*/ 118 h 118"/>
                <a:gd name="T10" fmla="*/ 155 w 204"/>
                <a:gd name="T11" fmla="*/ 100 h 118"/>
                <a:gd name="T12" fmla="*/ 121 w 204"/>
                <a:gd name="T13" fmla="*/ 69 h 118"/>
                <a:gd name="T14" fmla="*/ 89 w 204"/>
                <a:gd name="T15" fmla="*/ 39 h 118"/>
                <a:gd name="T16" fmla="*/ 0 w 204"/>
                <a:gd name="T17" fmla="*/ 4 h 118"/>
                <a:gd name="T18" fmla="*/ 0 w 204"/>
                <a:gd name="T19" fmla="*/ 0 h 118"/>
                <a:gd name="T20" fmla="*/ 61 w 204"/>
                <a:gd name="T21"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18">
                  <a:moveTo>
                    <a:pt x="61" y="17"/>
                  </a:moveTo>
                  <a:cubicBezTo>
                    <a:pt x="88" y="30"/>
                    <a:pt x="105" y="48"/>
                    <a:pt x="122" y="66"/>
                  </a:cubicBezTo>
                  <a:cubicBezTo>
                    <a:pt x="127" y="70"/>
                    <a:pt x="131" y="74"/>
                    <a:pt x="135" y="78"/>
                  </a:cubicBezTo>
                  <a:cubicBezTo>
                    <a:pt x="154" y="98"/>
                    <a:pt x="174" y="111"/>
                    <a:pt x="204" y="114"/>
                  </a:cubicBezTo>
                  <a:cubicBezTo>
                    <a:pt x="204" y="118"/>
                    <a:pt x="204" y="118"/>
                    <a:pt x="204" y="118"/>
                  </a:cubicBezTo>
                  <a:cubicBezTo>
                    <a:pt x="186" y="116"/>
                    <a:pt x="170" y="110"/>
                    <a:pt x="155" y="100"/>
                  </a:cubicBezTo>
                  <a:cubicBezTo>
                    <a:pt x="142" y="91"/>
                    <a:pt x="132" y="80"/>
                    <a:pt x="121" y="69"/>
                  </a:cubicBezTo>
                  <a:cubicBezTo>
                    <a:pt x="111" y="59"/>
                    <a:pt x="101" y="49"/>
                    <a:pt x="89" y="39"/>
                  </a:cubicBezTo>
                  <a:cubicBezTo>
                    <a:pt x="64" y="19"/>
                    <a:pt x="36" y="8"/>
                    <a:pt x="0" y="4"/>
                  </a:cubicBezTo>
                  <a:cubicBezTo>
                    <a:pt x="0" y="0"/>
                    <a:pt x="0" y="0"/>
                    <a:pt x="0" y="0"/>
                  </a:cubicBezTo>
                  <a:cubicBezTo>
                    <a:pt x="23" y="3"/>
                    <a:pt x="43" y="8"/>
                    <a:pt x="61" y="17"/>
                  </a:cubicBezTo>
                  <a:close/>
                </a:path>
              </a:pathLst>
            </a:custGeom>
            <a:solidFill>
              <a:schemeClr val="tx1">
                <a:alpha val="30000"/>
              </a:schemeClr>
            </a:solidFill>
            <a:ln>
              <a:noFill/>
            </a:ln>
          </p:spPr>
          <p:txBody>
            <a:bodyPr vert="horz" wrap="square" lIns="96435" tIns="48218" rIns="96435" bIns="48218" numCol="1" anchor="t" anchorCtr="0" compatLnSpc="1"/>
            <a:lstStyle/>
            <a:p>
              <a:endParaRPr lang="en-US" sz="1425"/>
            </a:p>
          </p:txBody>
        </p:sp>
        <p:sp>
          <p:nvSpPr>
            <p:cNvPr id="22" name="Rectangle 43"/>
            <p:cNvSpPr>
              <a:spLocks noChangeArrowheads="1"/>
            </p:cNvSpPr>
            <p:nvPr/>
          </p:nvSpPr>
          <p:spPr bwMode="auto">
            <a:xfrm>
              <a:off x="3673053" y="3352082"/>
              <a:ext cx="1589394" cy="32907"/>
            </a:xfrm>
            <a:prstGeom prst="rect">
              <a:avLst/>
            </a:prstGeom>
            <a:solidFill>
              <a:schemeClr val="tx1">
                <a:alpha val="30000"/>
              </a:schemeClr>
            </a:solidFill>
            <a:ln>
              <a:noFill/>
            </a:ln>
          </p:spPr>
          <p:txBody>
            <a:bodyPr vert="horz" wrap="square" lIns="96435" tIns="48218" rIns="96435" bIns="48218" numCol="1" anchor="t" anchorCtr="0" compatLnSpc="1"/>
            <a:lstStyle/>
            <a:p>
              <a:endParaRPr lang="en-US" sz="1425"/>
            </a:p>
          </p:txBody>
        </p:sp>
      </p:grpSp>
      <p:sp>
        <p:nvSpPr>
          <p:cNvPr id="23" name="Freeform 44"/>
          <p:cNvSpPr>
            <a:spLocks noEditPoints="1"/>
          </p:cNvSpPr>
          <p:nvPr/>
        </p:nvSpPr>
        <p:spPr bwMode="auto">
          <a:xfrm>
            <a:off x="9413403" y="3465584"/>
            <a:ext cx="701029" cy="1138304"/>
          </a:xfrm>
          <a:custGeom>
            <a:avLst/>
            <a:gdLst>
              <a:gd name="T0" fmla="*/ 49 w 85"/>
              <a:gd name="T1" fmla="*/ 0 h 138"/>
              <a:gd name="T2" fmla="*/ 49 w 85"/>
              <a:gd name="T3" fmla="*/ 13 h 138"/>
              <a:gd name="T4" fmla="*/ 34 w 85"/>
              <a:gd name="T5" fmla="*/ 14 h 138"/>
              <a:gd name="T6" fmla="*/ 34 w 85"/>
              <a:gd name="T7" fmla="*/ 0 h 138"/>
              <a:gd name="T8" fmla="*/ 27 w 85"/>
              <a:gd name="T9" fmla="*/ 0 h 138"/>
              <a:gd name="T10" fmla="*/ 27 w 85"/>
              <a:gd name="T11" fmla="*/ 16 h 138"/>
              <a:gd name="T12" fmla="*/ 3 w 85"/>
              <a:gd name="T13" fmla="*/ 45 h 138"/>
              <a:gd name="T14" fmla="*/ 11 w 85"/>
              <a:gd name="T15" fmla="*/ 64 h 138"/>
              <a:gd name="T16" fmla="*/ 27 w 85"/>
              <a:gd name="T17" fmla="*/ 78 h 138"/>
              <a:gd name="T18" fmla="*/ 27 w 85"/>
              <a:gd name="T19" fmla="*/ 121 h 138"/>
              <a:gd name="T20" fmla="*/ 7 w 85"/>
              <a:gd name="T21" fmla="*/ 104 h 138"/>
              <a:gd name="T22" fmla="*/ 0 w 85"/>
              <a:gd name="T23" fmla="*/ 106 h 138"/>
              <a:gd name="T24" fmla="*/ 27 w 85"/>
              <a:gd name="T25" fmla="*/ 128 h 138"/>
              <a:gd name="T26" fmla="*/ 27 w 85"/>
              <a:gd name="T27" fmla="*/ 138 h 138"/>
              <a:gd name="T28" fmla="*/ 34 w 85"/>
              <a:gd name="T29" fmla="*/ 138 h 138"/>
              <a:gd name="T30" fmla="*/ 34 w 85"/>
              <a:gd name="T31" fmla="*/ 129 h 138"/>
              <a:gd name="T32" fmla="*/ 37 w 85"/>
              <a:gd name="T33" fmla="*/ 129 h 138"/>
              <a:gd name="T34" fmla="*/ 49 w 85"/>
              <a:gd name="T35" fmla="*/ 128 h 138"/>
              <a:gd name="T36" fmla="*/ 49 w 85"/>
              <a:gd name="T37" fmla="*/ 138 h 138"/>
              <a:gd name="T38" fmla="*/ 56 w 85"/>
              <a:gd name="T39" fmla="*/ 138 h 138"/>
              <a:gd name="T40" fmla="*/ 56 w 85"/>
              <a:gd name="T41" fmla="*/ 127 h 138"/>
              <a:gd name="T42" fmla="*/ 84 w 85"/>
              <a:gd name="T43" fmla="*/ 95 h 138"/>
              <a:gd name="T44" fmla="*/ 75 w 85"/>
              <a:gd name="T45" fmla="*/ 74 h 138"/>
              <a:gd name="T46" fmla="*/ 56 w 85"/>
              <a:gd name="T47" fmla="*/ 59 h 138"/>
              <a:gd name="T48" fmla="*/ 56 w 85"/>
              <a:gd name="T49" fmla="*/ 21 h 138"/>
              <a:gd name="T50" fmla="*/ 78 w 85"/>
              <a:gd name="T51" fmla="*/ 36 h 138"/>
              <a:gd name="T52" fmla="*/ 85 w 85"/>
              <a:gd name="T53" fmla="*/ 35 h 138"/>
              <a:gd name="T54" fmla="*/ 56 w 85"/>
              <a:gd name="T55" fmla="*/ 14 h 138"/>
              <a:gd name="T56" fmla="*/ 56 w 85"/>
              <a:gd name="T57" fmla="*/ 0 h 138"/>
              <a:gd name="T58" fmla="*/ 49 w 85"/>
              <a:gd name="T59" fmla="*/ 0 h 138"/>
              <a:gd name="T60" fmla="*/ 38 w 85"/>
              <a:gd name="T61" fmla="*/ 122 h 138"/>
              <a:gd name="T62" fmla="*/ 34 w 85"/>
              <a:gd name="T63" fmla="*/ 122 h 138"/>
              <a:gd name="T64" fmla="*/ 34 w 85"/>
              <a:gd name="T65" fmla="*/ 84 h 138"/>
              <a:gd name="T66" fmla="*/ 49 w 85"/>
              <a:gd name="T67" fmla="*/ 108 h 138"/>
              <a:gd name="T68" fmla="*/ 38 w 85"/>
              <a:gd name="T69" fmla="*/ 122 h 138"/>
              <a:gd name="T70" fmla="*/ 49 w 85"/>
              <a:gd name="T71" fmla="*/ 55 h 138"/>
              <a:gd name="T72" fmla="*/ 44 w 85"/>
              <a:gd name="T73" fmla="*/ 51 h 138"/>
              <a:gd name="T74" fmla="*/ 34 w 85"/>
              <a:gd name="T75" fmla="*/ 34 h 138"/>
              <a:gd name="T76" fmla="*/ 35 w 85"/>
              <a:gd name="T77" fmla="*/ 29 h 138"/>
              <a:gd name="T78" fmla="*/ 49 w 85"/>
              <a:gd name="T79" fmla="*/ 20 h 138"/>
              <a:gd name="T80" fmla="*/ 49 w 85"/>
              <a:gd name="T81" fmla="*/ 5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138">
                <a:moveTo>
                  <a:pt x="49" y="0"/>
                </a:moveTo>
                <a:cubicBezTo>
                  <a:pt x="49" y="13"/>
                  <a:pt x="49" y="13"/>
                  <a:pt x="49" y="13"/>
                </a:cubicBezTo>
                <a:cubicBezTo>
                  <a:pt x="44" y="13"/>
                  <a:pt x="39" y="13"/>
                  <a:pt x="34" y="14"/>
                </a:cubicBezTo>
                <a:cubicBezTo>
                  <a:pt x="34" y="0"/>
                  <a:pt x="34" y="0"/>
                  <a:pt x="34" y="0"/>
                </a:cubicBezTo>
                <a:cubicBezTo>
                  <a:pt x="27" y="0"/>
                  <a:pt x="27" y="0"/>
                  <a:pt x="27" y="0"/>
                </a:cubicBezTo>
                <a:cubicBezTo>
                  <a:pt x="27" y="16"/>
                  <a:pt x="27" y="16"/>
                  <a:pt x="27" y="16"/>
                </a:cubicBezTo>
                <a:cubicBezTo>
                  <a:pt x="11" y="21"/>
                  <a:pt x="3" y="31"/>
                  <a:pt x="3" y="45"/>
                </a:cubicBezTo>
                <a:cubicBezTo>
                  <a:pt x="3" y="52"/>
                  <a:pt x="6" y="58"/>
                  <a:pt x="11" y="64"/>
                </a:cubicBezTo>
                <a:cubicBezTo>
                  <a:pt x="14" y="68"/>
                  <a:pt x="19" y="72"/>
                  <a:pt x="27" y="78"/>
                </a:cubicBezTo>
                <a:cubicBezTo>
                  <a:pt x="27" y="121"/>
                  <a:pt x="27" y="121"/>
                  <a:pt x="27" y="121"/>
                </a:cubicBezTo>
                <a:cubicBezTo>
                  <a:pt x="16" y="118"/>
                  <a:pt x="9" y="113"/>
                  <a:pt x="7" y="104"/>
                </a:cubicBezTo>
                <a:cubicBezTo>
                  <a:pt x="0" y="106"/>
                  <a:pt x="0" y="106"/>
                  <a:pt x="0" y="106"/>
                </a:cubicBezTo>
                <a:cubicBezTo>
                  <a:pt x="4" y="118"/>
                  <a:pt x="13" y="126"/>
                  <a:pt x="27" y="128"/>
                </a:cubicBezTo>
                <a:cubicBezTo>
                  <a:pt x="27" y="138"/>
                  <a:pt x="27" y="138"/>
                  <a:pt x="27" y="138"/>
                </a:cubicBezTo>
                <a:cubicBezTo>
                  <a:pt x="34" y="138"/>
                  <a:pt x="34" y="138"/>
                  <a:pt x="34" y="138"/>
                </a:cubicBezTo>
                <a:cubicBezTo>
                  <a:pt x="34" y="129"/>
                  <a:pt x="34" y="129"/>
                  <a:pt x="34" y="129"/>
                </a:cubicBezTo>
                <a:cubicBezTo>
                  <a:pt x="37" y="129"/>
                  <a:pt x="37" y="129"/>
                  <a:pt x="37" y="129"/>
                </a:cubicBezTo>
                <a:cubicBezTo>
                  <a:pt x="41" y="129"/>
                  <a:pt x="45" y="129"/>
                  <a:pt x="49" y="128"/>
                </a:cubicBezTo>
                <a:cubicBezTo>
                  <a:pt x="49" y="138"/>
                  <a:pt x="49" y="138"/>
                  <a:pt x="49" y="138"/>
                </a:cubicBezTo>
                <a:cubicBezTo>
                  <a:pt x="56" y="138"/>
                  <a:pt x="56" y="138"/>
                  <a:pt x="56" y="138"/>
                </a:cubicBezTo>
                <a:cubicBezTo>
                  <a:pt x="56" y="127"/>
                  <a:pt x="56" y="127"/>
                  <a:pt x="56" y="127"/>
                </a:cubicBezTo>
                <a:cubicBezTo>
                  <a:pt x="75" y="123"/>
                  <a:pt x="84" y="112"/>
                  <a:pt x="84" y="95"/>
                </a:cubicBezTo>
                <a:cubicBezTo>
                  <a:pt x="84" y="88"/>
                  <a:pt x="81" y="81"/>
                  <a:pt x="75" y="74"/>
                </a:cubicBezTo>
                <a:cubicBezTo>
                  <a:pt x="71" y="70"/>
                  <a:pt x="65" y="65"/>
                  <a:pt x="56" y="59"/>
                </a:cubicBezTo>
                <a:cubicBezTo>
                  <a:pt x="56" y="21"/>
                  <a:pt x="56" y="21"/>
                  <a:pt x="56" y="21"/>
                </a:cubicBezTo>
                <a:cubicBezTo>
                  <a:pt x="68" y="22"/>
                  <a:pt x="75" y="27"/>
                  <a:pt x="78" y="36"/>
                </a:cubicBezTo>
                <a:cubicBezTo>
                  <a:pt x="85" y="35"/>
                  <a:pt x="85" y="35"/>
                  <a:pt x="85" y="35"/>
                </a:cubicBezTo>
                <a:cubicBezTo>
                  <a:pt x="81" y="22"/>
                  <a:pt x="71" y="15"/>
                  <a:pt x="56" y="14"/>
                </a:cubicBezTo>
                <a:cubicBezTo>
                  <a:pt x="56" y="0"/>
                  <a:pt x="56" y="0"/>
                  <a:pt x="56" y="0"/>
                </a:cubicBezTo>
                <a:lnTo>
                  <a:pt x="49" y="0"/>
                </a:lnTo>
                <a:close/>
                <a:moveTo>
                  <a:pt x="38" y="122"/>
                </a:moveTo>
                <a:cubicBezTo>
                  <a:pt x="34" y="122"/>
                  <a:pt x="34" y="122"/>
                  <a:pt x="34" y="122"/>
                </a:cubicBezTo>
                <a:cubicBezTo>
                  <a:pt x="34" y="84"/>
                  <a:pt x="34" y="84"/>
                  <a:pt x="34" y="84"/>
                </a:cubicBezTo>
                <a:cubicBezTo>
                  <a:pt x="44" y="91"/>
                  <a:pt x="48" y="99"/>
                  <a:pt x="49" y="108"/>
                </a:cubicBezTo>
                <a:cubicBezTo>
                  <a:pt x="49" y="117"/>
                  <a:pt x="45" y="122"/>
                  <a:pt x="38" y="122"/>
                </a:cubicBezTo>
                <a:close/>
                <a:moveTo>
                  <a:pt x="49" y="55"/>
                </a:moveTo>
                <a:cubicBezTo>
                  <a:pt x="47" y="53"/>
                  <a:pt x="45" y="52"/>
                  <a:pt x="44" y="51"/>
                </a:cubicBezTo>
                <a:cubicBezTo>
                  <a:pt x="38" y="46"/>
                  <a:pt x="34" y="41"/>
                  <a:pt x="34" y="34"/>
                </a:cubicBezTo>
                <a:cubicBezTo>
                  <a:pt x="34" y="33"/>
                  <a:pt x="35" y="31"/>
                  <a:pt x="35" y="29"/>
                </a:cubicBezTo>
                <a:cubicBezTo>
                  <a:pt x="37" y="23"/>
                  <a:pt x="41" y="20"/>
                  <a:pt x="49" y="20"/>
                </a:cubicBezTo>
                <a:lnTo>
                  <a:pt x="49" y="55"/>
                </a:lnTo>
                <a:close/>
              </a:path>
            </a:pathLst>
          </a:custGeom>
          <a:solidFill>
            <a:srgbClr val="6EAA2E"/>
          </a:solidFill>
          <a:ln>
            <a:noFill/>
          </a:ln>
        </p:spPr>
        <p:txBody>
          <a:bodyPr vert="horz" wrap="square" lIns="96435" tIns="48218" rIns="96435" bIns="48218" numCol="1" anchor="t" anchorCtr="0" compatLnSpc="1"/>
          <a:lstStyle/>
          <a:p>
            <a:endParaRPr lang="en-US" sz="1425"/>
          </a:p>
        </p:txBody>
      </p:sp>
      <p:sp>
        <p:nvSpPr>
          <p:cNvPr id="24" name="Rectangle 22"/>
          <p:cNvSpPr/>
          <p:nvPr/>
        </p:nvSpPr>
        <p:spPr>
          <a:xfrm>
            <a:off x="10365386" y="2652783"/>
            <a:ext cx="2094067" cy="2731417"/>
          </a:xfrm>
          <a:prstGeom prst="rect">
            <a:avLst/>
          </a:prstGeom>
        </p:spPr>
        <p:txBody>
          <a:bodyPr wrap="square" lIns="128580" rIns="128580" bIns="64290">
            <a:spAutoFit/>
          </a:bodyPr>
          <a:lstStyle/>
          <a:p>
            <a:pPr>
              <a:lnSpc>
                <a:spcPct val="150000"/>
              </a:lnSpc>
              <a:spcBef>
                <a:spcPts val="635"/>
              </a:spcBef>
            </a:pPr>
            <a:r>
              <a:rPr lang="zh-CN" altLang="en-US" sz="2250" b="1" dirty="0">
                <a:solidFill>
                  <a:schemeClr val="tx1">
                    <a:lumMod val="75000"/>
                    <a:lumOff val="25000"/>
                  </a:schemeClr>
                </a:solidFill>
                <a:latin typeface="Source Sans Pro" panose="020B0503030403020204" charset="0"/>
              </a:rPr>
              <a:t>输入标题</a:t>
            </a:r>
            <a:endParaRPr lang="en-US" sz="2250" b="1" dirty="0">
              <a:solidFill>
                <a:schemeClr val="tx1">
                  <a:lumMod val="75000"/>
                  <a:lumOff val="25000"/>
                </a:schemeClr>
              </a:solidFill>
              <a:latin typeface="Source Sans Pro" panose="020B0503030403020204" charset="0"/>
            </a:endParaRPr>
          </a:p>
          <a:p>
            <a:pPr>
              <a:lnSpc>
                <a:spcPct val="150000"/>
              </a:lnSpc>
              <a:spcBef>
                <a:spcPts val="635"/>
              </a:spcBef>
            </a:pPr>
            <a:r>
              <a:rPr lang="zh-CN" altLang="en-US" sz="1405" dirty="0">
                <a:solidFill>
                  <a:schemeClr val="tx1">
                    <a:lumMod val="75000"/>
                    <a:lumOff val="25000"/>
                  </a:schemeClr>
                </a:solidFill>
                <a:latin typeface="Source Sans Pro" panose="020B0503030403020204" charset="0"/>
              </a:rPr>
              <a:t>请在这里输入您的文本，或复制粘贴您的请在这里输入您的文本，或复制粘贴您的文字。可更改大小和字体</a:t>
            </a:r>
            <a:endParaRPr lang="en-US" sz="1405" dirty="0">
              <a:solidFill>
                <a:schemeClr val="tx1">
                  <a:lumMod val="75000"/>
                  <a:lumOff val="25000"/>
                </a:schemeClr>
              </a:solidFill>
              <a:latin typeface="Source Sans Pro" panose="020B0503030403020204" charset="0"/>
            </a:endParaRPr>
          </a:p>
          <a:p>
            <a:pPr>
              <a:lnSpc>
                <a:spcPct val="150000"/>
              </a:lnSpc>
              <a:spcBef>
                <a:spcPts val="635"/>
              </a:spcBef>
            </a:pPr>
            <a:r>
              <a:rPr lang="en-US" sz="1405" dirty="0">
                <a:solidFill>
                  <a:schemeClr val="tx1">
                    <a:lumMod val="75000"/>
                    <a:lumOff val="25000"/>
                  </a:schemeClr>
                </a:solidFill>
                <a:latin typeface="Source Sans Pro" panose="020B0503030403020204" charset="0"/>
              </a:rPr>
              <a:t> </a:t>
            </a:r>
            <a:endParaRPr lang="en-US" sz="1405" dirty="0">
              <a:solidFill>
                <a:schemeClr val="tx1">
                  <a:lumMod val="75000"/>
                  <a:lumOff val="25000"/>
                </a:schemeClr>
              </a:solidFill>
              <a:latin typeface="Source Sans Pro" panose="020B0503030403020204" charset="0"/>
            </a:endParaRPr>
          </a:p>
        </p:txBody>
      </p:sp>
      <p:sp>
        <p:nvSpPr>
          <p:cNvPr id="25" name="Rectangle 23"/>
          <p:cNvSpPr/>
          <p:nvPr/>
        </p:nvSpPr>
        <p:spPr>
          <a:xfrm>
            <a:off x="1197318" y="2652783"/>
            <a:ext cx="2094067" cy="2731417"/>
          </a:xfrm>
          <a:prstGeom prst="rect">
            <a:avLst/>
          </a:prstGeom>
        </p:spPr>
        <p:txBody>
          <a:bodyPr wrap="square" lIns="128580" rIns="128580" bIns="64290">
            <a:spAutoFit/>
          </a:bodyPr>
          <a:lstStyle/>
          <a:p>
            <a:pPr algn="r">
              <a:lnSpc>
                <a:spcPct val="150000"/>
              </a:lnSpc>
              <a:spcBef>
                <a:spcPts val="635"/>
              </a:spcBef>
            </a:pPr>
            <a:r>
              <a:rPr lang="zh-CN" altLang="en-US" sz="2250" b="1" dirty="0">
                <a:solidFill>
                  <a:schemeClr val="tx1">
                    <a:lumMod val="75000"/>
                    <a:lumOff val="25000"/>
                  </a:schemeClr>
                </a:solidFill>
                <a:latin typeface="Source Sans Pro" panose="020B0503030403020204" charset="0"/>
              </a:rPr>
              <a:t>输入标题</a:t>
            </a:r>
            <a:endParaRPr lang="en-US" sz="2250" b="1" dirty="0">
              <a:solidFill>
                <a:schemeClr val="tx1">
                  <a:lumMod val="75000"/>
                  <a:lumOff val="25000"/>
                </a:schemeClr>
              </a:solidFill>
              <a:latin typeface="Source Sans Pro" panose="020B0503030403020204" charset="0"/>
            </a:endParaRPr>
          </a:p>
          <a:p>
            <a:pPr>
              <a:lnSpc>
                <a:spcPct val="150000"/>
              </a:lnSpc>
              <a:spcBef>
                <a:spcPts val="635"/>
              </a:spcBef>
            </a:pPr>
            <a:r>
              <a:rPr lang="zh-CN" altLang="en-US" sz="1405" dirty="0">
                <a:solidFill>
                  <a:schemeClr val="tx1">
                    <a:lumMod val="75000"/>
                    <a:lumOff val="25000"/>
                  </a:schemeClr>
                </a:solidFill>
                <a:latin typeface="Source Sans Pro" panose="020B0503030403020204" charset="0"/>
              </a:rPr>
              <a:t>请在这里输入您的文本，或复制粘贴您的请在这里输入您的文本，或复制粘贴您的文字。可更改大小和字体</a:t>
            </a:r>
            <a:endParaRPr lang="en-US" altLang="zh-CN" sz="1405" dirty="0">
              <a:solidFill>
                <a:schemeClr val="tx1">
                  <a:lumMod val="75000"/>
                  <a:lumOff val="25000"/>
                </a:schemeClr>
              </a:solidFill>
              <a:latin typeface="Source Sans Pro" panose="020B0503030403020204" charset="0"/>
            </a:endParaRPr>
          </a:p>
          <a:p>
            <a:pPr>
              <a:lnSpc>
                <a:spcPct val="150000"/>
              </a:lnSpc>
              <a:spcBef>
                <a:spcPts val="635"/>
              </a:spcBef>
            </a:pPr>
            <a:r>
              <a:rPr lang="en-US" altLang="zh-CN" sz="1405" dirty="0">
                <a:solidFill>
                  <a:schemeClr val="tx1">
                    <a:lumMod val="75000"/>
                    <a:lumOff val="25000"/>
                  </a:schemeClr>
                </a:solidFill>
                <a:latin typeface="Source Sans Pro" panose="020B0503030403020204" charset="0"/>
              </a:rPr>
              <a:t> </a:t>
            </a:r>
            <a:endParaRPr lang="en-US" altLang="zh-CN" sz="1405" dirty="0">
              <a:solidFill>
                <a:schemeClr val="tx1">
                  <a:lumMod val="75000"/>
                  <a:lumOff val="25000"/>
                </a:schemeClr>
              </a:solidFill>
              <a:latin typeface="Source Sans Pro" panose="020B050303040302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grpId="0" nodeType="withEffect">
                                      <p:stCondLst>
                                        <p:cond delay="2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2" presetClass="entr" presetSubtype="4" fill="hold" grpId="0" nodeType="with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50000">
                                      <p:stCondLst>
                                        <p:cond delay="300"/>
                                      </p:stCondLst>
                                      <p:childTnLst>
                                        <p:set>
                                          <p:cBhvr>
                                            <p:cTn id="16" dur="1" fill="hold">
                                              <p:stCondLst>
                                                <p:cond delay="0"/>
                                              </p:stCondLst>
                                            </p:cTn>
                                            <p:tgtEl>
                                              <p:spTgt spid="9"/>
                                            </p:tgtEl>
                                            <p:attrNameLst>
                                              <p:attrName>style.visibility</p:attrName>
                                            </p:attrNameLst>
                                          </p:cBhvr>
                                          <p:to>
                                            <p:strVal val="visible"/>
                                          </p:to>
                                        </p:set>
                                        <p:anim calcmode="lin" valueType="num" p14:bounceEnd="50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50000">
                                      <p:stCondLst>
                                        <p:cond delay="600"/>
                                      </p:stCondLst>
                                      <p:childTnLst>
                                        <p:set>
                                          <p:cBhvr>
                                            <p:cTn id="20" dur="1" fill="hold">
                                              <p:stCondLst>
                                                <p:cond delay="0"/>
                                              </p:stCondLst>
                                            </p:cTn>
                                            <p:tgtEl>
                                              <p:spTgt spid="8"/>
                                            </p:tgtEl>
                                            <p:attrNameLst>
                                              <p:attrName>style.visibility</p:attrName>
                                            </p:attrNameLst>
                                          </p:cBhvr>
                                          <p:to>
                                            <p:strVal val="visible"/>
                                          </p:to>
                                        </p:set>
                                        <p:anim calcmode="lin" valueType="num" p14:bounceEnd="50000">
                                          <p:cBhvr additive="base">
                                            <p:cTn id="21"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50000">
                                      <p:stCondLst>
                                        <p:cond delay="900"/>
                                      </p:stCondLst>
                                      <p:childTnLst>
                                        <p:set>
                                          <p:cBhvr>
                                            <p:cTn id="24" dur="1" fill="hold">
                                              <p:stCondLst>
                                                <p:cond delay="0"/>
                                              </p:stCondLst>
                                            </p:cTn>
                                            <p:tgtEl>
                                              <p:spTgt spid="7"/>
                                            </p:tgtEl>
                                            <p:attrNameLst>
                                              <p:attrName>style.visibility</p:attrName>
                                            </p:attrNameLst>
                                          </p:cBhvr>
                                          <p:to>
                                            <p:strVal val="visible"/>
                                          </p:to>
                                        </p:set>
                                        <p:anim calcmode="lin" valueType="num" p14:bounceEnd="50000">
                                          <p:cBhvr additive="base">
                                            <p:cTn id="25"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6" dur="10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50000">
                                      <p:stCondLst>
                                        <p:cond delay="1200"/>
                                      </p:stCondLst>
                                      <p:childTnLst>
                                        <p:set>
                                          <p:cBhvr>
                                            <p:cTn id="28" dur="1" fill="hold">
                                              <p:stCondLst>
                                                <p:cond delay="0"/>
                                              </p:stCondLst>
                                            </p:cTn>
                                            <p:tgtEl>
                                              <p:spTgt spid="6"/>
                                            </p:tgtEl>
                                            <p:attrNameLst>
                                              <p:attrName>style.visibility</p:attrName>
                                            </p:attrNameLst>
                                          </p:cBhvr>
                                          <p:to>
                                            <p:strVal val="visible"/>
                                          </p:to>
                                        </p:set>
                                        <p:anim calcmode="lin" valueType="num" p14:bounceEnd="50000">
                                          <p:cBhvr additive="base">
                                            <p:cTn id="29"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0" dur="1000" fill="hold"/>
                                            <p:tgtEl>
                                              <p:spTgt spid="6"/>
                                            </p:tgtEl>
                                            <p:attrNameLst>
                                              <p:attrName>ppt_y</p:attrName>
                                            </p:attrNameLst>
                                          </p:cBhvr>
                                          <p:tavLst>
                                            <p:tav tm="0">
                                              <p:val>
                                                <p:strVal val="1+#ppt_h/2"/>
                                              </p:val>
                                            </p:tav>
                                            <p:tav tm="100000">
                                              <p:val>
                                                <p:strVal val="#ppt_y"/>
                                              </p:val>
                                            </p:tav>
                                          </p:tavLst>
                                        </p:anim>
                                      </p:childTnLst>
                                    </p:cTn>
                                  </p:par>
                                  <p:par>
                                    <p:cTn id="31" presetID="22" presetClass="entr" presetSubtype="8" fill="hold" nodeType="withEffect">
                                      <p:stCondLst>
                                        <p:cond delay="100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2" fill="hold" nodeType="withEffect">
                                      <p:stCondLst>
                                        <p:cond delay="130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par>
                                    <p:cTn id="37" presetID="2" presetClass="entr" presetSubtype="8" decel="5000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500" fill="hold"/>
                                            <p:tgtEl>
                                              <p:spTgt spid="3"/>
                                            </p:tgtEl>
                                            <p:attrNameLst>
                                              <p:attrName>ppt_x</p:attrName>
                                            </p:attrNameLst>
                                          </p:cBhvr>
                                          <p:tavLst>
                                            <p:tav tm="0">
                                              <p:val>
                                                <p:strVal val="0-#ppt_w/2"/>
                                              </p:val>
                                            </p:tav>
                                            <p:tav tm="100000">
                                              <p:val>
                                                <p:strVal val="#ppt_x"/>
                                              </p:val>
                                            </p:tav>
                                          </p:tavLst>
                                        </p:anim>
                                        <p:anim calcmode="lin" valueType="num">
                                          <p:cBhvr additive="base">
                                            <p:cTn id="40" dur="1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decel="50000" fill="hold" grpId="0" nodeType="withEffect">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500" fill="hold"/>
                                            <p:tgtEl>
                                              <p:spTgt spid="23"/>
                                            </p:tgtEl>
                                            <p:attrNameLst>
                                              <p:attrName>ppt_x</p:attrName>
                                            </p:attrNameLst>
                                          </p:cBhvr>
                                          <p:tavLst>
                                            <p:tav tm="0">
                                              <p:val>
                                                <p:strVal val="1+#ppt_w/2"/>
                                              </p:val>
                                            </p:tav>
                                            <p:tav tm="100000">
                                              <p:val>
                                                <p:strVal val="#ppt_x"/>
                                              </p:val>
                                            </p:tav>
                                          </p:tavLst>
                                        </p:anim>
                                        <p:anim calcmode="lin" valueType="num">
                                          <p:cBhvr additive="base">
                                            <p:cTn id="44" dur="1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3" grpId="0" animBg="1"/>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grpId="0" nodeType="withEffect">
                                      <p:stCondLst>
                                        <p:cond delay="2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3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6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9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12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ppt_x"/>
                                              </p:val>
                                            </p:tav>
                                            <p:tav tm="100000">
                                              <p:val>
                                                <p:strVal val="#ppt_x"/>
                                              </p:val>
                                            </p:tav>
                                          </p:tavLst>
                                        </p:anim>
                                        <p:anim calcmode="lin" valueType="num">
                                          <p:cBhvr additive="base">
                                            <p:cTn id="30" dur="1000" fill="hold"/>
                                            <p:tgtEl>
                                              <p:spTgt spid="6"/>
                                            </p:tgtEl>
                                            <p:attrNameLst>
                                              <p:attrName>ppt_y</p:attrName>
                                            </p:attrNameLst>
                                          </p:cBhvr>
                                          <p:tavLst>
                                            <p:tav tm="0">
                                              <p:val>
                                                <p:strVal val="1+#ppt_h/2"/>
                                              </p:val>
                                            </p:tav>
                                            <p:tav tm="100000">
                                              <p:val>
                                                <p:strVal val="#ppt_y"/>
                                              </p:val>
                                            </p:tav>
                                          </p:tavLst>
                                        </p:anim>
                                      </p:childTnLst>
                                    </p:cTn>
                                  </p:par>
                                  <p:par>
                                    <p:cTn id="31" presetID="22" presetClass="entr" presetSubtype="8" fill="hold" nodeType="withEffect">
                                      <p:stCondLst>
                                        <p:cond delay="100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2" fill="hold" nodeType="withEffect">
                                      <p:stCondLst>
                                        <p:cond delay="130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par>
                                    <p:cTn id="37" presetID="2" presetClass="entr" presetSubtype="8" decel="5000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500" fill="hold"/>
                                            <p:tgtEl>
                                              <p:spTgt spid="3"/>
                                            </p:tgtEl>
                                            <p:attrNameLst>
                                              <p:attrName>ppt_x</p:attrName>
                                            </p:attrNameLst>
                                          </p:cBhvr>
                                          <p:tavLst>
                                            <p:tav tm="0">
                                              <p:val>
                                                <p:strVal val="0-#ppt_w/2"/>
                                              </p:val>
                                            </p:tav>
                                            <p:tav tm="100000">
                                              <p:val>
                                                <p:strVal val="#ppt_x"/>
                                              </p:val>
                                            </p:tav>
                                          </p:tavLst>
                                        </p:anim>
                                        <p:anim calcmode="lin" valueType="num">
                                          <p:cBhvr additive="base">
                                            <p:cTn id="40" dur="1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decel="50000" fill="hold" grpId="0" nodeType="withEffect">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500" fill="hold"/>
                                            <p:tgtEl>
                                              <p:spTgt spid="23"/>
                                            </p:tgtEl>
                                            <p:attrNameLst>
                                              <p:attrName>ppt_x</p:attrName>
                                            </p:attrNameLst>
                                          </p:cBhvr>
                                          <p:tavLst>
                                            <p:tav tm="0">
                                              <p:val>
                                                <p:strVal val="1+#ppt_w/2"/>
                                              </p:val>
                                            </p:tav>
                                            <p:tav tm="100000">
                                              <p:val>
                                                <p:strVal val="#ppt_x"/>
                                              </p:val>
                                            </p:tav>
                                          </p:tavLst>
                                        </p:anim>
                                        <p:anim calcmode="lin" valueType="num">
                                          <p:cBhvr additive="base">
                                            <p:cTn id="44" dur="1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3" grpId="0" animBg="1"/>
          <p:bldP spid="24" grpId="0"/>
          <p:bldP spid="2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7246" y="1771611"/>
            <a:ext cx="4744258" cy="4553823"/>
            <a:chOff x="3846747" y="1679841"/>
            <a:chExt cx="4498506" cy="4317936"/>
          </a:xfrm>
          <a:effectLst/>
        </p:grpSpPr>
        <p:sp>
          <p:nvSpPr>
            <p:cNvPr id="43" name="Freeform 42"/>
            <p:cNvSpPr/>
            <p:nvPr/>
          </p:nvSpPr>
          <p:spPr>
            <a:xfrm>
              <a:off x="3849451" y="1682549"/>
              <a:ext cx="446314" cy="2242457"/>
            </a:xfrm>
            <a:custGeom>
              <a:avLst/>
              <a:gdLst>
                <a:gd name="connsiteX0" fmla="*/ 446314 w 446314"/>
                <a:gd name="connsiteY0" fmla="*/ 0 h 2242457"/>
                <a:gd name="connsiteX1" fmla="*/ 446314 w 446314"/>
                <a:gd name="connsiteY1" fmla="*/ 5410 h 2242457"/>
                <a:gd name="connsiteX2" fmla="*/ 2721 w 446314"/>
                <a:gd name="connsiteY2" fmla="*/ 446313 h 2242457"/>
                <a:gd name="connsiteX3" fmla="*/ 446314 w 446314"/>
                <a:gd name="connsiteY3" fmla="*/ 446313 h 2242457"/>
                <a:gd name="connsiteX4" fmla="*/ 446314 w 446314"/>
                <a:gd name="connsiteY4" fmla="*/ 1796142 h 2242457"/>
                <a:gd name="connsiteX5" fmla="*/ 2721 w 446314"/>
                <a:gd name="connsiteY5" fmla="*/ 1796142 h 2242457"/>
                <a:gd name="connsiteX6" fmla="*/ 2722 w 446314"/>
                <a:gd name="connsiteY6" fmla="*/ 1796143 h 2242457"/>
                <a:gd name="connsiteX7" fmla="*/ 446314 w 446314"/>
                <a:gd name="connsiteY7" fmla="*/ 1796143 h 2242457"/>
                <a:gd name="connsiteX8" fmla="*/ 446314 w 446314"/>
                <a:gd name="connsiteY8" fmla="*/ 2237045 h 2242457"/>
                <a:gd name="connsiteX9" fmla="*/ 446314 w 446314"/>
                <a:gd name="connsiteY9" fmla="*/ 2237046 h 2242457"/>
                <a:gd name="connsiteX10" fmla="*/ 446314 w 446314"/>
                <a:gd name="connsiteY10" fmla="*/ 2242457 h 2242457"/>
                <a:gd name="connsiteX11" fmla="*/ 0 w 446314"/>
                <a:gd name="connsiteY11" fmla="*/ 1793420 h 2242457"/>
                <a:gd name="connsiteX12" fmla="*/ 0 w 446314"/>
                <a:gd name="connsiteY12" fmla="*/ 449037 h 224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314" h="2242457">
                  <a:moveTo>
                    <a:pt x="446314" y="0"/>
                  </a:moveTo>
                  <a:lnTo>
                    <a:pt x="446314" y="5410"/>
                  </a:lnTo>
                  <a:lnTo>
                    <a:pt x="2721" y="446313"/>
                  </a:lnTo>
                  <a:lnTo>
                    <a:pt x="446314" y="446313"/>
                  </a:lnTo>
                  <a:lnTo>
                    <a:pt x="446314" y="1796142"/>
                  </a:lnTo>
                  <a:lnTo>
                    <a:pt x="2721" y="1796142"/>
                  </a:lnTo>
                  <a:lnTo>
                    <a:pt x="2722" y="1796143"/>
                  </a:lnTo>
                  <a:lnTo>
                    <a:pt x="446314" y="1796143"/>
                  </a:lnTo>
                  <a:lnTo>
                    <a:pt x="446314" y="2237045"/>
                  </a:lnTo>
                  <a:lnTo>
                    <a:pt x="446314" y="2237046"/>
                  </a:lnTo>
                  <a:lnTo>
                    <a:pt x="446314" y="2242457"/>
                  </a:lnTo>
                  <a:lnTo>
                    <a:pt x="0" y="1793420"/>
                  </a:lnTo>
                  <a:lnTo>
                    <a:pt x="0" y="449037"/>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40" name="Freeform 39"/>
            <p:cNvSpPr/>
            <p:nvPr/>
          </p:nvSpPr>
          <p:spPr>
            <a:xfrm>
              <a:off x="3852173" y="1682548"/>
              <a:ext cx="1796143" cy="446315"/>
            </a:xfrm>
            <a:custGeom>
              <a:avLst/>
              <a:gdLst>
                <a:gd name="connsiteX0" fmla="*/ 449037 w 1796143"/>
                <a:gd name="connsiteY0" fmla="*/ 0 h 446315"/>
                <a:gd name="connsiteX1" fmla="*/ 1793420 w 1796143"/>
                <a:gd name="connsiteY1" fmla="*/ 0 h 446315"/>
                <a:gd name="connsiteX2" fmla="*/ 1796143 w 1796143"/>
                <a:gd name="connsiteY2" fmla="*/ 2707 h 446315"/>
                <a:gd name="connsiteX3" fmla="*/ 1796143 w 1796143"/>
                <a:gd name="connsiteY3" fmla="*/ 446314 h 446315"/>
                <a:gd name="connsiteX4" fmla="*/ 443593 w 1796143"/>
                <a:gd name="connsiteY4" fmla="*/ 446314 h 446315"/>
                <a:gd name="connsiteX5" fmla="*/ 443593 w 1796143"/>
                <a:gd name="connsiteY5" fmla="*/ 446315 h 446315"/>
                <a:gd name="connsiteX6" fmla="*/ 0 w 1796143"/>
                <a:gd name="connsiteY6" fmla="*/ 446315 h 446315"/>
                <a:gd name="connsiteX7" fmla="*/ 443593 w 1796143"/>
                <a:gd name="connsiteY7" fmla="*/ 5412 h 446315"/>
                <a:gd name="connsiteX8" fmla="*/ 443593 w 1796143"/>
                <a:gd name="connsiteY8" fmla="*/ 5411 h 4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143" h="446315">
                  <a:moveTo>
                    <a:pt x="449037" y="0"/>
                  </a:moveTo>
                  <a:lnTo>
                    <a:pt x="1793420" y="0"/>
                  </a:lnTo>
                  <a:lnTo>
                    <a:pt x="1796143" y="2707"/>
                  </a:lnTo>
                  <a:lnTo>
                    <a:pt x="1796143" y="446314"/>
                  </a:lnTo>
                  <a:lnTo>
                    <a:pt x="443593" y="446314"/>
                  </a:lnTo>
                  <a:lnTo>
                    <a:pt x="443593" y="446315"/>
                  </a:lnTo>
                  <a:lnTo>
                    <a:pt x="0" y="446315"/>
                  </a:lnTo>
                  <a:lnTo>
                    <a:pt x="443593" y="5412"/>
                  </a:lnTo>
                  <a:lnTo>
                    <a:pt x="443593" y="5411"/>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29" name="Freeform 28"/>
            <p:cNvSpPr/>
            <p:nvPr/>
          </p:nvSpPr>
          <p:spPr>
            <a:xfrm>
              <a:off x="5648316" y="1682548"/>
              <a:ext cx="222479" cy="223836"/>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1" name="Freeform 30"/>
            <p:cNvSpPr/>
            <p:nvPr/>
          </p:nvSpPr>
          <p:spPr>
            <a:xfrm>
              <a:off x="5870795" y="1906384"/>
              <a:ext cx="223835" cy="222478"/>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4" name="Freeform 33"/>
            <p:cNvSpPr/>
            <p:nvPr/>
          </p:nvSpPr>
          <p:spPr>
            <a:xfrm>
              <a:off x="5870795" y="3478692"/>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5" name="Freeform 34"/>
            <p:cNvSpPr/>
            <p:nvPr/>
          </p:nvSpPr>
          <p:spPr>
            <a:xfrm>
              <a:off x="5648316" y="3701171"/>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6" name="Right Triangle 35"/>
            <p:cNvSpPr/>
            <p:nvPr/>
          </p:nvSpPr>
          <p:spPr>
            <a:xfrm flipH="1">
              <a:off x="5532988" y="1679841"/>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7" name="Right Triangle 36"/>
            <p:cNvSpPr/>
            <p:nvPr/>
          </p:nvSpPr>
          <p:spPr>
            <a:xfrm rot="5400000" flipH="1">
              <a:off x="5813132" y="3194485"/>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8" name="Right Triangle 37"/>
            <p:cNvSpPr/>
            <p:nvPr/>
          </p:nvSpPr>
          <p:spPr>
            <a:xfrm rot="16200000" flipH="1">
              <a:off x="4011563" y="1961339"/>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9" name="Right Triangle 38"/>
            <p:cNvSpPr/>
            <p:nvPr/>
          </p:nvSpPr>
          <p:spPr>
            <a:xfrm flipV="1">
              <a:off x="4295766" y="3481399"/>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86" name="Freeform 85"/>
            <p:cNvSpPr/>
            <p:nvPr/>
          </p:nvSpPr>
          <p:spPr>
            <a:xfrm>
              <a:off x="5648316" y="2749189"/>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84" name="Freeform 83"/>
            <p:cNvSpPr/>
            <p:nvPr/>
          </p:nvSpPr>
          <p:spPr>
            <a:xfrm>
              <a:off x="4970001" y="3478691"/>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83" name="Freeform 82"/>
            <p:cNvSpPr/>
            <p:nvPr/>
          </p:nvSpPr>
          <p:spPr>
            <a:xfrm>
              <a:off x="6768866" y="3752612"/>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81" name="Freeform 80"/>
            <p:cNvSpPr/>
            <p:nvPr/>
          </p:nvSpPr>
          <p:spPr>
            <a:xfrm>
              <a:off x="6100074" y="4545332"/>
              <a:ext cx="446314" cy="446314"/>
            </a:xfrm>
            <a:custGeom>
              <a:avLst/>
              <a:gdLst>
                <a:gd name="connsiteX0" fmla="*/ 0 w 446314"/>
                <a:gd name="connsiteY0" fmla="*/ 0 h 446314"/>
                <a:gd name="connsiteX1" fmla="*/ 446314 w 446314"/>
                <a:gd name="connsiteY1" fmla="*/ 0 h 446314"/>
                <a:gd name="connsiteX2" fmla="*/ 446314 w 446314"/>
                <a:gd name="connsiteY2" fmla="*/ 446314 h 446314"/>
                <a:gd name="connsiteX3" fmla="*/ 0 w 446314"/>
                <a:gd name="connsiteY3" fmla="*/ 446314 h 446314"/>
                <a:gd name="connsiteX4" fmla="*/ 0 w 446314"/>
                <a:gd name="connsiteY4" fmla="*/ 0 h 44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14" h="446314">
                  <a:moveTo>
                    <a:pt x="0" y="0"/>
                  </a:moveTo>
                  <a:lnTo>
                    <a:pt x="446314" y="0"/>
                  </a:lnTo>
                  <a:lnTo>
                    <a:pt x="446314" y="446314"/>
                  </a:lnTo>
                  <a:lnTo>
                    <a:pt x="0" y="446314"/>
                  </a:lnTo>
                  <a:lnTo>
                    <a:pt x="0"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80" name="Freeform 79"/>
            <p:cNvSpPr/>
            <p:nvPr/>
          </p:nvSpPr>
          <p:spPr>
            <a:xfrm>
              <a:off x="5648316" y="1685256"/>
              <a:ext cx="446314" cy="1063933"/>
            </a:xfrm>
            <a:custGeom>
              <a:avLst/>
              <a:gdLst>
                <a:gd name="connsiteX0" fmla="*/ 0 w 446314"/>
                <a:gd name="connsiteY0" fmla="*/ 0 h 1063933"/>
                <a:gd name="connsiteX1" fmla="*/ 222479 w 446314"/>
                <a:gd name="connsiteY1" fmla="*/ 221129 h 1063933"/>
                <a:gd name="connsiteX2" fmla="*/ 443607 w 446314"/>
                <a:gd name="connsiteY2" fmla="*/ 443606 h 1063933"/>
                <a:gd name="connsiteX3" fmla="*/ 443608 w 446314"/>
                <a:gd name="connsiteY3" fmla="*/ 443606 h 1063933"/>
                <a:gd name="connsiteX4" fmla="*/ 446314 w 446314"/>
                <a:gd name="connsiteY4" fmla="*/ 446329 h 1063933"/>
                <a:gd name="connsiteX5" fmla="*/ 446314 w 446314"/>
                <a:gd name="connsiteY5" fmla="*/ 1063933 h 1063933"/>
                <a:gd name="connsiteX6" fmla="*/ 0 w 446314"/>
                <a:gd name="connsiteY6" fmla="*/ 1063933 h 1063933"/>
                <a:gd name="connsiteX7" fmla="*/ 0 w 446314"/>
                <a:gd name="connsiteY7" fmla="*/ 443607 h 1063933"/>
                <a:gd name="connsiteX8" fmla="*/ 0 w 446314"/>
                <a:gd name="connsiteY8" fmla="*/ 443606 h 1063933"/>
                <a:gd name="connsiteX9" fmla="*/ 0 w 446314"/>
                <a:gd name="connsiteY9" fmla="*/ 0 h 106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14" h="1063933">
                  <a:moveTo>
                    <a:pt x="0" y="0"/>
                  </a:moveTo>
                  <a:lnTo>
                    <a:pt x="222479" y="221129"/>
                  </a:lnTo>
                  <a:lnTo>
                    <a:pt x="443607" y="443606"/>
                  </a:lnTo>
                  <a:lnTo>
                    <a:pt x="443608" y="443606"/>
                  </a:lnTo>
                  <a:lnTo>
                    <a:pt x="446314" y="446329"/>
                  </a:lnTo>
                  <a:lnTo>
                    <a:pt x="446314" y="1063933"/>
                  </a:lnTo>
                  <a:lnTo>
                    <a:pt x="0" y="1063933"/>
                  </a:lnTo>
                  <a:lnTo>
                    <a:pt x="0" y="443607"/>
                  </a:lnTo>
                  <a:lnTo>
                    <a:pt x="0" y="443606"/>
                  </a:lnTo>
                  <a:lnTo>
                    <a:pt x="0"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9" name="Freeform 78"/>
            <p:cNvSpPr/>
            <p:nvPr/>
          </p:nvSpPr>
          <p:spPr>
            <a:xfrm>
              <a:off x="4972724" y="2749189"/>
              <a:ext cx="675592" cy="446315"/>
            </a:xfrm>
            <a:custGeom>
              <a:avLst/>
              <a:gdLst>
                <a:gd name="connsiteX0" fmla="*/ 449036 w 675592"/>
                <a:gd name="connsiteY0" fmla="*/ 0 h 446315"/>
                <a:gd name="connsiteX1" fmla="*/ 675592 w 675592"/>
                <a:gd name="connsiteY1" fmla="*/ 0 h 446315"/>
                <a:gd name="connsiteX2" fmla="*/ 675592 w 675592"/>
                <a:gd name="connsiteY2" fmla="*/ 446314 h 446315"/>
                <a:gd name="connsiteX3" fmla="*/ 443592 w 675592"/>
                <a:gd name="connsiteY3" fmla="*/ 446314 h 446315"/>
                <a:gd name="connsiteX4" fmla="*/ 443592 w 675592"/>
                <a:gd name="connsiteY4" fmla="*/ 446315 h 446315"/>
                <a:gd name="connsiteX5" fmla="*/ 443591 w 675592"/>
                <a:gd name="connsiteY5" fmla="*/ 446315 h 446315"/>
                <a:gd name="connsiteX6" fmla="*/ 443591 w 675592"/>
                <a:gd name="connsiteY6" fmla="*/ 446314 h 446315"/>
                <a:gd name="connsiteX7" fmla="*/ 0 w 675592"/>
                <a:gd name="connsiteY7" fmla="*/ 446314 h 446315"/>
                <a:gd name="connsiteX8" fmla="*/ 443592 w 675592"/>
                <a:gd name="connsiteY8" fmla="*/ 5412 h 446315"/>
                <a:gd name="connsiteX9" fmla="*/ 443592 w 675592"/>
                <a:gd name="connsiteY9" fmla="*/ 5411 h 446315"/>
                <a:gd name="connsiteX10" fmla="*/ 449036 w 675592"/>
                <a:gd name="connsiteY10" fmla="*/ 0 h 4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92" h="446315">
                  <a:moveTo>
                    <a:pt x="449036" y="0"/>
                  </a:moveTo>
                  <a:lnTo>
                    <a:pt x="675592" y="0"/>
                  </a:lnTo>
                  <a:lnTo>
                    <a:pt x="675592" y="446314"/>
                  </a:lnTo>
                  <a:lnTo>
                    <a:pt x="443592" y="446314"/>
                  </a:lnTo>
                  <a:lnTo>
                    <a:pt x="443592" y="446315"/>
                  </a:lnTo>
                  <a:lnTo>
                    <a:pt x="443591" y="446315"/>
                  </a:lnTo>
                  <a:lnTo>
                    <a:pt x="443591" y="446314"/>
                  </a:lnTo>
                  <a:lnTo>
                    <a:pt x="0" y="446314"/>
                  </a:lnTo>
                  <a:lnTo>
                    <a:pt x="443592" y="5412"/>
                  </a:lnTo>
                  <a:lnTo>
                    <a:pt x="443592" y="5411"/>
                  </a:lnTo>
                  <a:lnTo>
                    <a:pt x="449036"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8" name="Freeform 77"/>
            <p:cNvSpPr/>
            <p:nvPr/>
          </p:nvSpPr>
          <p:spPr>
            <a:xfrm>
              <a:off x="6094630" y="2749189"/>
              <a:ext cx="1120550" cy="1003423"/>
            </a:xfrm>
            <a:custGeom>
              <a:avLst/>
              <a:gdLst>
                <a:gd name="connsiteX0" fmla="*/ 0 w 1120550"/>
                <a:gd name="connsiteY0" fmla="*/ 0 h 1003423"/>
                <a:gd name="connsiteX1" fmla="*/ 671513 w 1120550"/>
                <a:gd name="connsiteY1" fmla="*/ 0 h 1003423"/>
                <a:gd name="connsiteX2" fmla="*/ 674236 w 1120550"/>
                <a:gd name="connsiteY2" fmla="*/ 2707 h 1003423"/>
                <a:gd name="connsiteX3" fmla="*/ 674236 w 1120550"/>
                <a:gd name="connsiteY3" fmla="*/ 2708 h 1003423"/>
                <a:gd name="connsiteX4" fmla="*/ 896715 w 1120550"/>
                <a:gd name="connsiteY4" fmla="*/ 223837 h 1003423"/>
                <a:gd name="connsiteX5" fmla="*/ 1117843 w 1120550"/>
                <a:gd name="connsiteY5" fmla="*/ 446314 h 1003423"/>
                <a:gd name="connsiteX6" fmla="*/ 1117844 w 1120550"/>
                <a:gd name="connsiteY6" fmla="*/ 446314 h 1003423"/>
                <a:gd name="connsiteX7" fmla="*/ 1120550 w 1120550"/>
                <a:gd name="connsiteY7" fmla="*/ 449037 h 1003423"/>
                <a:gd name="connsiteX8" fmla="*/ 1120550 w 1120550"/>
                <a:gd name="connsiteY8" fmla="*/ 1003423 h 1003423"/>
                <a:gd name="connsiteX9" fmla="*/ 674236 w 1120550"/>
                <a:gd name="connsiteY9" fmla="*/ 1003423 h 1003423"/>
                <a:gd name="connsiteX10" fmla="*/ 674236 w 1120550"/>
                <a:gd name="connsiteY10" fmla="*/ 446315 h 1003423"/>
                <a:gd name="connsiteX11" fmla="*/ 674236 w 1120550"/>
                <a:gd name="connsiteY11" fmla="*/ 446314 h 1003423"/>
                <a:gd name="connsiteX12" fmla="*/ 0 w 1120550"/>
                <a:gd name="connsiteY12" fmla="*/ 446314 h 1003423"/>
                <a:gd name="connsiteX13" fmla="*/ 0 w 1120550"/>
                <a:gd name="connsiteY13" fmla="*/ 0 h 100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0550" h="1003423">
                  <a:moveTo>
                    <a:pt x="0" y="0"/>
                  </a:moveTo>
                  <a:lnTo>
                    <a:pt x="671513" y="0"/>
                  </a:lnTo>
                  <a:lnTo>
                    <a:pt x="674236" y="2707"/>
                  </a:lnTo>
                  <a:lnTo>
                    <a:pt x="674236" y="2708"/>
                  </a:lnTo>
                  <a:lnTo>
                    <a:pt x="896715" y="223837"/>
                  </a:lnTo>
                  <a:lnTo>
                    <a:pt x="1117843" y="446314"/>
                  </a:lnTo>
                  <a:lnTo>
                    <a:pt x="1117844" y="446314"/>
                  </a:lnTo>
                  <a:lnTo>
                    <a:pt x="1120550" y="449037"/>
                  </a:lnTo>
                  <a:lnTo>
                    <a:pt x="1120550" y="1003423"/>
                  </a:lnTo>
                  <a:lnTo>
                    <a:pt x="674236" y="1003423"/>
                  </a:lnTo>
                  <a:lnTo>
                    <a:pt x="674236" y="446315"/>
                  </a:lnTo>
                  <a:lnTo>
                    <a:pt x="674236" y="446314"/>
                  </a:lnTo>
                  <a:lnTo>
                    <a:pt x="0" y="446314"/>
                  </a:lnTo>
                  <a:lnTo>
                    <a:pt x="0"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7" name="Freeform 76"/>
            <p:cNvSpPr/>
            <p:nvPr/>
          </p:nvSpPr>
          <p:spPr>
            <a:xfrm>
              <a:off x="4970001" y="2749190"/>
              <a:ext cx="446314" cy="729501"/>
            </a:xfrm>
            <a:custGeom>
              <a:avLst/>
              <a:gdLst>
                <a:gd name="connsiteX0" fmla="*/ 446314 w 446314"/>
                <a:gd name="connsiteY0" fmla="*/ 0 h 729501"/>
                <a:gd name="connsiteX1" fmla="*/ 446314 w 446314"/>
                <a:gd name="connsiteY1" fmla="*/ 5410 h 729501"/>
                <a:gd name="connsiteX2" fmla="*/ 2721 w 446314"/>
                <a:gd name="connsiteY2" fmla="*/ 446313 h 729501"/>
                <a:gd name="connsiteX3" fmla="*/ 2723 w 446314"/>
                <a:gd name="connsiteY3" fmla="*/ 446313 h 729501"/>
                <a:gd name="connsiteX4" fmla="*/ 2722 w 446314"/>
                <a:gd name="connsiteY4" fmla="*/ 446314 h 729501"/>
                <a:gd name="connsiteX5" fmla="*/ 446314 w 446314"/>
                <a:gd name="connsiteY5" fmla="*/ 446314 h 729501"/>
                <a:gd name="connsiteX6" fmla="*/ 446314 w 446314"/>
                <a:gd name="connsiteY6" fmla="*/ 729501 h 729501"/>
                <a:gd name="connsiteX7" fmla="*/ 0 w 446314"/>
                <a:gd name="connsiteY7" fmla="*/ 729501 h 729501"/>
                <a:gd name="connsiteX8" fmla="*/ 0 w 446314"/>
                <a:gd name="connsiteY8" fmla="*/ 449037 h 729501"/>
                <a:gd name="connsiteX9" fmla="*/ 446314 w 446314"/>
                <a:gd name="connsiteY9" fmla="*/ 0 h 72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14" h="729501">
                  <a:moveTo>
                    <a:pt x="446314" y="0"/>
                  </a:moveTo>
                  <a:lnTo>
                    <a:pt x="446314" y="5410"/>
                  </a:lnTo>
                  <a:lnTo>
                    <a:pt x="2721" y="446313"/>
                  </a:lnTo>
                  <a:lnTo>
                    <a:pt x="2723" y="446313"/>
                  </a:lnTo>
                  <a:lnTo>
                    <a:pt x="2722" y="446314"/>
                  </a:lnTo>
                  <a:lnTo>
                    <a:pt x="446314" y="446314"/>
                  </a:lnTo>
                  <a:lnTo>
                    <a:pt x="446314" y="729501"/>
                  </a:lnTo>
                  <a:lnTo>
                    <a:pt x="0" y="729501"/>
                  </a:lnTo>
                  <a:lnTo>
                    <a:pt x="0" y="449037"/>
                  </a:lnTo>
                  <a:lnTo>
                    <a:pt x="446314"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6" name="Freeform 75"/>
            <p:cNvSpPr/>
            <p:nvPr/>
          </p:nvSpPr>
          <p:spPr>
            <a:xfrm>
              <a:off x="5416315" y="3195503"/>
              <a:ext cx="678315" cy="729502"/>
            </a:xfrm>
            <a:custGeom>
              <a:avLst/>
              <a:gdLst>
                <a:gd name="connsiteX0" fmla="*/ 232001 w 678315"/>
                <a:gd name="connsiteY0" fmla="*/ 0 h 729502"/>
                <a:gd name="connsiteX1" fmla="*/ 678315 w 678315"/>
                <a:gd name="connsiteY1" fmla="*/ 0 h 729502"/>
                <a:gd name="connsiteX2" fmla="*/ 678315 w 678315"/>
                <a:gd name="connsiteY2" fmla="*/ 280465 h 729502"/>
                <a:gd name="connsiteX3" fmla="*/ 675609 w 678315"/>
                <a:gd name="connsiteY3" fmla="*/ 283188 h 729502"/>
                <a:gd name="connsiteX4" fmla="*/ 454480 w 678315"/>
                <a:gd name="connsiteY4" fmla="*/ 505667 h 729502"/>
                <a:gd name="connsiteX5" fmla="*/ 232001 w 678315"/>
                <a:gd name="connsiteY5" fmla="*/ 726796 h 729502"/>
                <a:gd name="connsiteX6" fmla="*/ 229278 w 678315"/>
                <a:gd name="connsiteY6" fmla="*/ 729502 h 729502"/>
                <a:gd name="connsiteX7" fmla="*/ 0 w 678315"/>
                <a:gd name="connsiteY7" fmla="*/ 729502 h 729502"/>
                <a:gd name="connsiteX8" fmla="*/ 0 w 678315"/>
                <a:gd name="connsiteY8" fmla="*/ 283188 h 729502"/>
                <a:gd name="connsiteX9" fmla="*/ 232001 w 678315"/>
                <a:gd name="connsiteY9" fmla="*/ 283188 h 729502"/>
                <a:gd name="connsiteX10" fmla="*/ 232001 w 678315"/>
                <a:gd name="connsiteY10" fmla="*/ 0 h 72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315" h="729502">
                  <a:moveTo>
                    <a:pt x="232001" y="0"/>
                  </a:moveTo>
                  <a:lnTo>
                    <a:pt x="678315" y="0"/>
                  </a:lnTo>
                  <a:lnTo>
                    <a:pt x="678315" y="280465"/>
                  </a:lnTo>
                  <a:lnTo>
                    <a:pt x="675609" y="283188"/>
                  </a:lnTo>
                  <a:lnTo>
                    <a:pt x="454480" y="505667"/>
                  </a:lnTo>
                  <a:lnTo>
                    <a:pt x="232001" y="726796"/>
                  </a:lnTo>
                  <a:lnTo>
                    <a:pt x="229278" y="729502"/>
                  </a:lnTo>
                  <a:lnTo>
                    <a:pt x="0" y="729502"/>
                  </a:lnTo>
                  <a:lnTo>
                    <a:pt x="0" y="283188"/>
                  </a:lnTo>
                  <a:lnTo>
                    <a:pt x="232001" y="283188"/>
                  </a:lnTo>
                  <a:lnTo>
                    <a:pt x="232001"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5" name="Freeform 74"/>
            <p:cNvSpPr/>
            <p:nvPr/>
          </p:nvSpPr>
          <p:spPr>
            <a:xfrm>
              <a:off x="4295766" y="3478691"/>
              <a:ext cx="674235" cy="446314"/>
            </a:xfrm>
            <a:custGeom>
              <a:avLst/>
              <a:gdLst>
                <a:gd name="connsiteX0" fmla="*/ 0 w 674235"/>
                <a:gd name="connsiteY0" fmla="*/ 0 h 446314"/>
                <a:gd name="connsiteX1" fmla="*/ 674235 w 674235"/>
                <a:gd name="connsiteY1" fmla="*/ 0 h 446314"/>
                <a:gd name="connsiteX2" fmla="*/ 674235 w 674235"/>
                <a:gd name="connsiteY2" fmla="*/ 446314 h 446314"/>
                <a:gd name="connsiteX3" fmla="*/ 5444 w 674235"/>
                <a:gd name="connsiteY3" fmla="*/ 446314 h 446314"/>
                <a:gd name="connsiteX4" fmla="*/ 0 w 674235"/>
                <a:gd name="connsiteY4" fmla="*/ 440903 h 446314"/>
                <a:gd name="connsiteX5" fmla="*/ 0 w 674235"/>
                <a:gd name="connsiteY5" fmla="*/ 0 h 4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35" h="446314">
                  <a:moveTo>
                    <a:pt x="0" y="0"/>
                  </a:moveTo>
                  <a:lnTo>
                    <a:pt x="674235" y="0"/>
                  </a:lnTo>
                  <a:lnTo>
                    <a:pt x="674235" y="446314"/>
                  </a:lnTo>
                  <a:lnTo>
                    <a:pt x="5444" y="446314"/>
                  </a:lnTo>
                  <a:lnTo>
                    <a:pt x="0" y="440903"/>
                  </a:lnTo>
                  <a:lnTo>
                    <a:pt x="0"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4" name="Freeform 73"/>
            <p:cNvSpPr/>
            <p:nvPr/>
          </p:nvSpPr>
          <p:spPr>
            <a:xfrm>
              <a:off x="6102797" y="3752612"/>
              <a:ext cx="666069" cy="446315"/>
            </a:xfrm>
            <a:custGeom>
              <a:avLst/>
              <a:gdLst>
                <a:gd name="connsiteX0" fmla="*/ 449036 w 666069"/>
                <a:gd name="connsiteY0" fmla="*/ 0 h 446315"/>
                <a:gd name="connsiteX1" fmla="*/ 666069 w 666069"/>
                <a:gd name="connsiteY1" fmla="*/ 0 h 446315"/>
                <a:gd name="connsiteX2" fmla="*/ 666069 w 666069"/>
                <a:gd name="connsiteY2" fmla="*/ 446314 h 446315"/>
                <a:gd name="connsiteX3" fmla="*/ 443592 w 666069"/>
                <a:gd name="connsiteY3" fmla="*/ 446314 h 446315"/>
                <a:gd name="connsiteX4" fmla="*/ 443592 w 666069"/>
                <a:gd name="connsiteY4" fmla="*/ 446315 h 446315"/>
                <a:gd name="connsiteX5" fmla="*/ 443591 w 666069"/>
                <a:gd name="connsiteY5" fmla="*/ 446315 h 446315"/>
                <a:gd name="connsiteX6" fmla="*/ 443591 w 666069"/>
                <a:gd name="connsiteY6" fmla="*/ 446314 h 446315"/>
                <a:gd name="connsiteX7" fmla="*/ 0 w 666069"/>
                <a:gd name="connsiteY7" fmla="*/ 446314 h 446315"/>
                <a:gd name="connsiteX8" fmla="*/ 443592 w 666069"/>
                <a:gd name="connsiteY8" fmla="*/ 5412 h 446315"/>
                <a:gd name="connsiteX9" fmla="*/ 443592 w 666069"/>
                <a:gd name="connsiteY9" fmla="*/ 5411 h 446315"/>
                <a:gd name="connsiteX10" fmla="*/ 449036 w 666069"/>
                <a:gd name="connsiteY10" fmla="*/ 0 h 44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069" h="446315">
                  <a:moveTo>
                    <a:pt x="449036" y="0"/>
                  </a:moveTo>
                  <a:lnTo>
                    <a:pt x="666069" y="0"/>
                  </a:lnTo>
                  <a:lnTo>
                    <a:pt x="666069" y="446314"/>
                  </a:lnTo>
                  <a:lnTo>
                    <a:pt x="443592" y="446314"/>
                  </a:lnTo>
                  <a:lnTo>
                    <a:pt x="443592" y="446315"/>
                  </a:lnTo>
                  <a:lnTo>
                    <a:pt x="443591" y="446315"/>
                  </a:lnTo>
                  <a:lnTo>
                    <a:pt x="443591" y="446314"/>
                  </a:lnTo>
                  <a:lnTo>
                    <a:pt x="0" y="446314"/>
                  </a:lnTo>
                  <a:lnTo>
                    <a:pt x="443592" y="5412"/>
                  </a:lnTo>
                  <a:lnTo>
                    <a:pt x="443592" y="5411"/>
                  </a:lnTo>
                  <a:lnTo>
                    <a:pt x="449036"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3" name="Freeform 72"/>
            <p:cNvSpPr/>
            <p:nvPr/>
          </p:nvSpPr>
          <p:spPr>
            <a:xfrm>
              <a:off x="6546389" y="3752612"/>
              <a:ext cx="1798864" cy="2242457"/>
            </a:xfrm>
            <a:custGeom>
              <a:avLst/>
              <a:gdLst>
                <a:gd name="connsiteX0" fmla="*/ 668791 w 1798864"/>
                <a:gd name="connsiteY0" fmla="*/ 0 h 2242457"/>
                <a:gd name="connsiteX1" fmla="*/ 1349827 w 1798864"/>
                <a:gd name="connsiteY1" fmla="*/ 0 h 2242457"/>
                <a:gd name="connsiteX2" fmla="*/ 1352550 w 1798864"/>
                <a:gd name="connsiteY2" fmla="*/ 2707 h 2242457"/>
                <a:gd name="connsiteX3" fmla="*/ 1352550 w 1798864"/>
                <a:gd name="connsiteY3" fmla="*/ 2708 h 2242457"/>
                <a:gd name="connsiteX4" fmla="*/ 1575029 w 1798864"/>
                <a:gd name="connsiteY4" fmla="*/ 223837 h 2242457"/>
                <a:gd name="connsiteX5" fmla="*/ 1796157 w 1798864"/>
                <a:gd name="connsiteY5" fmla="*/ 446314 h 2242457"/>
                <a:gd name="connsiteX6" fmla="*/ 1796158 w 1798864"/>
                <a:gd name="connsiteY6" fmla="*/ 446314 h 2242457"/>
                <a:gd name="connsiteX7" fmla="*/ 1798864 w 1798864"/>
                <a:gd name="connsiteY7" fmla="*/ 449037 h 2242457"/>
                <a:gd name="connsiteX8" fmla="*/ 1798864 w 1798864"/>
                <a:gd name="connsiteY8" fmla="*/ 1793420 h 2242457"/>
                <a:gd name="connsiteX9" fmla="*/ 1796158 w 1798864"/>
                <a:gd name="connsiteY9" fmla="*/ 1796143 h 2242457"/>
                <a:gd name="connsiteX10" fmla="*/ 1575029 w 1798864"/>
                <a:gd name="connsiteY10" fmla="*/ 2018622 h 2242457"/>
                <a:gd name="connsiteX11" fmla="*/ 1352550 w 1798864"/>
                <a:gd name="connsiteY11" fmla="*/ 2239751 h 2242457"/>
                <a:gd name="connsiteX12" fmla="*/ 1349827 w 1798864"/>
                <a:gd name="connsiteY12" fmla="*/ 2242457 h 2242457"/>
                <a:gd name="connsiteX13" fmla="*/ 5444 w 1798864"/>
                <a:gd name="connsiteY13" fmla="*/ 2242457 h 2242457"/>
                <a:gd name="connsiteX14" fmla="*/ 0 w 1798864"/>
                <a:gd name="connsiteY14" fmla="*/ 2237046 h 2242457"/>
                <a:gd name="connsiteX15" fmla="*/ 0 w 1798864"/>
                <a:gd name="connsiteY15" fmla="*/ 1796143 h 2242457"/>
                <a:gd name="connsiteX16" fmla="*/ 1352550 w 1798864"/>
                <a:gd name="connsiteY16" fmla="*/ 1796143 h 2242457"/>
                <a:gd name="connsiteX17" fmla="*/ 1352550 w 1798864"/>
                <a:gd name="connsiteY17" fmla="*/ 446315 h 2242457"/>
                <a:gd name="connsiteX18" fmla="*/ 1352550 w 1798864"/>
                <a:gd name="connsiteY18" fmla="*/ 446314 h 2242457"/>
                <a:gd name="connsiteX19" fmla="*/ 668791 w 1798864"/>
                <a:gd name="connsiteY19" fmla="*/ 446314 h 2242457"/>
                <a:gd name="connsiteX20" fmla="*/ 668791 w 1798864"/>
                <a:gd name="connsiteY20" fmla="*/ 0 h 224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8864" h="2242457">
                  <a:moveTo>
                    <a:pt x="668791" y="0"/>
                  </a:moveTo>
                  <a:lnTo>
                    <a:pt x="1349827" y="0"/>
                  </a:lnTo>
                  <a:lnTo>
                    <a:pt x="1352550" y="2707"/>
                  </a:lnTo>
                  <a:lnTo>
                    <a:pt x="1352550" y="2708"/>
                  </a:lnTo>
                  <a:lnTo>
                    <a:pt x="1575029" y="223837"/>
                  </a:lnTo>
                  <a:lnTo>
                    <a:pt x="1796157" y="446314"/>
                  </a:lnTo>
                  <a:lnTo>
                    <a:pt x="1796158" y="446314"/>
                  </a:lnTo>
                  <a:lnTo>
                    <a:pt x="1798864" y="449037"/>
                  </a:lnTo>
                  <a:lnTo>
                    <a:pt x="1798864" y="1793420"/>
                  </a:lnTo>
                  <a:lnTo>
                    <a:pt x="1796158" y="1796143"/>
                  </a:lnTo>
                  <a:lnTo>
                    <a:pt x="1575029" y="2018622"/>
                  </a:lnTo>
                  <a:lnTo>
                    <a:pt x="1352550" y="2239751"/>
                  </a:lnTo>
                  <a:lnTo>
                    <a:pt x="1349827" y="2242457"/>
                  </a:lnTo>
                  <a:lnTo>
                    <a:pt x="5444" y="2242457"/>
                  </a:lnTo>
                  <a:lnTo>
                    <a:pt x="0" y="2237046"/>
                  </a:lnTo>
                  <a:lnTo>
                    <a:pt x="0" y="1796143"/>
                  </a:lnTo>
                  <a:lnTo>
                    <a:pt x="1352550" y="1796143"/>
                  </a:lnTo>
                  <a:lnTo>
                    <a:pt x="1352550" y="446315"/>
                  </a:lnTo>
                  <a:lnTo>
                    <a:pt x="1352550" y="446314"/>
                  </a:lnTo>
                  <a:lnTo>
                    <a:pt x="668791" y="446314"/>
                  </a:lnTo>
                  <a:lnTo>
                    <a:pt x="668791"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2" name="Freeform 71"/>
            <p:cNvSpPr/>
            <p:nvPr/>
          </p:nvSpPr>
          <p:spPr>
            <a:xfrm>
              <a:off x="6100074" y="3752613"/>
              <a:ext cx="446314" cy="792719"/>
            </a:xfrm>
            <a:custGeom>
              <a:avLst/>
              <a:gdLst>
                <a:gd name="connsiteX0" fmla="*/ 446314 w 446314"/>
                <a:gd name="connsiteY0" fmla="*/ 0 h 792719"/>
                <a:gd name="connsiteX1" fmla="*/ 446314 w 446314"/>
                <a:gd name="connsiteY1" fmla="*/ 5410 h 792719"/>
                <a:gd name="connsiteX2" fmla="*/ 2721 w 446314"/>
                <a:gd name="connsiteY2" fmla="*/ 446313 h 792719"/>
                <a:gd name="connsiteX3" fmla="*/ 2723 w 446314"/>
                <a:gd name="connsiteY3" fmla="*/ 446313 h 792719"/>
                <a:gd name="connsiteX4" fmla="*/ 2722 w 446314"/>
                <a:gd name="connsiteY4" fmla="*/ 446314 h 792719"/>
                <a:gd name="connsiteX5" fmla="*/ 446314 w 446314"/>
                <a:gd name="connsiteY5" fmla="*/ 446314 h 792719"/>
                <a:gd name="connsiteX6" fmla="*/ 446314 w 446314"/>
                <a:gd name="connsiteY6" fmla="*/ 792719 h 792719"/>
                <a:gd name="connsiteX7" fmla="*/ 0 w 446314"/>
                <a:gd name="connsiteY7" fmla="*/ 792719 h 792719"/>
                <a:gd name="connsiteX8" fmla="*/ 0 w 446314"/>
                <a:gd name="connsiteY8" fmla="*/ 449037 h 792719"/>
                <a:gd name="connsiteX9" fmla="*/ 446314 w 446314"/>
                <a:gd name="connsiteY9" fmla="*/ 0 h 7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314" h="792719">
                  <a:moveTo>
                    <a:pt x="446314" y="0"/>
                  </a:moveTo>
                  <a:lnTo>
                    <a:pt x="446314" y="5410"/>
                  </a:lnTo>
                  <a:lnTo>
                    <a:pt x="2721" y="446313"/>
                  </a:lnTo>
                  <a:lnTo>
                    <a:pt x="2723" y="446313"/>
                  </a:lnTo>
                  <a:lnTo>
                    <a:pt x="2722" y="446314"/>
                  </a:lnTo>
                  <a:lnTo>
                    <a:pt x="446314" y="446314"/>
                  </a:lnTo>
                  <a:lnTo>
                    <a:pt x="446314" y="792719"/>
                  </a:lnTo>
                  <a:lnTo>
                    <a:pt x="0" y="792719"/>
                  </a:lnTo>
                  <a:lnTo>
                    <a:pt x="0" y="449037"/>
                  </a:lnTo>
                  <a:lnTo>
                    <a:pt x="446314"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1" name="Freeform 70"/>
            <p:cNvSpPr/>
            <p:nvPr/>
          </p:nvSpPr>
          <p:spPr>
            <a:xfrm>
              <a:off x="4970001" y="3925005"/>
              <a:ext cx="446314" cy="1066642"/>
            </a:xfrm>
            <a:custGeom>
              <a:avLst/>
              <a:gdLst>
                <a:gd name="connsiteX0" fmla="*/ 0 w 446314"/>
                <a:gd name="connsiteY0" fmla="*/ 0 h 1066642"/>
                <a:gd name="connsiteX1" fmla="*/ 446314 w 446314"/>
                <a:gd name="connsiteY1" fmla="*/ 0 h 1066642"/>
                <a:gd name="connsiteX2" fmla="*/ 446314 w 446314"/>
                <a:gd name="connsiteY2" fmla="*/ 620327 h 1066642"/>
                <a:gd name="connsiteX3" fmla="*/ 2721 w 446314"/>
                <a:gd name="connsiteY3" fmla="*/ 620327 h 1066642"/>
                <a:gd name="connsiteX4" fmla="*/ 2722 w 446314"/>
                <a:gd name="connsiteY4" fmla="*/ 620328 h 1066642"/>
                <a:gd name="connsiteX5" fmla="*/ 446314 w 446314"/>
                <a:gd name="connsiteY5" fmla="*/ 620328 h 1066642"/>
                <a:gd name="connsiteX6" fmla="*/ 446314 w 446314"/>
                <a:gd name="connsiteY6" fmla="*/ 1061230 h 1066642"/>
                <a:gd name="connsiteX7" fmla="*/ 446314 w 446314"/>
                <a:gd name="connsiteY7" fmla="*/ 1061231 h 1066642"/>
                <a:gd name="connsiteX8" fmla="*/ 446314 w 446314"/>
                <a:gd name="connsiteY8" fmla="*/ 1066642 h 1066642"/>
                <a:gd name="connsiteX9" fmla="*/ 0 w 446314"/>
                <a:gd name="connsiteY9" fmla="*/ 617605 h 1066642"/>
                <a:gd name="connsiteX10" fmla="*/ 0 w 446314"/>
                <a:gd name="connsiteY10" fmla="*/ 0 h 10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314" h="1066642">
                  <a:moveTo>
                    <a:pt x="0" y="0"/>
                  </a:moveTo>
                  <a:lnTo>
                    <a:pt x="446314" y="0"/>
                  </a:lnTo>
                  <a:lnTo>
                    <a:pt x="446314" y="620327"/>
                  </a:lnTo>
                  <a:lnTo>
                    <a:pt x="2721" y="620327"/>
                  </a:lnTo>
                  <a:lnTo>
                    <a:pt x="2722" y="620328"/>
                  </a:lnTo>
                  <a:lnTo>
                    <a:pt x="446314" y="620328"/>
                  </a:lnTo>
                  <a:lnTo>
                    <a:pt x="446314" y="1061230"/>
                  </a:lnTo>
                  <a:lnTo>
                    <a:pt x="446314" y="1061231"/>
                  </a:lnTo>
                  <a:lnTo>
                    <a:pt x="446314" y="1066642"/>
                  </a:lnTo>
                  <a:lnTo>
                    <a:pt x="0" y="617605"/>
                  </a:lnTo>
                  <a:lnTo>
                    <a:pt x="0"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70" name="Freeform 69"/>
            <p:cNvSpPr/>
            <p:nvPr/>
          </p:nvSpPr>
          <p:spPr>
            <a:xfrm>
              <a:off x="6546388" y="4198926"/>
              <a:ext cx="668792" cy="792720"/>
            </a:xfrm>
            <a:custGeom>
              <a:avLst/>
              <a:gdLst>
                <a:gd name="connsiteX0" fmla="*/ 222478 w 668792"/>
                <a:gd name="connsiteY0" fmla="*/ 0 h 792720"/>
                <a:gd name="connsiteX1" fmla="*/ 668792 w 668792"/>
                <a:gd name="connsiteY1" fmla="*/ 0 h 792720"/>
                <a:gd name="connsiteX2" fmla="*/ 668792 w 668792"/>
                <a:gd name="connsiteY2" fmla="*/ 343683 h 792720"/>
                <a:gd name="connsiteX3" fmla="*/ 666086 w 668792"/>
                <a:gd name="connsiteY3" fmla="*/ 346406 h 792720"/>
                <a:gd name="connsiteX4" fmla="*/ 444957 w 668792"/>
                <a:gd name="connsiteY4" fmla="*/ 568885 h 792720"/>
                <a:gd name="connsiteX5" fmla="*/ 222478 w 668792"/>
                <a:gd name="connsiteY5" fmla="*/ 790014 h 792720"/>
                <a:gd name="connsiteX6" fmla="*/ 219755 w 668792"/>
                <a:gd name="connsiteY6" fmla="*/ 792720 h 792720"/>
                <a:gd name="connsiteX7" fmla="*/ 0 w 668792"/>
                <a:gd name="connsiteY7" fmla="*/ 792720 h 792720"/>
                <a:gd name="connsiteX8" fmla="*/ 0 w 668792"/>
                <a:gd name="connsiteY8" fmla="*/ 346406 h 792720"/>
                <a:gd name="connsiteX9" fmla="*/ 222478 w 668792"/>
                <a:gd name="connsiteY9" fmla="*/ 346406 h 792720"/>
                <a:gd name="connsiteX10" fmla="*/ 222478 w 668792"/>
                <a:gd name="connsiteY10" fmla="*/ 0 h 7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8792" h="792720">
                  <a:moveTo>
                    <a:pt x="222478" y="0"/>
                  </a:moveTo>
                  <a:lnTo>
                    <a:pt x="668792" y="0"/>
                  </a:lnTo>
                  <a:lnTo>
                    <a:pt x="668792" y="343683"/>
                  </a:lnTo>
                  <a:lnTo>
                    <a:pt x="666086" y="346406"/>
                  </a:lnTo>
                  <a:lnTo>
                    <a:pt x="444957" y="568885"/>
                  </a:lnTo>
                  <a:lnTo>
                    <a:pt x="222478" y="790014"/>
                  </a:lnTo>
                  <a:lnTo>
                    <a:pt x="219755" y="792720"/>
                  </a:lnTo>
                  <a:lnTo>
                    <a:pt x="0" y="792720"/>
                  </a:lnTo>
                  <a:lnTo>
                    <a:pt x="0" y="346406"/>
                  </a:lnTo>
                  <a:lnTo>
                    <a:pt x="222478" y="346406"/>
                  </a:lnTo>
                  <a:lnTo>
                    <a:pt x="222478"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69" name="Freeform 68"/>
            <p:cNvSpPr/>
            <p:nvPr/>
          </p:nvSpPr>
          <p:spPr>
            <a:xfrm>
              <a:off x="5416316" y="4545332"/>
              <a:ext cx="683758" cy="446314"/>
            </a:xfrm>
            <a:custGeom>
              <a:avLst/>
              <a:gdLst>
                <a:gd name="connsiteX0" fmla="*/ 0 w 683758"/>
                <a:gd name="connsiteY0" fmla="*/ 0 h 446314"/>
                <a:gd name="connsiteX1" fmla="*/ 683758 w 683758"/>
                <a:gd name="connsiteY1" fmla="*/ 0 h 446314"/>
                <a:gd name="connsiteX2" fmla="*/ 683758 w 683758"/>
                <a:gd name="connsiteY2" fmla="*/ 446314 h 446314"/>
                <a:gd name="connsiteX3" fmla="*/ 5444 w 683758"/>
                <a:gd name="connsiteY3" fmla="*/ 446314 h 446314"/>
                <a:gd name="connsiteX4" fmla="*/ 0 w 683758"/>
                <a:gd name="connsiteY4" fmla="*/ 440903 h 446314"/>
                <a:gd name="connsiteX5" fmla="*/ 0 w 683758"/>
                <a:gd name="connsiteY5" fmla="*/ 0 h 44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58" h="446314">
                  <a:moveTo>
                    <a:pt x="0" y="0"/>
                  </a:moveTo>
                  <a:lnTo>
                    <a:pt x="683758" y="0"/>
                  </a:lnTo>
                  <a:lnTo>
                    <a:pt x="683758" y="446314"/>
                  </a:lnTo>
                  <a:lnTo>
                    <a:pt x="5444" y="446314"/>
                  </a:lnTo>
                  <a:lnTo>
                    <a:pt x="0" y="440903"/>
                  </a:lnTo>
                  <a:lnTo>
                    <a:pt x="0" y="0"/>
                  </a:lnTo>
                  <a:close/>
                </a:path>
              </a:pathLst>
            </a:custGeom>
            <a:solidFill>
              <a:srgbClr val="6EAA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68" name="Freeform 67"/>
            <p:cNvSpPr/>
            <p:nvPr/>
          </p:nvSpPr>
          <p:spPr>
            <a:xfrm>
              <a:off x="6100074" y="4991646"/>
              <a:ext cx="446314" cy="1003424"/>
            </a:xfrm>
            <a:custGeom>
              <a:avLst/>
              <a:gdLst>
                <a:gd name="connsiteX0" fmla="*/ 0 w 446314"/>
                <a:gd name="connsiteY0" fmla="*/ 0 h 1003424"/>
                <a:gd name="connsiteX1" fmla="*/ 446314 w 446314"/>
                <a:gd name="connsiteY1" fmla="*/ 0 h 1003424"/>
                <a:gd name="connsiteX2" fmla="*/ 446314 w 446314"/>
                <a:gd name="connsiteY2" fmla="*/ 557109 h 1003424"/>
                <a:gd name="connsiteX3" fmla="*/ 2721 w 446314"/>
                <a:gd name="connsiteY3" fmla="*/ 557109 h 1003424"/>
                <a:gd name="connsiteX4" fmla="*/ 2722 w 446314"/>
                <a:gd name="connsiteY4" fmla="*/ 557110 h 1003424"/>
                <a:gd name="connsiteX5" fmla="*/ 446314 w 446314"/>
                <a:gd name="connsiteY5" fmla="*/ 557110 h 1003424"/>
                <a:gd name="connsiteX6" fmla="*/ 446314 w 446314"/>
                <a:gd name="connsiteY6" fmla="*/ 998012 h 1003424"/>
                <a:gd name="connsiteX7" fmla="*/ 446314 w 446314"/>
                <a:gd name="connsiteY7" fmla="*/ 998013 h 1003424"/>
                <a:gd name="connsiteX8" fmla="*/ 446314 w 446314"/>
                <a:gd name="connsiteY8" fmla="*/ 1003424 h 1003424"/>
                <a:gd name="connsiteX9" fmla="*/ 0 w 446314"/>
                <a:gd name="connsiteY9" fmla="*/ 554387 h 1003424"/>
                <a:gd name="connsiteX10" fmla="*/ 0 w 446314"/>
                <a:gd name="connsiteY10" fmla="*/ 0 h 10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314" h="1003424">
                  <a:moveTo>
                    <a:pt x="0" y="0"/>
                  </a:moveTo>
                  <a:lnTo>
                    <a:pt x="446314" y="0"/>
                  </a:lnTo>
                  <a:lnTo>
                    <a:pt x="446314" y="557109"/>
                  </a:lnTo>
                  <a:lnTo>
                    <a:pt x="2721" y="557109"/>
                  </a:lnTo>
                  <a:lnTo>
                    <a:pt x="2722" y="557110"/>
                  </a:lnTo>
                  <a:lnTo>
                    <a:pt x="446314" y="557110"/>
                  </a:lnTo>
                  <a:lnTo>
                    <a:pt x="446314" y="998012"/>
                  </a:lnTo>
                  <a:lnTo>
                    <a:pt x="446314" y="998013"/>
                  </a:lnTo>
                  <a:lnTo>
                    <a:pt x="446314" y="1003424"/>
                  </a:lnTo>
                  <a:lnTo>
                    <a:pt x="0" y="554387"/>
                  </a:lnTo>
                  <a:lnTo>
                    <a:pt x="0" y="0"/>
                  </a:lnTo>
                  <a:close/>
                </a:path>
              </a:pathLst>
            </a:cu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cs typeface="+mn-ea"/>
                <a:sym typeface="+mn-lt"/>
              </a:endParaRPr>
            </a:p>
          </p:txBody>
        </p:sp>
        <p:sp>
          <p:nvSpPr>
            <p:cNvPr id="47" name="Freeform 46"/>
            <p:cNvSpPr/>
            <p:nvPr/>
          </p:nvSpPr>
          <p:spPr>
            <a:xfrm>
              <a:off x="6768866" y="2749189"/>
              <a:ext cx="222479" cy="223836"/>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48" name="Freeform 47"/>
            <p:cNvSpPr/>
            <p:nvPr/>
          </p:nvSpPr>
          <p:spPr>
            <a:xfrm>
              <a:off x="6991345" y="2973025"/>
              <a:ext cx="223835" cy="222478"/>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0" name="Freeform 49"/>
            <p:cNvSpPr/>
            <p:nvPr/>
          </p:nvSpPr>
          <p:spPr>
            <a:xfrm>
              <a:off x="6991345" y="4545333"/>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1" name="Freeform 50"/>
            <p:cNvSpPr/>
            <p:nvPr/>
          </p:nvSpPr>
          <p:spPr>
            <a:xfrm>
              <a:off x="6768866" y="4767812"/>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2" name="Right Triangle 51"/>
            <p:cNvSpPr/>
            <p:nvPr/>
          </p:nvSpPr>
          <p:spPr>
            <a:xfrm flipH="1">
              <a:off x="6653538" y="2746482"/>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3" name="Right Triangle 52"/>
            <p:cNvSpPr/>
            <p:nvPr/>
          </p:nvSpPr>
          <p:spPr>
            <a:xfrm rot="5400000" flipH="1">
              <a:off x="6933682" y="4261126"/>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4" name="Right Triangle 53"/>
            <p:cNvSpPr/>
            <p:nvPr/>
          </p:nvSpPr>
          <p:spPr>
            <a:xfrm rot="16200000" flipH="1">
              <a:off x="5132113" y="3027980"/>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5" name="Right Triangle 54"/>
            <p:cNvSpPr/>
            <p:nvPr/>
          </p:nvSpPr>
          <p:spPr>
            <a:xfrm flipV="1">
              <a:off x="5416316" y="4548040"/>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59" name="Freeform 58"/>
            <p:cNvSpPr/>
            <p:nvPr/>
          </p:nvSpPr>
          <p:spPr>
            <a:xfrm>
              <a:off x="7898939" y="3752612"/>
              <a:ext cx="222479" cy="223836"/>
            </a:xfrm>
            <a:custGeom>
              <a:avLst/>
              <a:gdLst>
                <a:gd name="connsiteX0" fmla="*/ 0 w 222479"/>
                <a:gd name="connsiteY0" fmla="*/ 0 h 223836"/>
                <a:gd name="connsiteX1" fmla="*/ 222479 w 222479"/>
                <a:gd name="connsiteY1" fmla="*/ 223836 h 223836"/>
                <a:gd name="connsiteX2" fmla="*/ 0 w 222479"/>
                <a:gd name="connsiteY2" fmla="*/ 2707 h 223836"/>
                <a:gd name="connsiteX3" fmla="*/ 0 w 222479"/>
                <a:gd name="connsiteY3" fmla="*/ 0 h 223836"/>
              </a:gdLst>
              <a:ahLst/>
              <a:cxnLst>
                <a:cxn ang="0">
                  <a:pos x="connsiteX0" y="connsiteY0"/>
                </a:cxn>
                <a:cxn ang="0">
                  <a:pos x="connsiteX1" y="connsiteY1"/>
                </a:cxn>
                <a:cxn ang="0">
                  <a:pos x="connsiteX2" y="connsiteY2"/>
                </a:cxn>
                <a:cxn ang="0">
                  <a:pos x="connsiteX3" y="connsiteY3"/>
                </a:cxn>
              </a:cxnLst>
              <a:rect l="l" t="t" r="r" b="b"/>
              <a:pathLst>
                <a:path w="222479" h="223836">
                  <a:moveTo>
                    <a:pt x="0" y="0"/>
                  </a:moveTo>
                  <a:lnTo>
                    <a:pt x="222479" y="223836"/>
                  </a:lnTo>
                  <a:lnTo>
                    <a:pt x="0" y="2707"/>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0" name="Freeform 59"/>
            <p:cNvSpPr/>
            <p:nvPr/>
          </p:nvSpPr>
          <p:spPr>
            <a:xfrm>
              <a:off x="8121418" y="3976448"/>
              <a:ext cx="223835" cy="222478"/>
            </a:xfrm>
            <a:custGeom>
              <a:avLst/>
              <a:gdLst>
                <a:gd name="connsiteX0" fmla="*/ 0 w 223835"/>
                <a:gd name="connsiteY0" fmla="*/ 0 h 222478"/>
                <a:gd name="connsiteX1" fmla="*/ 223835 w 223835"/>
                <a:gd name="connsiteY1" fmla="*/ 222478 h 222478"/>
                <a:gd name="connsiteX2" fmla="*/ 221129 w 223835"/>
                <a:gd name="connsiteY2" fmla="*/ 222478 h 222478"/>
                <a:gd name="connsiteX3" fmla="*/ 0 w 223835"/>
                <a:gd name="connsiteY3" fmla="*/ 0 h 222478"/>
              </a:gdLst>
              <a:ahLst/>
              <a:cxnLst>
                <a:cxn ang="0">
                  <a:pos x="connsiteX0" y="connsiteY0"/>
                </a:cxn>
                <a:cxn ang="0">
                  <a:pos x="connsiteX1" y="connsiteY1"/>
                </a:cxn>
                <a:cxn ang="0">
                  <a:pos x="connsiteX2" y="connsiteY2"/>
                </a:cxn>
                <a:cxn ang="0">
                  <a:pos x="connsiteX3" y="connsiteY3"/>
                </a:cxn>
              </a:cxnLst>
              <a:rect l="l" t="t" r="r" b="b"/>
              <a:pathLst>
                <a:path w="223835" h="222478">
                  <a:moveTo>
                    <a:pt x="0" y="0"/>
                  </a:moveTo>
                  <a:lnTo>
                    <a:pt x="223835" y="222478"/>
                  </a:lnTo>
                  <a:lnTo>
                    <a:pt x="221129" y="222478"/>
                  </a:lnTo>
                  <a:lnTo>
                    <a:pt x="0"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2" name="Freeform 61"/>
            <p:cNvSpPr/>
            <p:nvPr/>
          </p:nvSpPr>
          <p:spPr>
            <a:xfrm>
              <a:off x="8121418" y="5548756"/>
              <a:ext cx="223835" cy="222479"/>
            </a:xfrm>
            <a:custGeom>
              <a:avLst/>
              <a:gdLst>
                <a:gd name="connsiteX0" fmla="*/ 221129 w 223835"/>
                <a:gd name="connsiteY0" fmla="*/ 0 h 222479"/>
                <a:gd name="connsiteX1" fmla="*/ 223835 w 223835"/>
                <a:gd name="connsiteY1" fmla="*/ 0 h 222479"/>
                <a:gd name="connsiteX2" fmla="*/ 0 w 223835"/>
                <a:gd name="connsiteY2" fmla="*/ 222479 h 222479"/>
                <a:gd name="connsiteX3" fmla="*/ 221129 w 223835"/>
                <a:gd name="connsiteY3" fmla="*/ 0 h 222479"/>
              </a:gdLst>
              <a:ahLst/>
              <a:cxnLst>
                <a:cxn ang="0">
                  <a:pos x="connsiteX0" y="connsiteY0"/>
                </a:cxn>
                <a:cxn ang="0">
                  <a:pos x="connsiteX1" y="connsiteY1"/>
                </a:cxn>
                <a:cxn ang="0">
                  <a:pos x="connsiteX2" y="connsiteY2"/>
                </a:cxn>
                <a:cxn ang="0">
                  <a:pos x="connsiteX3" y="connsiteY3"/>
                </a:cxn>
              </a:cxnLst>
              <a:rect l="l" t="t" r="r" b="b"/>
              <a:pathLst>
                <a:path w="223835" h="222479">
                  <a:moveTo>
                    <a:pt x="221129" y="0"/>
                  </a:moveTo>
                  <a:lnTo>
                    <a:pt x="223835" y="0"/>
                  </a:lnTo>
                  <a:lnTo>
                    <a:pt x="0" y="222479"/>
                  </a:lnTo>
                  <a:lnTo>
                    <a:pt x="22112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3" name="Freeform 62"/>
            <p:cNvSpPr/>
            <p:nvPr/>
          </p:nvSpPr>
          <p:spPr>
            <a:xfrm>
              <a:off x="7898939" y="5771235"/>
              <a:ext cx="222479" cy="223835"/>
            </a:xfrm>
            <a:custGeom>
              <a:avLst/>
              <a:gdLst>
                <a:gd name="connsiteX0" fmla="*/ 222479 w 222479"/>
                <a:gd name="connsiteY0" fmla="*/ 0 h 223835"/>
                <a:gd name="connsiteX1" fmla="*/ 0 w 222479"/>
                <a:gd name="connsiteY1" fmla="*/ 223835 h 223835"/>
                <a:gd name="connsiteX2" fmla="*/ 0 w 222479"/>
                <a:gd name="connsiteY2" fmla="*/ 221129 h 223835"/>
                <a:gd name="connsiteX3" fmla="*/ 222479 w 222479"/>
                <a:gd name="connsiteY3" fmla="*/ 0 h 223835"/>
              </a:gdLst>
              <a:ahLst/>
              <a:cxnLst>
                <a:cxn ang="0">
                  <a:pos x="connsiteX0" y="connsiteY0"/>
                </a:cxn>
                <a:cxn ang="0">
                  <a:pos x="connsiteX1" y="connsiteY1"/>
                </a:cxn>
                <a:cxn ang="0">
                  <a:pos x="connsiteX2" y="connsiteY2"/>
                </a:cxn>
                <a:cxn ang="0">
                  <a:pos x="connsiteX3" y="connsiteY3"/>
                </a:cxn>
              </a:cxnLst>
              <a:rect l="l" t="t" r="r" b="b"/>
              <a:pathLst>
                <a:path w="222479" h="223835">
                  <a:moveTo>
                    <a:pt x="222479" y="0"/>
                  </a:moveTo>
                  <a:lnTo>
                    <a:pt x="0" y="223835"/>
                  </a:lnTo>
                  <a:lnTo>
                    <a:pt x="0" y="221129"/>
                  </a:lnTo>
                  <a:lnTo>
                    <a:pt x="222479" y="0"/>
                  </a:lnTo>
                  <a:close/>
                </a:path>
              </a:pathLst>
            </a:custGeom>
            <a:solidFill>
              <a:srgbClr val="B7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4" name="Right Triangle 63"/>
            <p:cNvSpPr/>
            <p:nvPr/>
          </p:nvSpPr>
          <p:spPr>
            <a:xfrm flipH="1">
              <a:off x="7783611" y="3749905"/>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5" name="Right Triangle 64"/>
            <p:cNvSpPr/>
            <p:nvPr/>
          </p:nvSpPr>
          <p:spPr>
            <a:xfrm rot="5400000" flipH="1">
              <a:off x="8063755" y="5264549"/>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6" name="Right Triangle 65"/>
            <p:cNvSpPr/>
            <p:nvPr/>
          </p:nvSpPr>
          <p:spPr>
            <a:xfrm rot="16200000" flipH="1">
              <a:off x="6262186" y="4031403"/>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67" name="Right Triangle 66"/>
            <p:cNvSpPr/>
            <p:nvPr/>
          </p:nvSpPr>
          <p:spPr>
            <a:xfrm flipV="1">
              <a:off x="6546389" y="5551463"/>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87" name="Right Triangle 86"/>
            <p:cNvSpPr/>
            <p:nvPr/>
          </p:nvSpPr>
          <p:spPr>
            <a:xfrm rot="5400000" flipH="1">
              <a:off x="5817897" y="3186234"/>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88" name="Right Triangle 87"/>
            <p:cNvSpPr/>
            <p:nvPr/>
          </p:nvSpPr>
          <p:spPr>
            <a:xfrm flipV="1">
              <a:off x="4284889" y="3478691"/>
              <a:ext cx="116681" cy="446314"/>
            </a:xfrm>
            <a:prstGeom prst="rtTriangle">
              <a:avLst/>
            </a:prstGeom>
            <a:solidFill>
              <a:srgbClr val="6EAA2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grpSp>
      <p:sp>
        <p:nvSpPr>
          <p:cNvPr id="90" name="TextBox 89"/>
          <p:cNvSpPr txBox="1"/>
          <p:nvPr/>
        </p:nvSpPr>
        <p:spPr>
          <a:xfrm>
            <a:off x="1613917" y="1771611"/>
            <a:ext cx="2447625" cy="1065869"/>
          </a:xfrm>
          <a:prstGeom prst="rect">
            <a:avLst/>
          </a:prstGeom>
          <a:noFill/>
        </p:spPr>
        <p:txBody>
          <a:bodyPr wrap="square" rtlCol="0">
            <a:spAutoFit/>
          </a:bodyPr>
          <a:lstStyle/>
          <a:p>
            <a:pPr>
              <a:lnSpc>
                <a:spcPct val="150000"/>
              </a:lnSpc>
            </a:pPr>
            <a:r>
              <a:rPr lang="zh-CN" altLang="en-US" sz="1405" dirty="0">
                <a:latin typeface="+mn-lt"/>
                <a:ea typeface="+mn-ea"/>
                <a:cs typeface="+mn-ea"/>
                <a:sym typeface="+mn-lt"/>
              </a:rPr>
              <a:t>输入标题</a:t>
            </a:r>
            <a:endParaRPr lang="en-US" sz="1405" dirty="0">
              <a:latin typeface="+mn-lt"/>
              <a:ea typeface="+mn-ea"/>
              <a:cs typeface="+mn-ea"/>
              <a:sym typeface="+mn-lt"/>
            </a:endParaRPr>
          </a:p>
          <a:p>
            <a:pPr>
              <a:lnSpc>
                <a:spcPct val="150000"/>
              </a:lnSpc>
            </a:pPr>
            <a:r>
              <a:rPr lang="zh-CN" altLang="en-US" sz="1405" dirty="0">
                <a:latin typeface="+mn-lt"/>
                <a:ea typeface="+mn-ea"/>
                <a:cs typeface="+mn-ea"/>
                <a:sym typeface="+mn-lt"/>
              </a:rPr>
              <a:t>点击输入具体内容，根据个人需求更改格式，动画不变</a:t>
            </a:r>
            <a:r>
              <a:rPr lang="en-US" altLang="zh-CN" sz="1405" dirty="0">
                <a:latin typeface="+mn-lt"/>
                <a:ea typeface="+mn-ea"/>
                <a:cs typeface="+mn-ea"/>
                <a:sym typeface="+mn-lt"/>
              </a:rPr>
              <a:t>.</a:t>
            </a:r>
            <a:endParaRPr lang="en-US" sz="1405" dirty="0">
              <a:latin typeface="+mn-lt"/>
              <a:ea typeface="+mn-ea"/>
              <a:cs typeface="+mn-ea"/>
              <a:sym typeface="+mn-lt"/>
            </a:endParaRPr>
          </a:p>
        </p:txBody>
      </p:sp>
      <p:sp>
        <p:nvSpPr>
          <p:cNvPr id="91" name="TextBox 90"/>
          <p:cNvSpPr txBox="1"/>
          <p:nvPr/>
        </p:nvSpPr>
        <p:spPr>
          <a:xfrm>
            <a:off x="894726" y="1836529"/>
            <a:ext cx="582211" cy="611706"/>
          </a:xfrm>
          <a:prstGeom prst="rect">
            <a:avLst/>
          </a:prstGeom>
          <a:noFill/>
        </p:spPr>
        <p:txBody>
          <a:bodyPr wrap="none" rtlCol="0">
            <a:spAutoFit/>
          </a:bodyPr>
          <a:lstStyle/>
          <a:p>
            <a:r>
              <a:rPr lang="en-US" sz="3375">
                <a:latin typeface="+mn-lt"/>
                <a:ea typeface="+mn-ea"/>
                <a:cs typeface="+mn-ea"/>
                <a:sym typeface="+mn-lt"/>
              </a:rPr>
              <a:t>01</a:t>
            </a:r>
            <a:endParaRPr lang="en-US" sz="3375">
              <a:latin typeface="+mn-lt"/>
              <a:ea typeface="+mn-ea"/>
              <a:cs typeface="+mn-ea"/>
              <a:sym typeface="+mn-lt"/>
            </a:endParaRPr>
          </a:p>
        </p:txBody>
      </p:sp>
      <p:sp>
        <p:nvSpPr>
          <p:cNvPr id="92" name="TextBox 91"/>
          <p:cNvSpPr txBox="1"/>
          <p:nvPr/>
        </p:nvSpPr>
        <p:spPr>
          <a:xfrm>
            <a:off x="1617499" y="3581482"/>
            <a:ext cx="2447625" cy="1065869"/>
          </a:xfrm>
          <a:prstGeom prst="rect">
            <a:avLst/>
          </a:prstGeom>
          <a:noFill/>
        </p:spPr>
        <p:txBody>
          <a:bodyPr wrap="square" rtlCol="0">
            <a:spAutoFit/>
          </a:bodyPr>
          <a:lstStyle/>
          <a:p>
            <a:pPr>
              <a:lnSpc>
                <a:spcPct val="150000"/>
              </a:lnSpc>
            </a:pPr>
            <a:r>
              <a:rPr lang="zh-CN" altLang="en-US" sz="1405" dirty="0">
                <a:latin typeface="+mn-lt"/>
                <a:ea typeface="+mn-ea"/>
                <a:cs typeface="+mn-ea"/>
                <a:sym typeface="+mn-lt"/>
              </a:rPr>
              <a:t>输入标题</a:t>
            </a:r>
            <a:endParaRPr lang="en-US" sz="1405" dirty="0">
              <a:latin typeface="+mn-lt"/>
              <a:ea typeface="+mn-ea"/>
              <a:cs typeface="+mn-ea"/>
              <a:sym typeface="+mn-lt"/>
            </a:endParaRPr>
          </a:p>
          <a:p>
            <a:pPr>
              <a:lnSpc>
                <a:spcPct val="150000"/>
              </a:lnSpc>
            </a:pPr>
            <a:r>
              <a:rPr lang="zh-CN" altLang="en-US" sz="1405" dirty="0">
                <a:latin typeface="+mn-lt"/>
                <a:ea typeface="+mn-ea"/>
                <a:cs typeface="+mn-ea"/>
                <a:sym typeface="+mn-lt"/>
              </a:rPr>
              <a:t>点击输入具体内容，根据个人需求更改格式，动画不变</a:t>
            </a:r>
            <a:r>
              <a:rPr lang="en-US" altLang="zh-CN" sz="1405" dirty="0">
                <a:latin typeface="+mn-lt"/>
                <a:ea typeface="+mn-ea"/>
                <a:cs typeface="+mn-ea"/>
                <a:sym typeface="+mn-lt"/>
              </a:rPr>
              <a:t>.</a:t>
            </a:r>
            <a:endParaRPr lang="en-US" sz="1405" dirty="0">
              <a:latin typeface="+mn-lt"/>
              <a:ea typeface="+mn-ea"/>
              <a:cs typeface="+mn-ea"/>
              <a:sym typeface="+mn-lt"/>
            </a:endParaRPr>
          </a:p>
        </p:txBody>
      </p:sp>
      <p:sp>
        <p:nvSpPr>
          <p:cNvPr id="93" name="TextBox 92"/>
          <p:cNvSpPr txBox="1"/>
          <p:nvPr/>
        </p:nvSpPr>
        <p:spPr>
          <a:xfrm>
            <a:off x="898307" y="3646402"/>
            <a:ext cx="635110" cy="611706"/>
          </a:xfrm>
          <a:prstGeom prst="rect">
            <a:avLst/>
          </a:prstGeom>
          <a:noFill/>
        </p:spPr>
        <p:txBody>
          <a:bodyPr wrap="none" rtlCol="0">
            <a:spAutoFit/>
          </a:bodyPr>
          <a:lstStyle/>
          <a:p>
            <a:r>
              <a:rPr lang="en-US" sz="3375">
                <a:latin typeface="+mn-lt"/>
                <a:ea typeface="+mn-ea"/>
                <a:cs typeface="+mn-ea"/>
                <a:sym typeface="+mn-lt"/>
              </a:rPr>
              <a:t>02</a:t>
            </a:r>
            <a:endParaRPr lang="en-US" sz="3375">
              <a:latin typeface="+mn-lt"/>
              <a:ea typeface="+mn-ea"/>
              <a:cs typeface="+mn-ea"/>
              <a:sym typeface="+mn-lt"/>
            </a:endParaRPr>
          </a:p>
        </p:txBody>
      </p:sp>
      <p:sp>
        <p:nvSpPr>
          <p:cNvPr id="94" name="TextBox 93"/>
          <p:cNvSpPr txBox="1"/>
          <p:nvPr/>
        </p:nvSpPr>
        <p:spPr>
          <a:xfrm>
            <a:off x="1609621" y="5521191"/>
            <a:ext cx="2447625" cy="1065869"/>
          </a:xfrm>
          <a:prstGeom prst="rect">
            <a:avLst/>
          </a:prstGeom>
          <a:noFill/>
        </p:spPr>
        <p:txBody>
          <a:bodyPr wrap="square" rtlCol="0">
            <a:spAutoFit/>
          </a:bodyPr>
          <a:lstStyle/>
          <a:p>
            <a:pPr>
              <a:lnSpc>
                <a:spcPct val="150000"/>
              </a:lnSpc>
            </a:pPr>
            <a:r>
              <a:rPr lang="zh-CN" altLang="en-US" sz="1405" dirty="0">
                <a:latin typeface="+mn-lt"/>
                <a:ea typeface="+mn-ea"/>
                <a:cs typeface="+mn-ea"/>
                <a:sym typeface="+mn-lt"/>
              </a:rPr>
              <a:t>输入标题</a:t>
            </a:r>
            <a:endParaRPr lang="en-US" sz="1405" dirty="0">
              <a:latin typeface="+mn-lt"/>
              <a:ea typeface="+mn-ea"/>
              <a:cs typeface="+mn-ea"/>
              <a:sym typeface="+mn-lt"/>
            </a:endParaRPr>
          </a:p>
          <a:p>
            <a:pPr>
              <a:lnSpc>
                <a:spcPct val="150000"/>
              </a:lnSpc>
            </a:pPr>
            <a:r>
              <a:rPr lang="zh-CN" altLang="en-US" sz="1405" dirty="0">
                <a:latin typeface="+mn-lt"/>
                <a:ea typeface="+mn-ea"/>
                <a:cs typeface="+mn-ea"/>
                <a:sym typeface="+mn-lt"/>
              </a:rPr>
              <a:t>点击输入具体内容，根据个人需求更改格式，动画不变</a:t>
            </a:r>
            <a:r>
              <a:rPr lang="en-US" altLang="zh-CN" sz="1405" dirty="0">
                <a:latin typeface="+mn-lt"/>
                <a:ea typeface="+mn-ea"/>
                <a:cs typeface="+mn-ea"/>
                <a:sym typeface="+mn-lt"/>
              </a:rPr>
              <a:t>.</a:t>
            </a:r>
            <a:endParaRPr lang="en-US" sz="1405" dirty="0">
              <a:latin typeface="+mn-lt"/>
              <a:ea typeface="+mn-ea"/>
              <a:cs typeface="+mn-ea"/>
              <a:sym typeface="+mn-lt"/>
            </a:endParaRPr>
          </a:p>
        </p:txBody>
      </p:sp>
      <p:sp>
        <p:nvSpPr>
          <p:cNvPr id="95" name="TextBox 94"/>
          <p:cNvSpPr txBox="1"/>
          <p:nvPr/>
        </p:nvSpPr>
        <p:spPr>
          <a:xfrm>
            <a:off x="890430" y="5586110"/>
            <a:ext cx="646331" cy="611706"/>
          </a:xfrm>
          <a:prstGeom prst="rect">
            <a:avLst/>
          </a:prstGeom>
          <a:noFill/>
        </p:spPr>
        <p:txBody>
          <a:bodyPr wrap="none" rtlCol="0">
            <a:spAutoFit/>
          </a:bodyPr>
          <a:lstStyle/>
          <a:p>
            <a:r>
              <a:rPr lang="en-US" sz="3375">
                <a:latin typeface="+mn-lt"/>
                <a:ea typeface="+mn-ea"/>
                <a:cs typeface="+mn-ea"/>
                <a:sym typeface="+mn-lt"/>
              </a:rPr>
              <a:t>03</a:t>
            </a:r>
            <a:endParaRPr lang="en-US" sz="3375">
              <a:latin typeface="+mn-lt"/>
              <a:ea typeface="+mn-ea"/>
              <a:cs typeface="+mn-ea"/>
              <a:sym typeface="+mn-lt"/>
            </a:endParaRPr>
          </a:p>
        </p:txBody>
      </p:sp>
      <p:sp>
        <p:nvSpPr>
          <p:cNvPr id="96" name="TextBox 95"/>
          <p:cNvSpPr txBox="1"/>
          <p:nvPr/>
        </p:nvSpPr>
        <p:spPr>
          <a:xfrm>
            <a:off x="8270708" y="1771610"/>
            <a:ext cx="3623338" cy="2104359"/>
          </a:xfrm>
          <a:prstGeom prst="rect">
            <a:avLst/>
          </a:prstGeom>
          <a:noFill/>
        </p:spPr>
        <p:txBody>
          <a:bodyPr wrap="square" rtlCol="0">
            <a:spAutoFit/>
          </a:bodyPr>
          <a:lstStyle/>
          <a:p>
            <a:pPr>
              <a:lnSpc>
                <a:spcPct val="150000"/>
              </a:lnSpc>
            </a:pPr>
            <a:r>
              <a:rPr lang="en-US" sz="1685" dirty="0">
                <a:latin typeface="+mn-lt"/>
                <a:ea typeface="+mn-ea"/>
                <a:cs typeface="+mn-ea"/>
                <a:sym typeface="+mn-lt"/>
              </a:rPr>
              <a:t> </a:t>
            </a:r>
            <a:r>
              <a:rPr lang="zh-CN" altLang="en-US" sz="1685" dirty="0">
                <a:latin typeface="+mn-lt"/>
                <a:ea typeface="+mn-ea"/>
                <a:cs typeface="+mn-ea"/>
                <a:sym typeface="+mn-lt"/>
              </a:rPr>
              <a:t>输入标题</a:t>
            </a:r>
            <a:endParaRPr lang="en-US" sz="1685" dirty="0">
              <a:latin typeface="+mn-lt"/>
              <a:ea typeface="+mn-ea"/>
              <a:cs typeface="+mn-ea"/>
              <a:sym typeface="+mn-lt"/>
            </a:endParaRPr>
          </a:p>
          <a:p>
            <a:pPr>
              <a:lnSpc>
                <a:spcPct val="150000"/>
              </a:lnSpc>
            </a:pPr>
            <a:endParaRPr lang="en-US" sz="1405" dirty="0">
              <a:latin typeface="+mn-lt"/>
              <a:ea typeface="+mn-ea"/>
              <a:cs typeface="+mn-ea"/>
              <a:sym typeface="+mn-lt"/>
            </a:endParaRPr>
          </a:p>
          <a:p>
            <a:pPr>
              <a:lnSpc>
                <a:spcPct val="150000"/>
              </a:lnSpc>
            </a:pPr>
            <a:r>
              <a:rPr lang="zh-CN" altLang="en-US" sz="1405" dirty="0">
                <a:latin typeface="+mn-lt"/>
                <a:ea typeface="+mn-ea"/>
                <a:cs typeface="+mn-ea"/>
                <a:sym typeface="+mn-lt"/>
              </a:rPr>
              <a:t>点击输入具体内容，根据个人需求更改格式，动画不变</a:t>
            </a:r>
            <a:r>
              <a:rPr lang="en-US" altLang="zh-CN" sz="1405" dirty="0">
                <a:latin typeface="+mn-lt"/>
                <a:ea typeface="+mn-ea"/>
                <a:cs typeface="+mn-ea"/>
                <a:sym typeface="+mn-lt"/>
              </a:rPr>
              <a:t>. </a:t>
            </a:r>
            <a:r>
              <a:rPr lang="zh-CN" altLang="en-US" sz="1405" dirty="0">
                <a:latin typeface="+mn-lt"/>
                <a:ea typeface="+mn-ea"/>
                <a:cs typeface="+mn-ea"/>
                <a:sym typeface="+mn-lt"/>
              </a:rPr>
              <a:t>点击输入具体内容，根据个人需求更改格式，动画不变点击输入具体内容，根据个人需求更改格式</a:t>
            </a:r>
            <a:endParaRPr lang="en-US" sz="1405" dirty="0">
              <a:latin typeface="+mn-lt"/>
              <a:ea typeface="+mn-ea"/>
              <a:cs typeface="+mn-ea"/>
              <a:sym typeface="+mn-lt"/>
            </a:endParaRPr>
          </a:p>
        </p:txBody>
      </p:sp>
      <p:sp>
        <p:nvSpPr>
          <p:cNvPr id="3" name="文本占位符 2"/>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airplane"/>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3" presetClass="entr" presetSubtype="32" fill="hold" grpId="0" nodeType="after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p:cTn id="13" dur="500" fill="hold"/>
                                        <p:tgtEl>
                                          <p:spTgt spid="91"/>
                                        </p:tgtEl>
                                        <p:attrNameLst>
                                          <p:attrName>ppt_w</p:attrName>
                                        </p:attrNameLst>
                                      </p:cBhvr>
                                      <p:tavLst>
                                        <p:tav tm="0">
                                          <p:val>
                                            <p:strVal val="4*#ppt_w"/>
                                          </p:val>
                                        </p:tav>
                                        <p:tav tm="100000">
                                          <p:val>
                                            <p:strVal val="#ppt_w"/>
                                          </p:val>
                                        </p:tav>
                                      </p:tavLst>
                                    </p:anim>
                                    <p:anim calcmode="lin" valueType="num">
                                      <p:cBhvr>
                                        <p:cTn id="14" dur="500" fill="hold"/>
                                        <p:tgtEl>
                                          <p:spTgt spid="91"/>
                                        </p:tgtEl>
                                        <p:attrNameLst>
                                          <p:attrName>ppt_h</p:attrName>
                                        </p:attrNameLst>
                                      </p:cBhvr>
                                      <p:tavLst>
                                        <p:tav tm="0">
                                          <p:val>
                                            <p:strVal val="4*#ppt_h"/>
                                          </p:val>
                                        </p:tav>
                                        <p:tav tm="100000">
                                          <p:val>
                                            <p:strVal val="#ppt_h"/>
                                          </p:val>
                                        </p:tav>
                                      </p:tavLst>
                                    </p:anim>
                                  </p:childTnLst>
                                </p:cTn>
                              </p:par>
                              <p:par>
                                <p:cTn id="15" presetID="23" presetClass="entr" presetSubtype="32" fill="hold" grpId="0" nodeType="withEffect">
                                  <p:stCondLst>
                                    <p:cond delay="25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strVal val="4*#ppt_w"/>
                                          </p:val>
                                        </p:tav>
                                        <p:tav tm="100000">
                                          <p:val>
                                            <p:strVal val="#ppt_w"/>
                                          </p:val>
                                        </p:tav>
                                      </p:tavLst>
                                    </p:anim>
                                    <p:anim calcmode="lin" valueType="num">
                                      <p:cBhvr>
                                        <p:cTn id="18" dur="500" fill="hold"/>
                                        <p:tgtEl>
                                          <p:spTgt spid="93"/>
                                        </p:tgtEl>
                                        <p:attrNameLst>
                                          <p:attrName>ppt_h</p:attrName>
                                        </p:attrNameLst>
                                      </p:cBhvr>
                                      <p:tavLst>
                                        <p:tav tm="0">
                                          <p:val>
                                            <p:strVal val="4*#ppt_h"/>
                                          </p:val>
                                        </p:tav>
                                        <p:tav tm="100000">
                                          <p:val>
                                            <p:strVal val="#ppt_h"/>
                                          </p:val>
                                        </p:tav>
                                      </p:tavLst>
                                    </p:anim>
                                  </p:childTnLst>
                                </p:cTn>
                              </p:par>
                              <p:par>
                                <p:cTn id="19" presetID="23" presetClass="entr" presetSubtype="32" fill="hold" grpId="0" nodeType="withEffect">
                                  <p:stCondLst>
                                    <p:cond delay="500"/>
                                  </p:stCondLst>
                                  <p:childTnLst>
                                    <p:set>
                                      <p:cBhvr>
                                        <p:cTn id="20" dur="1" fill="hold">
                                          <p:stCondLst>
                                            <p:cond delay="0"/>
                                          </p:stCondLst>
                                        </p:cTn>
                                        <p:tgtEl>
                                          <p:spTgt spid="95"/>
                                        </p:tgtEl>
                                        <p:attrNameLst>
                                          <p:attrName>style.visibility</p:attrName>
                                        </p:attrNameLst>
                                      </p:cBhvr>
                                      <p:to>
                                        <p:strVal val="visible"/>
                                      </p:to>
                                    </p:set>
                                    <p:anim calcmode="lin" valueType="num">
                                      <p:cBhvr>
                                        <p:cTn id="21" dur="500" fill="hold"/>
                                        <p:tgtEl>
                                          <p:spTgt spid="95"/>
                                        </p:tgtEl>
                                        <p:attrNameLst>
                                          <p:attrName>ppt_w</p:attrName>
                                        </p:attrNameLst>
                                      </p:cBhvr>
                                      <p:tavLst>
                                        <p:tav tm="0">
                                          <p:val>
                                            <p:strVal val="4*#ppt_w"/>
                                          </p:val>
                                        </p:tav>
                                        <p:tav tm="100000">
                                          <p:val>
                                            <p:strVal val="#ppt_w"/>
                                          </p:val>
                                        </p:tav>
                                      </p:tavLst>
                                    </p:anim>
                                    <p:anim calcmode="lin" valueType="num">
                                      <p:cBhvr>
                                        <p:cTn id="22" dur="500" fill="hold"/>
                                        <p:tgtEl>
                                          <p:spTgt spid="95"/>
                                        </p:tgtEl>
                                        <p:attrNameLst>
                                          <p:attrName>ppt_h</p:attrName>
                                        </p:attrNameLst>
                                      </p:cBhvr>
                                      <p:tavLst>
                                        <p:tav tm="0">
                                          <p:val>
                                            <p:strVal val="4*#ppt_h"/>
                                          </p:val>
                                        </p:tav>
                                        <p:tav tm="100000">
                                          <p:val>
                                            <p:strVal val="#ppt_h"/>
                                          </p:val>
                                        </p:tav>
                                      </p:tavLst>
                                    </p:anim>
                                  </p:childTnLst>
                                </p:cTn>
                              </p:par>
                            </p:childTnLst>
                          </p:cTn>
                        </p:par>
                        <p:par>
                          <p:cTn id="23" fill="hold">
                            <p:stCondLst>
                              <p:cond delay="2500"/>
                            </p:stCondLst>
                            <p:childTnLst>
                              <p:par>
                                <p:cTn id="24" presetID="50" presetClass="entr" presetSubtype="0" decel="100000"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p:cTn id="26" dur="1000" fill="hold"/>
                                        <p:tgtEl>
                                          <p:spTgt spid="90"/>
                                        </p:tgtEl>
                                        <p:attrNameLst>
                                          <p:attrName>ppt_w</p:attrName>
                                        </p:attrNameLst>
                                      </p:cBhvr>
                                      <p:tavLst>
                                        <p:tav tm="0">
                                          <p:val>
                                            <p:strVal val="#ppt_w+.3"/>
                                          </p:val>
                                        </p:tav>
                                        <p:tav tm="100000">
                                          <p:val>
                                            <p:strVal val="#ppt_w"/>
                                          </p:val>
                                        </p:tav>
                                      </p:tavLst>
                                    </p:anim>
                                    <p:anim calcmode="lin" valueType="num">
                                      <p:cBhvr>
                                        <p:cTn id="27" dur="1000" fill="hold"/>
                                        <p:tgtEl>
                                          <p:spTgt spid="90"/>
                                        </p:tgtEl>
                                        <p:attrNameLst>
                                          <p:attrName>ppt_h</p:attrName>
                                        </p:attrNameLst>
                                      </p:cBhvr>
                                      <p:tavLst>
                                        <p:tav tm="0">
                                          <p:val>
                                            <p:strVal val="#ppt_h"/>
                                          </p:val>
                                        </p:tav>
                                        <p:tav tm="100000">
                                          <p:val>
                                            <p:strVal val="#ppt_h"/>
                                          </p:val>
                                        </p:tav>
                                      </p:tavLst>
                                    </p:anim>
                                    <p:animEffect transition="in" filter="fade">
                                      <p:cBhvr>
                                        <p:cTn id="28" dur="1000"/>
                                        <p:tgtEl>
                                          <p:spTgt spid="90"/>
                                        </p:tgtEl>
                                      </p:cBhvr>
                                    </p:animEffect>
                                  </p:childTnLst>
                                </p:cTn>
                              </p:par>
                              <p:par>
                                <p:cTn id="29" presetID="50" presetClass="entr" presetSubtype="0" decel="100000" fill="hold" grpId="0" nodeType="withEffect">
                                  <p:stCondLst>
                                    <p:cond delay="250"/>
                                  </p:stCondLst>
                                  <p:childTnLst>
                                    <p:set>
                                      <p:cBhvr>
                                        <p:cTn id="30" dur="1" fill="hold">
                                          <p:stCondLst>
                                            <p:cond delay="0"/>
                                          </p:stCondLst>
                                        </p:cTn>
                                        <p:tgtEl>
                                          <p:spTgt spid="92"/>
                                        </p:tgtEl>
                                        <p:attrNameLst>
                                          <p:attrName>style.visibility</p:attrName>
                                        </p:attrNameLst>
                                      </p:cBhvr>
                                      <p:to>
                                        <p:strVal val="visible"/>
                                      </p:to>
                                    </p:set>
                                    <p:anim calcmode="lin" valueType="num">
                                      <p:cBhvr>
                                        <p:cTn id="31" dur="1000" fill="hold"/>
                                        <p:tgtEl>
                                          <p:spTgt spid="92"/>
                                        </p:tgtEl>
                                        <p:attrNameLst>
                                          <p:attrName>ppt_w</p:attrName>
                                        </p:attrNameLst>
                                      </p:cBhvr>
                                      <p:tavLst>
                                        <p:tav tm="0">
                                          <p:val>
                                            <p:strVal val="#ppt_w+.3"/>
                                          </p:val>
                                        </p:tav>
                                        <p:tav tm="100000">
                                          <p:val>
                                            <p:strVal val="#ppt_w"/>
                                          </p:val>
                                        </p:tav>
                                      </p:tavLst>
                                    </p:anim>
                                    <p:anim calcmode="lin" valueType="num">
                                      <p:cBhvr>
                                        <p:cTn id="32" dur="1000" fill="hold"/>
                                        <p:tgtEl>
                                          <p:spTgt spid="92"/>
                                        </p:tgtEl>
                                        <p:attrNameLst>
                                          <p:attrName>ppt_h</p:attrName>
                                        </p:attrNameLst>
                                      </p:cBhvr>
                                      <p:tavLst>
                                        <p:tav tm="0">
                                          <p:val>
                                            <p:strVal val="#ppt_h"/>
                                          </p:val>
                                        </p:tav>
                                        <p:tav tm="100000">
                                          <p:val>
                                            <p:strVal val="#ppt_h"/>
                                          </p:val>
                                        </p:tav>
                                      </p:tavLst>
                                    </p:anim>
                                    <p:animEffect transition="in" filter="fade">
                                      <p:cBhvr>
                                        <p:cTn id="33" dur="1000"/>
                                        <p:tgtEl>
                                          <p:spTgt spid="92"/>
                                        </p:tgtEl>
                                      </p:cBhvr>
                                    </p:animEffect>
                                  </p:childTnLst>
                                </p:cTn>
                              </p:par>
                              <p:par>
                                <p:cTn id="34" presetID="50" presetClass="entr" presetSubtype="0" decel="100000" fill="hold" grpId="0" nodeType="withEffect">
                                  <p:stCondLst>
                                    <p:cond delay="500"/>
                                  </p:stCondLst>
                                  <p:childTnLst>
                                    <p:set>
                                      <p:cBhvr>
                                        <p:cTn id="35" dur="1" fill="hold">
                                          <p:stCondLst>
                                            <p:cond delay="0"/>
                                          </p:stCondLst>
                                        </p:cTn>
                                        <p:tgtEl>
                                          <p:spTgt spid="94"/>
                                        </p:tgtEl>
                                        <p:attrNameLst>
                                          <p:attrName>style.visibility</p:attrName>
                                        </p:attrNameLst>
                                      </p:cBhvr>
                                      <p:to>
                                        <p:strVal val="visible"/>
                                      </p:to>
                                    </p:set>
                                    <p:anim calcmode="lin" valueType="num">
                                      <p:cBhvr>
                                        <p:cTn id="36" dur="1000" fill="hold"/>
                                        <p:tgtEl>
                                          <p:spTgt spid="94"/>
                                        </p:tgtEl>
                                        <p:attrNameLst>
                                          <p:attrName>ppt_w</p:attrName>
                                        </p:attrNameLst>
                                      </p:cBhvr>
                                      <p:tavLst>
                                        <p:tav tm="0">
                                          <p:val>
                                            <p:strVal val="#ppt_w+.3"/>
                                          </p:val>
                                        </p:tav>
                                        <p:tav tm="100000">
                                          <p:val>
                                            <p:strVal val="#ppt_w"/>
                                          </p:val>
                                        </p:tav>
                                      </p:tavLst>
                                    </p:anim>
                                    <p:anim calcmode="lin" valueType="num">
                                      <p:cBhvr>
                                        <p:cTn id="37" dur="1000" fill="hold"/>
                                        <p:tgtEl>
                                          <p:spTgt spid="94"/>
                                        </p:tgtEl>
                                        <p:attrNameLst>
                                          <p:attrName>ppt_h</p:attrName>
                                        </p:attrNameLst>
                                      </p:cBhvr>
                                      <p:tavLst>
                                        <p:tav tm="0">
                                          <p:val>
                                            <p:strVal val="#ppt_h"/>
                                          </p:val>
                                        </p:tav>
                                        <p:tav tm="100000">
                                          <p:val>
                                            <p:strVal val="#ppt_h"/>
                                          </p:val>
                                        </p:tav>
                                      </p:tavLst>
                                    </p:anim>
                                    <p:animEffect transition="in" filter="fade">
                                      <p:cBhvr>
                                        <p:cTn id="38" dur="1000"/>
                                        <p:tgtEl>
                                          <p:spTgt spid="94"/>
                                        </p:tgtEl>
                                      </p:cBhvr>
                                    </p:animEffect>
                                  </p:childTnLst>
                                </p:cTn>
                              </p:par>
                            </p:childTnLst>
                          </p:cTn>
                        </p:par>
                        <p:par>
                          <p:cTn id="39" fill="hold">
                            <p:stCondLst>
                              <p:cond delay="3500"/>
                            </p:stCondLst>
                            <p:childTnLst>
                              <p:par>
                                <p:cTn id="40" presetID="50" presetClass="entr" presetSubtype="0" decel="100000" fill="hold" grpId="0" nodeType="after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p:cTn id="42" dur="1000" fill="hold"/>
                                        <p:tgtEl>
                                          <p:spTgt spid="96"/>
                                        </p:tgtEl>
                                        <p:attrNameLst>
                                          <p:attrName>ppt_w</p:attrName>
                                        </p:attrNameLst>
                                      </p:cBhvr>
                                      <p:tavLst>
                                        <p:tav tm="0">
                                          <p:val>
                                            <p:strVal val="#ppt_w+.3"/>
                                          </p:val>
                                        </p:tav>
                                        <p:tav tm="100000">
                                          <p:val>
                                            <p:strVal val="#ppt_w"/>
                                          </p:val>
                                        </p:tav>
                                      </p:tavLst>
                                    </p:anim>
                                    <p:anim calcmode="lin" valueType="num">
                                      <p:cBhvr>
                                        <p:cTn id="43" dur="1000" fill="hold"/>
                                        <p:tgtEl>
                                          <p:spTgt spid="96"/>
                                        </p:tgtEl>
                                        <p:attrNameLst>
                                          <p:attrName>ppt_h</p:attrName>
                                        </p:attrNameLst>
                                      </p:cBhvr>
                                      <p:tavLst>
                                        <p:tav tm="0">
                                          <p:val>
                                            <p:strVal val="#ppt_h"/>
                                          </p:val>
                                        </p:tav>
                                        <p:tav tm="100000">
                                          <p:val>
                                            <p:strVal val="#ppt_h"/>
                                          </p:val>
                                        </p:tav>
                                      </p:tavLst>
                                    </p:anim>
                                    <p:animEffect transition="in" filter="fade">
                                      <p:cBhvr>
                                        <p:cTn id="44"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p:bldP spid="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04</a:t>
            </a:r>
            <a:endParaRPr lang="zh-CN" altLang="en-US" dirty="0"/>
          </a:p>
        </p:txBody>
      </p:sp>
      <p:sp>
        <p:nvSpPr>
          <p:cNvPr id="4" name="文本占位符 3"/>
          <p:cNvSpPr>
            <a:spLocks noGrp="1"/>
          </p:cNvSpPr>
          <p:nvPr>
            <p:ph type="body" sz="quarter" idx="11"/>
          </p:nvPr>
        </p:nvSpPr>
        <p:spPr/>
        <p:txBody>
          <a:bodyPr/>
          <a:lstStyle/>
          <a:p>
            <a:r>
              <a:rPr lang="zh-CN" altLang="en-US" dirty="0" smtClean="0"/>
              <a:t>点击输入标题</a:t>
            </a:r>
            <a:endParaRPr lang="zh-CN" altLang="en-US" dirty="0"/>
          </a:p>
        </p:txBody>
      </p:sp>
      <p:sp>
        <p:nvSpPr>
          <p:cNvPr id="5" name="文本占位符 4"/>
          <p:cNvSpPr>
            <a:spLocks noGrp="1"/>
          </p:cNvSpPr>
          <p:nvPr>
            <p:ph type="body" sz="quarter" idx="12"/>
          </p:nvPr>
        </p:nvSpPr>
        <p:spPr>
          <a:xfrm>
            <a:off x="5317971" y="3345471"/>
            <a:ext cx="4063732" cy="908922"/>
          </a:xfrm>
        </p:spPr>
        <p:txBody>
          <a:bodyPr/>
          <a:lstStyle/>
          <a:p>
            <a:r>
              <a:rPr lang="zh-CN" altLang="en-US" dirty="0">
                <a:solidFill>
                  <a:srgbClr val="404040"/>
                </a:solidFill>
                <a:cs typeface="+mn-ea"/>
                <a:sym typeface="+mn-lt"/>
              </a:rPr>
              <a:t>点击输入具体内容点击输入具体内容点击输入具体</a:t>
            </a:r>
            <a:r>
              <a:rPr lang="zh-CN" altLang="en-US" dirty="0" smtClean="0">
                <a:solidFill>
                  <a:srgbClr val="404040"/>
                </a:solidFill>
                <a:cs typeface="+mn-ea"/>
                <a:sym typeface="+mn-lt"/>
              </a:rPr>
              <a:t>内</a:t>
            </a:r>
            <a:r>
              <a:rPr lang="zh-CN" altLang="en-US" dirty="0">
                <a:solidFill>
                  <a:srgbClr val="404040"/>
                </a:solidFill>
                <a:cs typeface="+mn-ea"/>
                <a:sym typeface="+mn-lt"/>
              </a:rPr>
              <a:t>点击输入具体内容点击输入具体内容点击输入具体内</a:t>
            </a:r>
            <a:endParaRPr lang="en-US" altLang="zh-CN" dirty="0">
              <a:solidFill>
                <a:srgbClr val="404040"/>
              </a:solidFill>
              <a:cs typeface="+mn-ea"/>
              <a:sym typeface="+mn-lt"/>
            </a:endParaRPr>
          </a:p>
          <a:p>
            <a:endParaRPr lang="en-US" altLang="zh-CN" dirty="0">
              <a:solidFill>
                <a:srgbClr val="404040"/>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1446979" y="1758628"/>
            <a:ext cx="1820626" cy="1820626"/>
          </a:xfrm>
          <a:prstGeom prst="ellipse">
            <a:avLst/>
          </a:prstGeom>
          <a:gradFill>
            <a:gsLst>
              <a:gs pos="34000">
                <a:schemeClr val="accent1"/>
              </a:gs>
              <a:gs pos="0">
                <a:schemeClr val="accent2"/>
              </a:gs>
              <a:gs pos="68000">
                <a:schemeClr val="accent3"/>
              </a:gs>
              <a:gs pos="100000">
                <a:schemeClr val="accent3"/>
              </a:gs>
            </a:gsLst>
            <a:lin ang="2700000" scaled="1"/>
          </a:gra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10" name="Freeform 9"/>
          <p:cNvSpPr>
            <a:spLocks noEditPoints="1"/>
          </p:cNvSpPr>
          <p:nvPr/>
        </p:nvSpPr>
        <p:spPr bwMode="auto">
          <a:xfrm>
            <a:off x="3994089" y="1607281"/>
            <a:ext cx="4738190" cy="4240181"/>
          </a:xfrm>
          <a:custGeom>
            <a:avLst/>
            <a:gdLst>
              <a:gd name="T0" fmla="*/ 350 w 420"/>
              <a:gd name="T1" fmla="*/ 110 h 376"/>
              <a:gd name="T2" fmla="*/ 325 w 420"/>
              <a:gd name="T3" fmla="*/ 0 h 376"/>
              <a:gd name="T4" fmla="*/ 265 w 420"/>
              <a:gd name="T5" fmla="*/ 26 h 376"/>
              <a:gd name="T6" fmla="*/ 231 w 420"/>
              <a:gd name="T7" fmla="*/ 9 h 376"/>
              <a:gd name="T8" fmla="*/ 12 w 420"/>
              <a:gd name="T9" fmla="*/ 158 h 376"/>
              <a:gd name="T10" fmla="*/ 33 w 420"/>
              <a:gd name="T11" fmla="*/ 207 h 376"/>
              <a:gd name="T12" fmla="*/ 71 w 420"/>
              <a:gd name="T13" fmla="*/ 327 h 376"/>
              <a:gd name="T14" fmla="*/ 148 w 420"/>
              <a:gd name="T15" fmla="*/ 376 h 376"/>
              <a:gd name="T16" fmla="*/ 159 w 420"/>
              <a:gd name="T17" fmla="*/ 254 h 376"/>
              <a:gd name="T18" fmla="*/ 213 w 420"/>
              <a:gd name="T19" fmla="*/ 246 h 376"/>
              <a:gd name="T20" fmla="*/ 221 w 420"/>
              <a:gd name="T21" fmla="*/ 365 h 376"/>
              <a:gd name="T22" fmla="*/ 300 w 420"/>
              <a:gd name="T23" fmla="*/ 376 h 376"/>
              <a:gd name="T24" fmla="*/ 349 w 420"/>
              <a:gd name="T25" fmla="*/ 207 h 376"/>
              <a:gd name="T26" fmla="*/ 416 w 420"/>
              <a:gd name="T27" fmla="*/ 187 h 376"/>
              <a:gd name="T28" fmla="*/ 394 w 420"/>
              <a:gd name="T29" fmla="*/ 179 h 376"/>
              <a:gd name="T30" fmla="*/ 338 w 420"/>
              <a:gd name="T31" fmla="*/ 183 h 376"/>
              <a:gd name="T32" fmla="*/ 326 w 420"/>
              <a:gd name="T33" fmla="*/ 327 h 376"/>
              <a:gd name="T34" fmla="*/ 244 w 420"/>
              <a:gd name="T35" fmla="*/ 353 h 376"/>
              <a:gd name="T36" fmla="*/ 213 w 420"/>
              <a:gd name="T37" fmla="*/ 222 h 376"/>
              <a:gd name="T38" fmla="*/ 136 w 420"/>
              <a:gd name="T39" fmla="*/ 254 h 376"/>
              <a:gd name="T40" fmla="*/ 119 w 420"/>
              <a:gd name="T41" fmla="*/ 353 h 376"/>
              <a:gd name="T42" fmla="*/ 94 w 420"/>
              <a:gd name="T43" fmla="*/ 195 h 376"/>
              <a:gd name="T44" fmla="*/ 33 w 420"/>
              <a:gd name="T45" fmla="*/ 183 h 376"/>
              <a:gd name="T46" fmla="*/ 27 w 420"/>
              <a:gd name="T47" fmla="*/ 175 h 376"/>
              <a:gd name="T48" fmla="*/ 216 w 420"/>
              <a:gd name="T49" fmla="*/ 27 h 376"/>
              <a:gd name="T50" fmla="*/ 282 w 420"/>
              <a:gd name="T51" fmla="*/ 73 h 376"/>
              <a:gd name="T52" fmla="*/ 288 w 420"/>
              <a:gd name="T53" fmla="*/ 26 h 376"/>
              <a:gd name="T54" fmla="*/ 325 w 420"/>
              <a:gd name="T55" fmla="*/ 23 h 376"/>
              <a:gd name="T56" fmla="*/ 327 w 420"/>
              <a:gd name="T57" fmla="*/ 66 h 376"/>
              <a:gd name="T58" fmla="*/ 328 w 420"/>
              <a:gd name="T59" fmla="*/ 118 h 376"/>
              <a:gd name="T60" fmla="*/ 364 w 420"/>
              <a:gd name="T61" fmla="*/ 152 h 376"/>
              <a:gd name="T62" fmla="*/ 394 w 420"/>
              <a:gd name="T63" fmla="*/ 17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0" h="376">
                <a:moveTo>
                  <a:pt x="407" y="158"/>
                </a:moveTo>
                <a:cubicBezTo>
                  <a:pt x="350" y="110"/>
                  <a:pt x="350" y="110"/>
                  <a:pt x="350" y="110"/>
                </a:cubicBezTo>
                <a:cubicBezTo>
                  <a:pt x="350" y="26"/>
                  <a:pt x="350" y="26"/>
                  <a:pt x="350" y="26"/>
                </a:cubicBezTo>
                <a:cubicBezTo>
                  <a:pt x="350" y="12"/>
                  <a:pt x="339" y="0"/>
                  <a:pt x="325" y="0"/>
                </a:cubicBezTo>
                <a:cubicBezTo>
                  <a:pt x="291" y="0"/>
                  <a:pt x="291" y="0"/>
                  <a:pt x="291" y="0"/>
                </a:cubicBezTo>
                <a:cubicBezTo>
                  <a:pt x="277" y="0"/>
                  <a:pt x="265" y="12"/>
                  <a:pt x="265" y="26"/>
                </a:cubicBezTo>
                <a:cubicBezTo>
                  <a:pt x="265" y="38"/>
                  <a:pt x="265" y="38"/>
                  <a:pt x="265" y="38"/>
                </a:cubicBezTo>
                <a:cubicBezTo>
                  <a:pt x="231" y="9"/>
                  <a:pt x="231" y="9"/>
                  <a:pt x="231" y="9"/>
                </a:cubicBezTo>
                <a:cubicBezTo>
                  <a:pt x="219" y="0"/>
                  <a:pt x="201" y="0"/>
                  <a:pt x="189" y="9"/>
                </a:cubicBezTo>
                <a:cubicBezTo>
                  <a:pt x="12" y="158"/>
                  <a:pt x="12" y="158"/>
                  <a:pt x="12" y="158"/>
                </a:cubicBezTo>
                <a:cubicBezTo>
                  <a:pt x="3" y="165"/>
                  <a:pt x="0" y="177"/>
                  <a:pt x="4" y="187"/>
                </a:cubicBezTo>
                <a:cubicBezTo>
                  <a:pt x="8" y="199"/>
                  <a:pt x="20" y="207"/>
                  <a:pt x="33" y="207"/>
                </a:cubicBezTo>
                <a:cubicBezTo>
                  <a:pt x="71" y="207"/>
                  <a:pt x="71" y="207"/>
                  <a:pt x="71" y="207"/>
                </a:cubicBezTo>
                <a:cubicBezTo>
                  <a:pt x="71" y="327"/>
                  <a:pt x="71" y="327"/>
                  <a:pt x="71" y="327"/>
                </a:cubicBezTo>
                <a:cubicBezTo>
                  <a:pt x="71" y="354"/>
                  <a:pt x="92" y="376"/>
                  <a:pt x="119" y="376"/>
                </a:cubicBezTo>
                <a:cubicBezTo>
                  <a:pt x="148" y="376"/>
                  <a:pt x="148" y="376"/>
                  <a:pt x="148" y="376"/>
                </a:cubicBezTo>
                <a:cubicBezTo>
                  <a:pt x="154" y="376"/>
                  <a:pt x="159" y="371"/>
                  <a:pt x="159" y="365"/>
                </a:cubicBezTo>
                <a:cubicBezTo>
                  <a:pt x="159" y="254"/>
                  <a:pt x="159" y="254"/>
                  <a:pt x="159" y="254"/>
                </a:cubicBezTo>
                <a:cubicBezTo>
                  <a:pt x="159" y="249"/>
                  <a:pt x="163" y="246"/>
                  <a:pt x="167" y="246"/>
                </a:cubicBezTo>
                <a:cubicBezTo>
                  <a:pt x="213" y="246"/>
                  <a:pt x="213" y="246"/>
                  <a:pt x="213" y="246"/>
                </a:cubicBezTo>
                <a:cubicBezTo>
                  <a:pt x="217" y="246"/>
                  <a:pt x="221" y="249"/>
                  <a:pt x="221" y="254"/>
                </a:cubicBezTo>
                <a:cubicBezTo>
                  <a:pt x="221" y="365"/>
                  <a:pt x="221" y="365"/>
                  <a:pt x="221" y="365"/>
                </a:cubicBezTo>
                <a:cubicBezTo>
                  <a:pt x="221" y="371"/>
                  <a:pt x="226" y="376"/>
                  <a:pt x="233" y="376"/>
                </a:cubicBezTo>
                <a:cubicBezTo>
                  <a:pt x="300" y="376"/>
                  <a:pt x="300" y="376"/>
                  <a:pt x="300" y="376"/>
                </a:cubicBezTo>
                <a:cubicBezTo>
                  <a:pt x="327" y="376"/>
                  <a:pt x="349" y="354"/>
                  <a:pt x="349" y="327"/>
                </a:cubicBezTo>
                <a:cubicBezTo>
                  <a:pt x="349" y="207"/>
                  <a:pt x="349" y="207"/>
                  <a:pt x="349" y="207"/>
                </a:cubicBezTo>
                <a:cubicBezTo>
                  <a:pt x="387" y="207"/>
                  <a:pt x="387" y="207"/>
                  <a:pt x="387" y="207"/>
                </a:cubicBezTo>
                <a:cubicBezTo>
                  <a:pt x="400" y="207"/>
                  <a:pt x="411" y="199"/>
                  <a:pt x="416" y="187"/>
                </a:cubicBezTo>
                <a:cubicBezTo>
                  <a:pt x="420" y="177"/>
                  <a:pt x="416" y="165"/>
                  <a:pt x="407" y="158"/>
                </a:cubicBezTo>
                <a:close/>
                <a:moveTo>
                  <a:pt x="394" y="179"/>
                </a:moveTo>
                <a:cubicBezTo>
                  <a:pt x="393" y="181"/>
                  <a:pt x="391" y="183"/>
                  <a:pt x="387" y="183"/>
                </a:cubicBezTo>
                <a:cubicBezTo>
                  <a:pt x="338" y="183"/>
                  <a:pt x="338" y="183"/>
                  <a:pt x="338" y="183"/>
                </a:cubicBezTo>
                <a:cubicBezTo>
                  <a:pt x="331" y="183"/>
                  <a:pt x="326" y="189"/>
                  <a:pt x="326" y="195"/>
                </a:cubicBezTo>
                <a:cubicBezTo>
                  <a:pt x="326" y="327"/>
                  <a:pt x="326" y="327"/>
                  <a:pt x="326" y="327"/>
                </a:cubicBezTo>
                <a:cubicBezTo>
                  <a:pt x="326" y="342"/>
                  <a:pt x="315" y="353"/>
                  <a:pt x="300" y="353"/>
                </a:cubicBezTo>
                <a:cubicBezTo>
                  <a:pt x="244" y="353"/>
                  <a:pt x="244" y="353"/>
                  <a:pt x="244" y="353"/>
                </a:cubicBezTo>
                <a:cubicBezTo>
                  <a:pt x="244" y="254"/>
                  <a:pt x="244" y="254"/>
                  <a:pt x="244" y="254"/>
                </a:cubicBezTo>
                <a:cubicBezTo>
                  <a:pt x="244" y="236"/>
                  <a:pt x="230" y="222"/>
                  <a:pt x="213" y="222"/>
                </a:cubicBezTo>
                <a:cubicBezTo>
                  <a:pt x="167" y="222"/>
                  <a:pt x="167" y="222"/>
                  <a:pt x="167" y="222"/>
                </a:cubicBezTo>
                <a:cubicBezTo>
                  <a:pt x="150" y="222"/>
                  <a:pt x="136" y="236"/>
                  <a:pt x="136" y="254"/>
                </a:cubicBezTo>
                <a:cubicBezTo>
                  <a:pt x="136" y="353"/>
                  <a:pt x="136" y="353"/>
                  <a:pt x="136" y="353"/>
                </a:cubicBezTo>
                <a:cubicBezTo>
                  <a:pt x="119" y="353"/>
                  <a:pt x="119" y="353"/>
                  <a:pt x="119" y="353"/>
                </a:cubicBezTo>
                <a:cubicBezTo>
                  <a:pt x="105" y="353"/>
                  <a:pt x="94" y="342"/>
                  <a:pt x="94" y="327"/>
                </a:cubicBezTo>
                <a:cubicBezTo>
                  <a:pt x="94" y="195"/>
                  <a:pt x="94" y="195"/>
                  <a:pt x="94" y="195"/>
                </a:cubicBezTo>
                <a:cubicBezTo>
                  <a:pt x="94" y="189"/>
                  <a:pt x="89" y="183"/>
                  <a:pt x="82" y="183"/>
                </a:cubicBezTo>
                <a:cubicBezTo>
                  <a:pt x="33" y="183"/>
                  <a:pt x="33" y="183"/>
                  <a:pt x="33" y="183"/>
                </a:cubicBezTo>
                <a:cubicBezTo>
                  <a:pt x="29" y="183"/>
                  <a:pt x="26" y="181"/>
                  <a:pt x="26" y="179"/>
                </a:cubicBezTo>
                <a:cubicBezTo>
                  <a:pt x="25" y="178"/>
                  <a:pt x="25" y="177"/>
                  <a:pt x="27" y="175"/>
                </a:cubicBezTo>
                <a:cubicBezTo>
                  <a:pt x="204" y="27"/>
                  <a:pt x="204" y="27"/>
                  <a:pt x="204" y="27"/>
                </a:cubicBezTo>
                <a:cubicBezTo>
                  <a:pt x="207" y="24"/>
                  <a:pt x="213" y="24"/>
                  <a:pt x="216" y="27"/>
                </a:cubicBezTo>
                <a:cubicBezTo>
                  <a:pt x="225" y="35"/>
                  <a:pt x="234" y="43"/>
                  <a:pt x="244" y="50"/>
                </a:cubicBezTo>
                <a:cubicBezTo>
                  <a:pt x="252" y="57"/>
                  <a:pt x="271" y="80"/>
                  <a:pt x="282" y="73"/>
                </a:cubicBezTo>
                <a:cubicBezTo>
                  <a:pt x="291" y="69"/>
                  <a:pt x="288" y="55"/>
                  <a:pt x="288" y="47"/>
                </a:cubicBezTo>
                <a:cubicBezTo>
                  <a:pt x="288" y="40"/>
                  <a:pt x="288" y="33"/>
                  <a:pt x="288" y="26"/>
                </a:cubicBezTo>
                <a:cubicBezTo>
                  <a:pt x="288" y="24"/>
                  <a:pt x="289" y="23"/>
                  <a:pt x="291" y="23"/>
                </a:cubicBezTo>
                <a:cubicBezTo>
                  <a:pt x="325" y="23"/>
                  <a:pt x="325" y="23"/>
                  <a:pt x="325" y="23"/>
                </a:cubicBezTo>
                <a:cubicBezTo>
                  <a:pt x="326" y="23"/>
                  <a:pt x="327" y="24"/>
                  <a:pt x="327" y="26"/>
                </a:cubicBezTo>
                <a:cubicBezTo>
                  <a:pt x="327" y="39"/>
                  <a:pt x="327" y="52"/>
                  <a:pt x="327" y="66"/>
                </a:cubicBezTo>
                <a:cubicBezTo>
                  <a:pt x="327" y="75"/>
                  <a:pt x="327" y="85"/>
                  <a:pt x="327" y="95"/>
                </a:cubicBezTo>
                <a:cubicBezTo>
                  <a:pt x="327" y="102"/>
                  <a:pt x="325" y="112"/>
                  <a:pt x="328" y="118"/>
                </a:cubicBezTo>
                <a:cubicBezTo>
                  <a:pt x="330" y="125"/>
                  <a:pt x="338" y="130"/>
                  <a:pt x="343" y="134"/>
                </a:cubicBezTo>
                <a:cubicBezTo>
                  <a:pt x="350" y="140"/>
                  <a:pt x="357" y="146"/>
                  <a:pt x="364" y="152"/>
                </a:cubicBezTo>
                <a:cubicBezTo>
                  <a:pt x="374" y="159"/>
                  <a:pt x="383" y="167"/>
                  <a:pt x="392" y="175"/>
                </a:cubicBezTo>
                <a:cubicBezTo>
                  <a:pt x="394" y="177"/>
                  <a:pt x="394" y="178"/>
                  <a:pt x="394" y="179"/>
                </a:cubicBezTo>
                <a:close/>
              </a:path>
            </a:pathLst>
          </a:custGeom>
          <a:solidFill>
            <a:schemeClr val="accent5"/>
          </a:solidFill>
          <a:ln>
            <a:noFill/>
          </a:ln>
          <a:effectLst/>
        </p:spPr>
        <p:txBody>
          <a:bodyPr vert="horz" wrap="square" lIns="122494" tIns="61247" rIns="122494" bIns="61247" numCol="1" anchor="t" anchorCtr="0" compatLnSpc="1"/>
          <a:lstStyle/>
          <a:p>
            <a:endParaRPr lang="en-US">
              <a:solidFill>
                <a:schemeClr val="bg1"/>
              </a:solidFill>
              <a:ea typeface="+mn-ea"/>
              <a:cs typeface="+mn-ea"/>
            </a:endParaRPr>
          </a:p>
        </p:txBody>
      </p:sp>
      <p:sp>
        <p:nvSpPr>
          <p:cNvPr id="11" name="Freeform 11"/>
          <p:cNvSpPr/>
          <p:nvPr/>
        </p:nvSpPr>
        <p:spPr bwMode="auto">
          <a:xfrm>
            <a:off x="7669858" y="2745472"/>
            <a:ext cx="1062417" cy="1185733"/>
          </a:xfrm>
          <a:custGeom>
            <a:avLst/>
            <a:gdLst>
              <a:gd name="T0" fmla="*/ 61 w 94"/>
              <a:gd name="T1" fmla="*/ 105 h 105"/>
              <a:gd name="T2" fmla="*/ 12 w 94"/>
              <a:gd name="T3" fmla="*/ 105 h 105"/>
              <a:gd name="T4" fmla="*/ 0 w 94"/>
              <a:gd name="T5" fmla="*/ 93 h 105"/>
              <a:gd name="T6" fmla="*/ 12 w 94"/>
              <a:gd name="T7" fmla="*/ 82 h 105"/>
              <a:gd name="T8" fmla="*/ 61 w 94"/>
              <a:gd name="T9" fmla="*/ 82 h 105"/>
              <a:gd name="T10" fmla="*/ 68 w 94"/>
              <a:gd name="T11" fmla="*/ 78 h 105"/>
              <a:gd name="T12" fmla="*/ 67 w 94"/>
              <a:gd name="T13" fmla="*/ 74 h 105"/>
              <a:gd name="T14" fmla="*/ 5 w 94"/>
              <a:gd name="T15" fmla="*/ 22 h 105"/>
              <a:gd name="T16" fmla="*/ 4 w 94"/>
              <a:gd name="T17" fmla="*/ 6 h 105"/>
              <a:gd name="T18" fmla="*/ 20 w 94"/>
              <a:gd name="T19" fmla="*/ 5 h 105"/>
              <a:gd name="T20" fmla="*/ 82 w 94"/>
              <a:gd name="T21" fmla="*/ 56 h 105"/>
              <a:gd name="T22" fmla="*/ 90 w 94"/>
              <a:gd name="T23" fmla="*/ 86 h 105"/>
              <a:gd name="T24" fmla="*/ 61 w 94"/>
              <a:gd name="T2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05">
                <a:moveTo>
                  <a:pt x="61" y="105"/>
                </a:moveTo>
                <a:cubicBezTo>
                  <a:pt x="12" y="105"/>
                  <a:pt x="12" y="105"/>
                  <a:pt x="12" y="105"/>
                </a:cubicBezTo>
                <a:cubicBezTo>
                  <a:pt x="6" y="105"/>
                  <a:pt x="0" y="100"/>
                  <a:pt x="0" y="93"/>
                </a:cubicBezTo>
                <a:cubicBezTo>
                  <a:pt x="0" y="87"/>
                  <a:pt x="6" y="82"/>
                  <a:pt x="12" y="82"/>
                </a:cubicBezTo>
                <a:cubicBezTo>
                  <a:pt x="61" y="82"/>
                  <a:pt x="61" y="82"/>
                  <a:pt x="61" y="82"/>
                </a:cubicBezTo>
                <a:cubicBezTo>
                  <a:pt x="65" y="82"/>
                  <a:pt x="68" y="80"/>
                  <a:pt x="68" y="78"/>
                </a:cubicBezTo>
                <a:cubicBezTo>
                  <a:pt x="69" y="77"/>
                  <a:pt x="69" y="75"/>
                  <a:pt x="67" y="74"/>
                </a:cubicBezTo>
                <a:cubicBezTo>
                  <a:pt x="5" y="22"/>
                  <a:pt x="5" y="22"/>
                  <a:pt x="5" y="22"/>
                </a:cubicBezTo>
                <a:cubicBezTo>
                  <a:pt x="1" y="18"/>
                  <a:pt x="0" y="11"/>
                  <a:pt x="4" y="6"/>
                </a:cubicBezTo>
                <a:cubicBezTo>
                  <a:pt x="8" y="1"/>
                  <a:pt x="15" y="0"/>
                  <a:pt x="20" y="5"/>
                </a:cubicBezTo>
                <a:cubicBezTo>
                  <a:pt x="82" y="56"/>
                  <a:pt x="82" y="56"/>
                  <a:pt x="82" y="56"/>
                </a:cubicBezTo>
                <a:cubicBezTo>
                  <a:pt x="91" y="64"/>
                  <a:pt x="94" y="75"/>
                  <a:pt x="90" y="86"/>
                </a:cubicBezTo>
                <a:cubicBezTo>
                  <a:pt x="86" y="97"/>
                  <a:pt x="74" y="105"/>
                  <a:pt x="61" y="105"/>
                </a:cubicBezTo>
                <a:close/>
              </a:path>
            </a:pathLst>
          </a:custGeom>
          <a:solidFill>
            <a:srgbClr val="92D050"/>
          </a:solidFill>
          <a:ln>
            <a:noFill/>
          </a:ln>
          <a:effectLst/>
        </p:spPr>
        <p:txBody>
          <a:bodyPr vert="horz" wrap="square" lIns="122494" tIns="61247" rIns="122494" bIns="61247" numCol="1" anchor="t" anchorCtr="0" compatLnSpc="1"/>
          <a:lstStyle/>
          <a:p>
            <a:endParaRPr lang="en-US">
              <a:solidFill>
                <a:schemeClr val="bg1"/>
              </a:solidFill>
              <a:ea typeface="+mn-ea"/>
              <a:cs typeface="+mn-ea"/>
            </a:endParaRPr>
          </a:p>
        </p:txBody>
      </p:sp>
      <p:sp>
        <p:nvSpPr>
          <p:cNvPr id="13" name="Freeform 13"/>
          <p:cNvSpPr/>
          <p:nvPr/>
        </p:nvSpPr>
        <p:spPr bwMode="auto">
          <a:xfrm>
            <a:off x="6996364" y="1603892"/>
            <a:ext cx="943845" cy="1422880"/>
          </a:xfrm>
          <a:custGeom>
            <a:avLst/>
            <a:gdLst>
              <a:gd name="T0" fmla="*/ 73 w 84"/>
              <a:gd name="T1" fmla="*/ 126 h 126"/>
              <a:gd name="T2" fmla="*/ 61 w 84"/>
              <a:gd name="T3" fmla="*/ 114 h 126"/>
              <a:gd name="T4" fmla="*/ 61 w 84"/>
              <a:gd name="T5" fmla="*/ 25 h 126"/>
              <a:gd name="T6" fmla="*/ 59 w 84"/>
              <a:gd name="T7" fmla="*/ 23 h 126"/>
              <a:gd name="T8" fmla="*/ 25 w 84"/>
              <a:gd name="T9" fmla="*/ 23 h 126"/>
              <a:gd name="T10" fmla="*/ 23 w 84"/>
              <a:gd name="T11" fmla="*/ 25 h 126"/>
              <a:gd name="T12" fmla="*/ 23 w 84"/>
              <a:gd name="T13" fmla="*/ 63 h 126"/>
              <a:gd name="T14" fmla="*/ 11 w 84"/>
              <a:gd name="T15" fmla="*/ 74 h 126"/>
              <a:gd name="T16" fmla="*/ 0 w 84"/>
              <a:gd name="T17" fmla="*/ 63 h 126"/>
              <a:gd name="T18" fmla="*/ 0 w 84"/>
              <a:gd name="T19" fmla="*/ 25 h 126"/>
              <a:gd name="T20" fmla="*/ 25 w 84"/>
              <a:gd name="T21" fmla="*/ 0 h 126"/>
              <a:gd name="T22" fmla="*/ 59 w 84"/>
              <a:gd name="T23" fmla="*/ 0 h 126"/>
              <a:gd name="T24" fmla="*/ 84 w 84"/>
              <a:gd name="T25" fmla="*/ 25 h 126"/>
              <a:gd name="T26" fmla="*/ 84 w 84"/>
              <a:gd name="T27" fmla="*/ 114 h 126"/>
              <a:gd name="T28" fmla="*/ 73 w 84"/>
              <a:gd name="T29"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26">
                <a:moveTo>
                  <a:pt x="73" y="126"/>
                </a:moveTo>
                <a:cubicBezTo>
                  <a:pt x="66" y="126"/>
                  <a:pt x="61" y="121"/>
                  <a:pt x="61" y="114"/>
                </a:cubicBezTo>
                <a:cubicBezTo>
                  <a:pt x="61" y="25"/>
                  <a:pt x="61" y="25"/>
                  <a:pt x="61" y="25"/>
                </a:cubicBezTo>
                <a:cubicBezTo>
                  <a:pt x="61" y="24"/>
                  <a:pt x="60" y="23"/>
                  <a:pt x="59" y="23"/>
                </a:cubicBezTo>
                <a:cubicBezTo>
                  <a:pt x="25" y="23"/>
                  <a:pt x="25" y="23"/>
                  <a:pt x="25" y="23"/>
                </a:cubicBezTo>
                <a:cubicBezTo>
                  <a:pt x="24" y="23"/>
                  <a:pt x="23" y="24"/>
                  <a:pt x="23" y="25"/>
                </a:cubicBezTo>
                <a:cubicBezTo>
                  <a:pt x="23" y="63"/>
                  <a:pt x="23" y="63"/>
                  <a:pt x="23" y="63"/>
                </a:cubicBezTo>
                <a:cubicBezTo>
                  <a:pt x="23" y="69"/>
                  <a:pt x="18" y="74"/>
                  <a:pt x="11" y="74"/>
                </a:cubicBezTo>
                <a:cubicBezTo>
                  <a:pt x="5" y="74"/>
                  <a:pt x="0" y="69"/>
                  <a:pt x="0" y="63"/>
                </a:cubicBezTo>
                <a:cubicBezTo>
                  <a:pt x="0" y="25"/>
                  <a:pt x="0" y="25"/>
                  <a:pt x="0" y="25"/>
                </a:cubicBezTo>
                <a:cubicBezTo>
                  <a:pt x="0" y="11"/>
                  <a:pt x="11" y="0"/>
                  <a:pt x="25" y="0"/>
                </a:cubicBezTo>
                <a:cubicBezTo>
                  <a:pt x="59" y="0"/>
                  <a:pt x="59" y="0"/>
                  <a:pt x="59" y="0"/>
                </a:cubicBezTo>
                <a:cubicBezTo>
                  <a:pt x="73" y="0"/>
                  <a:pt x="84" y="11"/>
                  <a:pt x="84" y="25"/>
                </a:cubicBezTo>
                <a:cubicBezTo>
                  <a:pt x="84" y="114"/>
                  <a:pt x="84" y="114"/>
                  <a:pt x="84" y="114"/>
                </a:cubicBezTo>
                <a:cubicBezTo>
                  <a:pt x="84" y="121"/>
                  <a:pt x="79" y="126"/>
                  <a:pt x="73" y="126"/>
                </a:cubicBezTo>
                <a:close/>
              </a:path>
            </a:pathLst>
          </a:custGeom>
          <a:solidFill>
            <a:srgbClr val="92D050"/>
          </a:solidFill>
          <a:ln>
            <a:noFill/>
          </a:ln>
          <a:effectLst/>
        </p:spPr>
        <p:txBody>
          <a:bodyPr vert="horz" wrap="square" lIns="122494" tIns="61247" rIns="122494" bIns="61247" numCol="1" anchor="t" anchorCtr="0" compatLnSpc="1"/>
          <a:lstStyle/>
          <a:p>
            <a:endParaRPr lang="en-US">
              <a:solidFill>
                <a:schemeClr val="bg1"/>
              </a:solidFill>
              <a:ea typeface="+mn-ea"/>
              <a:cs typeface="+mn-ea"/>
            </a:endParaRPr>
          </a:p>
        </p:txBody>
      </p:sp>
      <p:grpSp>
        <p:nvGrpSpPr>
          <p:cNvPr id="17" name="Group 16"/>
          <p:cNvGrpSpPr/>
          <p:nvPr/>
        </p:nvGrpSpPr>
        <p:grpSpPr>
          <a:xfrm>
            <a:off x="4795644" y="3665543"/>
            <a:ext cx="1939858" cy="2181917"/>
            <a:chOff x="3401850" y="2876550"/>
            <a:chExt cx="1448081" cy="1625110"/>
          </a:xfrm>
          <a:solidFill>
            <a:schemeClr val="accent2"/>
          </a:solidFill>
          <a:effectLst/>
        </p:grpSpPr>
        <p:sp>
          <p:nvSpPr>
            <p:cNvPr id="12" name="Freeform 12"/>
            <p:cNvSpPr/>
            <p:nvPr/>
          </p:nvSpPr>
          <p:spPr bwMode="auto">
            <a:xfrm>
              <a:off x="3943552" y="3205821"/>
              <a:ext cx="906379" cy="1295839"/>
            </a:xfrm>
            <a:custGeom>
              <a:avLst/>
              <a:gdLst>
                <a:gd name="T0" fmla="*/ 97 w 108"/>
                <a:gd name="T1" fmla="*/ 154 h 154"/>
                <a:gd name="T2" fmla="*/ 85 w 108"/>
                <a:gd name="T3" fmla="*/ 142 h 154"/>
                <a:gd name="T4" fmla="*/ 85 w 108"/>
                <a:gd name="T5" fmla="*/ 31 h 154"/>
                <a:gd name="T6" fmla="*/ 77 w 108"/>
                <a:gd name="T7" fmla="*/ 23 h 154"/>
                <a:gd name="T8" fmla="*/ 32 w 108"/>
                <a:gd name="T9" fmla="*/ 23 h 154"/>
                <a:gd name="T10" fmla="*/ 24 w 108"/>
                <a:gd name="T11" fmla="*/ 31 h 154"/>
                <a:gd name="T12" fmla="*/ 24 w 108"/>
                <a:gd name="T13" fmla="*/ 142 h 154"/>
                <a:gd name="T14" fmla="*/ 12 w 108"/>
                <a:gd name="T15" fmla="*/ 154 h 154"/>
                <a:gd name="T16" fmla="*/ 0 w 108"/>
                <a:gd name="T17" fmla="*/ 142 h 154"/>
                <a:gd name="T18" fmla="*/ 0 w 108"/>
                <a:gd name="T19" fmla="*/ 31 h 154"/>
                <a:gd name="T20" fmla="*/ 32 w 108"/>
                <a:gd name="T21" fmla="*/ 0 h 154"/>
                <a:gd name="T22" fmla="*/ 77 w 108"/>
                <a:gd name="T23" fmla="*/ 0 h 154"/>
                <a:gd name="T24" fmla="*/ 108 w 108"/>
                <a:gd name="T25" fmla="*/ 31 h 154"/>
                <a:gd name="T26" fmla="*/ 108 w 108"/>
                <a:gd name="T27" fmla="*/ 142 h 154"/>
                <a:gd name="T28" fmla="*/ 97 w 108"/>
                <a:gd name="T2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54">
                  <a:moveTo>
                    <a:pt x="97" y="154"/>
                  </a:moveTo>
                  <a:cubicBezTo>
                    <a:pt x="90" y="154"/>
                    <a:pt x="85" y="148"/>
                    <a:pt x="85" y="142"/>
                  </a:cubicBezTo>
                  <a:cubicBezTo>
                    <a:pt x="85" y="31"/>
                    <a:pt x="85" y="31"/>
                    <a:pt x="85" y="31"/>
                  </a:cubicBezTo>
                  <a:cubicBezTo>
                    <a:pt x="85" y="27"/>
                    <a:pt x="82" y="23"/>
                    <a:pt x="77" y="23"/>
                  </a:cubicBezTo>
                  <a:cubicBezTo>
                    <a:pt x="32" y="23"/>
                    <a:pt x="32" y="23"/>
                    <a:pt x="32" y="23"/>
                  </a:cubicBezTo>
                  <a:cubicBezTo>
                    <a:pt x="27" y="23"/>
                    <a:pt x="24" y="27"/>
                    <a:pt x="24" y="31"/>
                  </a:cubicBezTo>
                  <a:cubicBezTo>
                    <a:pt x="24" y="142"/>
                    <a:pt x="24" y="142"/>
                    <a:pt x="24" y="142"/>
                  </a:cubicBezTo>
                  <a:cubicBezTo>
                    <a:pt x="24" y="148"/>
                    <a:pt x="18" y="154"/>
                    <a:pt x="12" y="154"/>
                  </a:cubicBezTo>
                  <a:cubicBezTo>
                    <a:pt x="6" y="154"/>
                    <a:pt x="0" y="148"/>
                    <a:pt x="0" y="142"/>
                  </a:cubicBezTo>
                  <a:cubicBezTo>
                    <a:pt x="0" y="31"/>
                    <a:pt x="0" y="31"/>
                    <a:pt x="0" y="31"/>
                  </a:cubicBezTo>
                  <a:cubicBezTo>
                    <a:pt x="0" y="14"/>
                    <a:pt x="15" y="0"/>
                    <a:pt x="32" y="0"/>
                  </a:cubicBezTo>
                  <a:cubicBezTo>
                    <a:pt x="77" y="0"/>
                    <a:pt x="77" y="0"/>
                    <a:pt x="77" y="0"/>
                  </a:cubicBezTo>
                  <a:cubicBezTo>
                    <a:pt x="94" y="0"/>
                    <a:pt x="108" y="14"/>
                    <a:pt x="108" y="31"/>
                  </a:cubicBezTo>
                  <a:cubicBezTo>
                    <a:pt x="108" y="142"/>
                    <a:pt x="108" y="142"/>
                    <a:pt x="108" y="142"/>
                  </a:cubicBezTo>
                  <a:cubicBezTo>
                    <a:pt x="108" y="148"/>
                    <a:pt x="103" y="154"/>
                    <a:pt x="97" y="154"/>
                  </a:cubicBezTo>
                  <a:close/>
                </a:path>
              </a:pathLst>
            </a:custGeom>
            <a:grpFill/>
            <a:ln w="9525">
              <a:noFill/>
              <a:round/>
            </a:ln>
          </p:spPr>
          <p:txBody>
            <a:bodyPr vert="horz" wrap="square" lIns="122494" tIns="61247" rIns="122494" bIns="61247" numCol="1" anchor="t" anchorCtr="0" compatLnSpc="1"/>
            <a:lstStyle/>
            <a:p>
              <a:endParaRPr lang="en-US">
                <a:solidFill>
                  <a:schemeClr val="bg1"/>
                </a:solidFill>
                <a:ea typeface="+mn-ea"/>
                <a:cs typeface="+mn-ea"/>
              </a:endParaRPr>
            </a:p>
          </p:txBody>
        </p:sp>
        <p:sp>
          <p:nvSpPr>
            <p:cNvPr id="14" name="Freeform 14"/>
            <p:cNvSpPr/>
            <p:nvPr/>
          </p:nvSpPr>
          <p:spPr bwMode="auto">
            <a:xfrm>
              <a:off x="3401850" y="2876550"/>
              <a:ext cx="750595" cy="1625110"/>
            </a:xfrm>
            <a:custGeom>
              <a:avLst/>
              <a:gdLst>
                <a:gd name="T0" fmla="*/ 77 w 89"/>
                <a:gd name="T1" fmla="*/ 193 h 193"/>
                <a:gd name="T2" fmla="*/ 49 w 89"/>
                <a:gd name="T3" fmla="*/ 193 h 193"/>
                <a:gd name="T4" fmla="*/ 0 w 89"/>
                <a:gd name="T5" fmla="*/ 144 h 193"/>
                <a:gd name="T6" fmla="*/ 0 w 89"/>
                <a:gd name="T7" fmla="*/ 11 h 193"/>
                <a:gd name="T8" fmla="*/ 12 w 89"/>
                <a:gd name="T9" fmla="*/ 0 h 193"/>
                <a:gd name="T10" fmla="*/ 23 w 89"/>
                <a:gd name="T11" fmla="*/ 11 h 193"/>
                <a:gd name="T12" fmla="*/ 23 w 89"/>
                <a:gd name="T13" fmla="*/ 144 h 193"/>
                <a:gd name="T14" fmla="*/ 49 w 89"/>
                <a:gd name="T15" fmla="*/ 169 h 193"/>
                <a:gd name="T16" fmla="*/ 77 w 89"/>
                <a:gd name="T17" fmla="*/ 169 h 193"/>
                <a:gd name="T18" fmla="*/ 89 w 89"/>
                <a:gd name="T19" fmla="*/ 181 h 193"/>
                <a:gd name="T20" fmla="*/ 77 w 89"/>
                <a:gd name="T21"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93">
                  <a:moveTo>
                    <a:pt x="77" y="193"/>
                  </a:moveTo>
                  <a:cubicBezTo>
                    <a:pt x="49" y="193"/>
                    <a:pt x="49" y="193"/>
                    <a:pt x="49" y="193"/>
                  </a:cubicBezTo>
                  <a:cubicBezTo>
                    <a:pt x="22" y="193"/>
                    <a:pt x="0" y="171"/>
                    <a:pt x="0" y="144"/>
                  </a:cubicBezTo>
                  <a:cubicBezTo>
                    <a:pt x="0" y="11"/>
                    <a:pt x="0" y="11"/>
                    <a:pt x="0" y="11"/>
                  </a:cubicBezTo>
                  <a:cubicBezTo>
                    <a:pt x="0" y="5"/>
                    <a:pt x="5" y="0"/>
                    <a:pt x="12" y="0"/>
                  </a:cubicBezTo>
                  <a:cubicBezTo>
                    <a:pt x="18" y="0"/>
                    <a:pt x="23" y="5"/>
                    <a:pt x="23" y="11"/>
                  </a:cubicBezTo>
                  <a:cubicBezTo>
                    <a:pt x="23" y="144"/>
                    <a:pt x="23" y="144"/>
                    <a:pt x="23" y="144"/>
                  </a:cubicBezTo>
                  <a:cubicBezTo>
                    <a:pt x="23" y="158"/>
                    <a:pt x="35" y="169"/>
                    <a:pt x="49" y="169"/>
                  </a:cubicBezTo>
                  <a:cubicBezTo>
                    <a:pt x="77" y="169"/>
                    <a:pt x="77" y="169"/>
                    <a:pt x="77" y="169"/>
                  </a:cubicBezTo>
                  <a:cubicBezTo>
                    <a:pt x="83" y="169"/>
                    <a:pt x="89" y="175"/>
                    <a:pt x="89" y="181"/>
                  </a:cubicBezTo>
                  <a:cubicBezTo>
                    <a:pt x="89" y="187"/>
                    <a:pt x="83" y="193"/>
                    <a:pt x="77" y="193"/>
                  </a:cubicBezTo>
                  <a:close/>
                </a:path>
              </a:pathLst>
            </a:custGeom>
            <a:grpFill/>
            <a:ln w="9525">
              <a:noFill/>
              <a:round/>
            </a:ln>
          </p:spPr>
          <p:txBody>
            <a:bodyPr vert="horz" wrap="square" lIns="122494" tIns="61247" rIns="122494" bIns="61247" numCol="1" anchor="t" anchorCtr="0" compatLnSpc="1"/>
            <a:lstStyle/>
            <a:p>
              <a:endParaRPr lang="en-US">
                <a:solidFill>
                  <a:schemeClr val="bg1"/>
                </a:solidFill>
                <a:ea typeface="+mn-ea"/>
                <a:cs typeface="+mn-ea"/>
              </a:endParaRPr>
            </a:p>
          </p:txBody>
        </p:sp>
      </p:grpSp>
      <p:sp>
        <p:nvSpPr>
          <p:cNvPr id="15" name="Freeform 15"/>
          <p:cNvSpPr/>
          <p:nvPr/>
        </p:nvSpPr>
        <p:spPr bwMode="auto">
          <a:xfrm>
            <a:off x="3994086" y="1603892"/>
            <a:ext cx="3272623" cy="2333523"/>
          </a:xfrm>
          <a:custGeom>
            <a:avLst/>
            <a:gdLst>
              <a:gd name="T0" fmla="*/ 83 w 290"/>
              <a:gd name="T1" fmla="*/ 207 h 207"/>
              <a:gd name="T2" fmla="*/ 34 w 290"/>
              <a:gd name="T3" fmla="*/ 207 h 207"/>
              <a:gd name="T4" fmla="*/ 4 w 290"/>
              <a:gd name="T5" fmla="*/ 188 h 207"/>
              <a:gd name="T6" fmla="*/ 13 w 290"/>
              <a:gd name="T7" fmla="*/ 158 h 207"/>
              <a:gd name="T8" fmla="*/ 189 w 290"/>
              <a:gd name="T9" fmla="*/ 10 h 207"/>
              <a:gd name="T10" fmla="*/ 231 w 290"/>
              <a:gd name="T11" fmla="*/ 10 h 207"/>
              <a:gd name="T12" fmla="*/ 285 w 290"/>
              <a:gd name="T13" fmla="*/ 55 h 207"/>
              <a:gd name="T14" fmla="*/ 286 w 290"/>
              <a:gd name="T15" fmla="*/ 71 h 207"/>
              <a:gd name="T16" fmla="*/ 270 w 290"/>
              <a:gd name="T17" fmla="*/ 72 h 207"/>
              <a:gd name="T18" fmla="*/ 216 w 290"/>
              <a:gd name="T19" fmla="*/ 27 h 207"/>
              <a:gd name="T20" fmla="*/ 204 w 290"/>
              <a:gd name="T21" fmla="*/ 27 h 207"/>
              <a:gd name="T22" fmla="*/ 28 w 290"/>
              <a:gd name="T23" fmla="*/ 176 h 207"/>
              <a:gd name="T24" fmla="*/ 26 w 290"/>
              <a:gd name="T25" fmla="*/ 180 h 207"/>
              <a:gd name="T26" fmla="*/ 34 w 290"/>
              <a:gd name="T27" fmla="*/ 184 h 207"/>
              <a:gd name="T28" fmla="*/ 83 w 290"/>
              <a:gd name="T29" fmla="*/ 184 h 207"/>
              <a:gd name="T30" fmla="*/ 94 w 290"/>
              <a:gd name="T31" fmla="*/ 195 h 207"/>
              <a:gd name="T32" fmla="*/ 83 w 290"/>
              <a:gd name="T3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0" h="207">
                <a:moveTo>
                  <a:pt x="83" y="207"/>
                </a:moveTo>
                <a:cubicBezTo>
                  <a:pt x="34" y="207"/>
                  <a:pt x="34" y="207"/>
                  <a:pt x="34" y="207"/>
                </a:cubicBezTo>
                <a:cubicBezTo>
                  <a:pt x="20" y="207"/>
                  <a:pt x="9" y="199"/>
                  <a:pt x="4" y="188"/>
                </a:cubicBezTo>
                <a:cubicBezTo>
                  <a:pt x="0" y="177"/>
                  <a:pt x="4" y="166"/>
                  <a:pt x="13" y="158"/>
                </a:cubicBezTo>
                <a:cubicBezTo>
                  <a:pt x="189" y="10"/>
                  <a:pt x="189" y="10"/>
                  <a:pt x="189" y="10"/>
                </a:cubicBezTo>
                <a:cubicBezTo>
                  <a:pt x="201" y="0"/>
                  <a:pt x="219" y="0"/>
                  <a:pt x="231" y="10"/>
                </a:cubicBezTo>
                <a:cubicBezTo>
                  <a:pt x="285" y="55"/>
                  <a:pt x="285" y="55"/>
                  <a:pt x="285" y="55"/>
                </a:cubicBezTo>
                <a:cubicBezTo>
                  <a:pt x="290" y="59"/>
                  <a:pt x="290" y="66"/>
                  <a:pt x="286" y="71"/>
                </a:cubicBezTo>
                <a:cubicBezTo>
                  <a:pt x="282" y="76"/>
                  <a:pt x="275" y="77"/>
                  <a:pt x="270" y="72"/>
                </a:cubicBezTo>
                <a:cubicBezTo>
                  <a:pt x="216" y="27"/>
                  <a:pt x="216" y="27"/>
                  <a:pt x="216" y="27"/>
                </a:cubicBezTo>
                <a:cubicBezTo>
                  <a:pt x="213" y="25"/>
                  <a:pt x="207" y="25"/>
                  <a:pt x="204" y="27"/>
                </a:cubicBezTo>
                <a:cubicBezTo>
                  <a:pt x="28" y="176"/>
                  <a:pt x="28" y="176"/>
                  <a:pt x="28" y="176"/>
                </a:cubicBezTo>
                <a:cubicBezTo>
                  <a:pt x="26" y="177"/>
                  <a:pt x="26" y="179"/>
                  <a:pt x="26" y="180"/>
                </a:cubicBezTo>
                <a:cubicBezTo>
                  <a:pt x="27" y="182"/>
                  <a:pt x="29" y="184"/>
                  <a:pt x="34" y="184"/>
                </a:cubicBezTo>
                <a:cubicBezTo>
                  <a:pt x="83" y="184"/>
                  <a:pt x="83" y="184"/>
                  <a:pt x="83" y="184"/>
                </a:cubicBezTo>
                <a:cubicBezTo>
                  <a:pt x="89" y="184"/>
                  <a:pt x="94" y="189"/>
                  <a:pt x="94" y="195"/>
                </a:cubicBezTo>
                <a:cubicBezTo>
                  <a:pt x="94" y="202"/>
                  <a:pt x="89" y="207"/>
                  <a:pt x="83" y="207"/>
                </a:cubicBezTo>
                <a:close/>
              </a:path>
            </a:pathLst>
          </a:custGeom>
          <a:solidFill>
            <a:schemeClr val="accent5"/>
          </a:solidFill>
          <a:ln>
            <a:noFill/>
          </a:ln>
          <a:effectLst/>
        </p:spPr>
        <p:txBody>
          <a:bodyPr vert="horz" wrap="square" lIns="122494" tIns="61247" rIns="122494" bIns="61247" numCol="1" anchor="t" anchorCtr="0" compatLnSpc="1"/>
          <a:lstStyle/>
          <a:p>
            <a:endParaRPr lang="en-US">
              <a:solidFill>
                <a:schemeClr val="bg1"/>
              </a:solidFill>
              <a:ea typeface="+mn-ea"/>
              <a:cs typeface="+mn-ea"/>
            </a:endParaRPr>
          </a:p>
        </p:txBody>
      </p:sp>
      <p:sp>
        <p:nvSpPr>
          <p:cNvPr id="18" name="Oval 17"/>
          <p:cNvSpPr/>
          <p:nvPr/>
        </p:nvSpPr>
        <p:spPr>
          <a:xfrm>
            <a:off x="1237981" y="1619680"/>
            <a:ext cx="854310" cy="854310"/>
          </a:xfrm>
          <a:prstGeom prst="ellipse">
            <a:avLst/>
          </a:prstGeom>
          <a:gradFill flip="none" rotWithShape="1">
            <a:gsLst>
              <a:gs pos="20000">
                <a:schemeClr val="bg1"/>
              </a:gs>
              <a:gs pos="80000">
                <a:srgbClr val="FFFFFF"/>
              </a:gs>
              <a:gs pos="100000">
                <a:srgbClr val="23CADC">
                  <a:tint val="0"/>
                </a:srgbClr>
              </a:gs>
            </a:gsLst>
            <a:lin ang="2700000" scaled="1"/>
            <a:tileRect/>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cs typeface="+mn-ea"/>
            </a:endParaRPr>
          </a:p>
        </p:txBody>
      </p:sp>
      <p:sp>
        <p:nvSpPr>
          <p:cNvPr id="20" name="Oval 19"/>
          <p:cNvSpPr/>
          <p:nvPr/>
        </p:nvSpPr>
        <p:spPr>
          <a:xfrm>
            <a:off x="1446979" y="4026833"/>
            <a:ext cx="1820626" cy="1820626"/>
          </a:xfrm>
          <a:prstGeom prst="ellipse">
            <a:avLst/>
          </a:prstGeom>
          <a:solidFill>
            <a:srgbClr val="92D050"/>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21" name="Oval 20"/>
          <p:cNvSpPr/>
          <p:nvPr/>
        </p:nvSpPr>
        <p:spPr>
          <a:xfrm>
            <a:off x="1237981" y="3887884"/>
            <a:ext cx="854310" cy="854310"/>
          </a:xfrm>
          <a:prstGeom prst="ellipse">
            <a:avLst/>
          </a:prstGeom>
          <a:gradFill flip="none" rotWithShape="1">
            <a:gsLst>
              <a:gs pos="20000">
                <a:schemeClr val="bg1"/>
              </a:gs>
              <a:gs pos="80000">
                <a:srgbClr val="FFFFFF"/>
              </a:gs>
              <a:gs pos="100000">
                <a:srgbClr val="DE6E00">
                  <a:tint val="0"/>
                </a:srgbClr>
              </a:gs>
            </a:gsLst>
            <a:lin ang="2700000" scaled="1"/>
            <a:tileRect/>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cs typeface="+mn-ea"/>
            </a:endParaRPr>
          </a:p>
        </p:txBody>
      </p:sp>
      <p:sp>
        <p:nvSpPr>
          <p:cNvPr id="22" name="Oval 21"/>
          <p:cNvSpPr/>
          <p:nvPr/>
        </p:nvSpPr>
        <p:spPr>
          <a:xfrm>
            <a:off x="9613217" y="1758628"/>
            <a:ext cx="1820626" cy="1820626"/>
          </a:xfrm>
          <a:prstGeom prst="ellipse">
            <a:avLst/>
          </a:prstGeom>
          <a:solidFill>
            <a:srgbClr val="92D050"/>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23" name="Oval 22"/>
          <p:cNvSpPr/>
          <p:nvPr/>
        </p:nvSpPr>
        <p:spPr>
          <a:xfrm>
            <a:off x="9404219" y="1619680"/>
            <a:ext cx="854310" cy="854310"/>
          </a:xfrm>
          <a:prstGeom prst="ellipse">
            <a:avLst/>
          </a:prstGeom>
          <a:gradFill flip="none" rotWithShape="1">
            <a:gsLst>
              <a:gs pos="20000">
                <a:schemeClr val="bg1"/>
              </a:gs>
              <a:gs pos="80000">
                <a:srgbClr val="FFFFFF"/>
              </a:gs>
              <a:gs pos="100000">
                <a:srgbClr val="1FD89C">
                  <a:tint val="0"/>
                </a:srgbClr>
              </a:gs>
            </a:gsLst>
            <a:lin ang="2700000" scaled="1"/>
            <a:tileRect/>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cs typeface="+mn-ea"/>
            </a:endParaRPr>
          </a:p>
        </p:txBody>
      </p:sp>
      <p:sp>
        <p:nvSpPr>
          <p:cNvPr id="24" name="Oval 23"/>
          <p:cNvSpPr/>
          <p:nvPr/>
        </p:nvSpPr>
        <p:spPr>
          <a:xfrm>
            <a:off x="9613217" y="4026833"/>
            <a:ext cx="1820626" cy="1820626"/>
          </a:xfrm>
          <a:prstGeom prst="ellipse">
            <a:avLst/>
          </a:prstGeom>
          <a:gradFill>
            <a:gsLst>
              <a:gs pos="34000">
                <a:schemeClr val="accent1"/>
              </a:gs>
              <a:gs pos="0">
                <a:schemeClr val="accent2"/>
              </a:gs>
              <a:gs pos="68000">
                <a:schemeClr val="accent3"/>
              </a:gs>
              <a:gs pos="100000">
                <a:schemeClr val="accent3"/>
              </a:gs>
            </a:gsLst>
            <a:lin ang="2700000" scaled="1"/>
          </a:gra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25" name="Oval 24"/>
          <p:cNvSpPr/>
          <p:nvPr/>
        </p:nvSpPr>
        <p:spPr>
          <a:xfrm>
            <a:off x="9404219" y="3887884"/>
            <a:ext cx="854310" cy="854310"/>
          </a:xfrm>
          <a:prstGeom prst="ellipse">
            <a:avLst/>
          </a:prstGeom>
          <a:gradFill flip="none" rotWithShape="1">
            <a:gsLst>
              <a:gs pos="20000">
                <a:schemeClr val="bg1"/>
              </a:gs>
              <a:gs pos="80000">
                <a:srgbClr val="FFFFFF"/>
              </a:gs>
              <a:gs pos="100000">
                <a:srgbClr val="F3C301">
                  <a:tint val="0"/>
                </a:srgbClr>
              </a:gs>
            </a:gsLst>
            <a:lin ang="2700000" scaled="1"/>
            <a:tileRect/>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cs typeface="+mn-ea"/>
            </a:endParaRPr>
          </a:p>
        </p:txBody>
      </p:sp>
      <p:sp>
        <p:nvSpPr>
          <p:cNvPr id="26" name="Freeform 25"/>
          <p:cNvSpPr>
            <a:spLocks noEditPoints="1"/>
          </p:cNvSpPr>
          <p:nvPr/>
        </p:nvSpPr>
        <p:spPr bwMode="auto">
          <a:xfrm>
            <a:off x="5766971" y="2825637"/>
            <a:ext cx="817792" cy="1072543"/>
          </a:xfrm>
          <a:custGeom>
            <a:avLst/>
            <a:gdLst>
              <a:gd name="T0" fmla="*/ 0 w 375"/>
              <a:gd name="T1" fmla="*/ 398 h 492"/>
              <a:gd name="T2" fmla="*/ 0 w 375"/>
              <a:gd name="T3" fmla="*/ 461 h 492"/>
              <a:gd name="T4" fmla="*/ 31 w 375"/>
              <a:gd name="T5" fmla="*/ 492 h 492"/>
              <a:gd name="T6" fmla="*/ 344 w 375"/>
              <a:gd name="T7" fmla="*/ 492 h 492"/>
              <a:gd name="T8" fmla="*/ 375 w 375"/>
              <a:gd name="T9" fmla="*/ 461 h 492"/>
              <a:gd name="T10" fmla="*/ 375 w 375"/>
              <a:gd name="T11" fmla="*/ 398 h 492"/>
              <a:gd name="T12" fmla="*/ 270 w 375"/>
              <a:gd name="T13" fmla="*/ 314 h 492"/>
              <a:gd name="T14" fmla="*/ 206 w 375"/>
              <a:gd name="T15" fmla="*/ 467 h 492"/>
              <a:gd name="T16" fmla="*/ 195 w 375"/>
              <a:gd name="T17" fmla="*/ 373 h 492"/>
              <a:gd name="T18" fmla="*/ 197 w 375"/>
              <a:gd name="T19" fmla="*/ 367 h 492"/>
              <a:gd name="T20" fmla="*/ 208 w 375"/>
              <a:gd name="T21" fmla="*/ 346 h 492"/>
              <a:gd name="T22" fmla="*/ 208 w 375"/>
              <a:gd name="T23" fmla="*/ 342 h 492"/>
              <a:gd name="T24" fmla="*/ 205 w 375"/>
              <a:gd name="T25" fmla="*/ 341 h 492"/>
              <a:gd name="T26" fmla="*/ 171 w 375"/>
              <a:gd name="T27" fmla="*/ 341 h 492"/>
              <a:gd name="T28" fmla="*/ 168 w 375"/>
              <a:gd name="T29" fmla="*/ 342 h 492"/>
              <a:gd name="T30" fmla="*/ 168 w 375"/>
              <a:gd name="T31" fmla="*/ 346 h 492"/>
              <a:gd name="T32" fmla="*/ 179 w 375"/>
              <a:gd name="T33" fmla="*/ 367 h 492"/>
              <a:gd name="T34" fmla="*/ 181 w 375"/>
              <a:gd name="T35" fmla="*/ 373 h 492"/>
              <a:gd name="T36" fmla="*/ 170 w 375"/>
              <a:gd name="T37" fmla="*/ 469 h 492"/>
              <a:gd name="T38" fmla="*/ 105 w 375"/>
              <a:gd name="T39" fmla="*/ 314 h 492"/>
              <a:gd name="T40" fmla="*/ 0 w 375"/>
              <a:gd name="T41" fmla="*/ 398 h 492"/>
              <a:gd name="T42" fmla="*/ 188 w 375"/>
              <a:gd name="T43" fmla="*/ 279 h 492"/>
              <a:gd name="T44" fmla="*/ 119 w 375"/>
              <a:gd name="T45" fmla="*/ 236 h 492"/>
              <a:gd name="T46" fmla="*/ 88 w 375"/>
              <a:gd name="T47" fmla="*/ 146 h 492"/>
              <a:gd name="T48" fmla="*/ 88 w 375"/>
              <a:gd name="T49" fmla="*/ 146 h 492"/>
              <a:gd name="T50" fmla="*/ 88 w 375"/>
              <a:gd name="T51" fmla="*/ 145 h 492"/>
              <a:gd name="T52" fmla="*/ 88 w 375"/>
              <a:gd name="T53" fmla="*/ 139 h 492"/>
              <a:gd name="T54" fmla="*/ 188 w 375"/>
              <a:gd name="T55" fmla="*/ 0 h 492"/>
              <a:gd name="T56" fmla="*/ 287 w 375"/>
              <a:gd name="T57" fmla="*/ 139 h 492"/>
              <a:gd name="T58" fmla="*/ 287 w 375"/>
              <a:gd name="T59" fmla="*/ 145 h 492"/>
              <a:gd name="T60" fmla="*/ 287 w 375"/>
              <a:gd name="T61" fmla="*/ 146 h 492"/>
              <a:gd name="T62" fmla="*/ 287 w 375"/>
              <a:gd name="T63" fmla="*/ 146 h 492"/>
              <a:gd name="T64" fmla="*/ 256 w 375"/>
              <a:gd name="T65" fmla="*/ 236 h 492"/>
              <a:gd name="T66" fmla="*/ 188 w 375"/>
              <a:gd name="T67" fmla="*/ 279 h 492"/>
              <a:gd name="T68" fmla="*/ 130 w 375"/>
              <a:gd name="T69" fmla="*/ 228 h 492"/>
              <a:gd name="T70" fmla="*/ 188 w 375"/>
              <a:gd name="T71" fmla="*/ 265 h 492"/>
              <a:gd name="T72" fmla="*/ 245 w 375"/>
              <a:gd name="T73" fmla="*/ 228 h 492"/>
              <a:gd name="T74" fmla="*/ 273 w 375"/>
              <a:gd name="T75" fmla="*/ 147 h 492"/>
              <a:gd name="T76" fmla="*/ 267 w 375"/>
              <a:gd name="T77" fmla="*/ 124 h 492"/>
              <a:gd name="T78" fmla="*/ 265 w 375"/>
              <a:gd name="T79" fmla="*/ 101 h 492"/>
              <a:gd name="T80" fmla="*/ 259 w 375"/>
              <a:gd name="T81" fmla="*/ 76 h 492"/>
              <a:gd name="T82" fmla="*/ 222 w 375"/>
              <a:gd name="T83" fmla="*/ 72 h 492"/>
              <a:gd name="T84" fmla="*/ 188 w 375"/>
              <a:gd name="T85" fmla="*/ 79 h 492"/>
              <a:gd name="T86" fmla="*/ 153 w 375"/>
              <a:gd name="T87" fmla="*/ 72 h 492"/>
              <a:gd name="T88" fmla="*/ 153 w 375"/>
              <a:gd name="T89" fmla="*/ 72 h 492"/>
              <a:gd name="T90" fmla="*/ 116 w 375"/>
              <a:gd name="T91" fmla="*/ 76 h 492"/>
              <a:gd name="T92" fmla="*/ 110 w 375"/>
              <a:gd name="T93" fmla="*/ 101 h 492"/>
              <a:gd name="T94" fmla="*/ 108 w 375"/>
              <a:gd name="T95" fmla="*/ 124 h 492"/>
              <a:gd name="T96" fmla="*/ 102 w 375"/>
              <a:gd name="T97" fmla="*/ 147 h 492"/>
              <a:gd name="T98" fmla="*/ 130 w 375"/>
              <a:gd name="T99" fmla="*/ 228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5" h="492">
                <a:moveTo>
                  <a:pt x="0" y="398"/>
                </a:moveTo>
                <a:cubicBezTo>
                  <a:pt x="0" y="419"/>
                  <a:pt x="0" y="440"/>
                  <a:pt x="0" y="461"/>
                </a:cubicBezTo>
                <a:cubicBezTo>
                  <a:pt x="0" y="478"/>
                  <a:pt x="14" y="492"/>
                  <a:pt x="31" y="492"/>
                </a:cubicBezTo>
                <a:cubicBezTo>
                  <a:pt x="135" y="492"/>
                  <a:pt x="240" y="492"/>
                  <a:pt x="344" y="492"/>
                </a:cubicBezTo>
                <a:cubicBezTo>
                  <a:pt x="361" y="492"/>
                  <a:pt x="375" y="478"/>
                  <a:pt x="375" y="461"/>
                </a:cubicBezTo>
                <a:cubicBezTo>
                  <a:pt x="375" y="398"/>
                  <a:pt x="375" y="398"/>
                  <a:pt x="375" y="398"/>
                </a:cubicBezTo>
                <a:cubicBezTo>
                  <a:pt x="375" y="355"/>
                  <a:pt x="329" y="327"/>
                  <a:pt x="270" y="314"/>
                </a:cubicBezTo>
                <a:cubicBezTo>
                  <a:pt x="252" y="386"/>
                  <a:pt x="235" y="411"/>
                  <a:pt x="206" y="467"/>
                </a:cubicBezTo>
                <a:cubicBezTo>
                  <a:pt x="195" y="373"/>
                  <a:pt x="195" y="373"/>
                  <a:pt x="195" y="373"/>
                </a:cubicBezTo>
                <a:cubicBezTo>
                  <a:pt x="195" y="371"/>
                  <a:pt x="196" y="369"/>
                  <a:pt x="197" y="367"/>
                </a:cubicBezTo>
                <a:cubicBezTo>
                  <a:pt x="208" y="346"/>
                  <a:pt x="208" y="346"/>
                  <a:pt x="208" y="346"/>
                </a:cubicBezTo>
                <a:cubicBezTo>
                  <a:pt x="209" y="345"/>
                  <a:pt x="209" y="344"/>
                  <a:pt x="208" y="342"/>
                </a:cubicBezTo>
                <a:cubicBezTo>
                  <a:pt x="207" y="341"/>
                  <a:pt x="206" y="341"/>
                  <a:pt x="205" y="341"/>
                </a:cubicBezTo>
                <a:cubicBezTo>
                  <a:pt x="194" y="341"/>
                  <a:pt x="182" y="341"/>
                  <a:pt x="171" y="341"/>
                </a:cubicBezTo>
                <a:cubicBezTo>
                  <a:pt x="170" y="341"/>
                  <a:pt x="169" y="341"/>
                  <a:pt x="168" y="342"/>
                </a:cubicBezTo>
                <a:cubicBezTo>
                  <a:pt x="167" y="344"/>
                  <a:pt x="167" y="345"/>
                  <a:pt x="168" y="346"/>
                </a:cubicBezTo>
                <a:cubicBezTo>
                  <a:pt x="179" y="367"/>
                  <a:pt x="179" y="367"/>
                  <a:pt x="179" y="367"/>
                </a:cubicBezTo>
                <a:cubicBezTo>
                  <a:pt x="180" y="369"/>
                  <a:pt x="181" y="371"/>
                  <a:pt x="181" y="373"/>
                </a:cubicBezTo>
                <a:cubicBezTo>
                  <a:pt x="170" y="469"/>
                  <a:pt x="170" y="469"/>
                  <a:pt x="170" y="469"/>
                </a:cubicBezTo>
                <a:cubicBezTo>
                  <a:pt x="140" y="411"/>
                  <a:pt x="123" y="387"/>
                  <a:pt x="105" y="314"/>
                </a:cubicBezTo>
                <a:cubicBezTo>
                  <a:pt x="46" y="327"/>
                  <a:pt x="0" y="355"/>
                  <a:pt x="0" y="398"/>
                </a:cubicBezTo>
                <a:close/>
                <a:moveTo>
                  <a:pt x="188" y="279"/>
                </a:moveTo>
                <a:cubicBezTo>
                  <a:pt x="163" y="279"/>
                  <a:pt x="138" y="262"/>
                  <a:pt x="119" y="236"/>
                </a:cubicBezTo>
                <a:cubicBezTo>
                  <a:pt x="101" y="211"/>
                  <a:pt x="88" y="178"/>
                  <a:pt x="88" y="146"/>
                </a:cubicBezTo>
                <a:cubicBezTo>
                  <a:pt x="88" y="146"/>
                  <a:pt x="88" y="146"/>
                  <a:pt x="88" y="146"/>
                </a:cubicBezTo>
                <a:cubicBezTo>
                  <a:pt x="88" y="145"/>
                  <a:pt x="88" y="145"/>
                  <a:pt x="88" y="145"/>
                </a:cubicBezTo>
                <a:cubicBezTo>
                  <a:pt x="88" y="143"/>
                  <a:pt x="88" y="141"/>
                  <a:pt x="88" y="139"/>
                </a:cubicBezTo>
                <a:cubicBezTo>
                  <a:pt x="88" y="62"/>
                  <a:pt x="75" y="0"/>
                  <a:pt x="188" y="0"/>
                </a:cubicBezTo>
                <a:cubicBezTo>
                  <a:pt x="300" y="0"/>
                  <a:pt x="287" y="62"/>
                  <a:pt x="287" y="139"/>
                </a:cubicBezTo>
                <a:cubicBezTo>
                  <a:pt x="287" y="141"/>
                  <a:pt x="287" y="143"/>
                  <a:pt x="287" y="145"/>
                </a:cubicBezTo>
                <a:cubicBezTo>
                  <a:pt x="287" y="146"/>
                  <a:pt x="287" y="146"/>
                  <a:pt x="287" y="146"/>
                </a:cubicBezTo>
                <a:cubicBezTo>
                  <a:pt x="287" y="146"/>
                  <a:pt x="287" y="146"/>
                  <a:pt x="287" y="146"/>
                </a:cubicBezTo>
                <a:cubicBezTo>
                  <a:pt x="287" y="178"/>
                  <a:pt x="274" y="211"/>
                  <a:pt x="256" y="236"/>
                </a:cubicBezTo>
                <a:cubicBezTo>
                  <a:pt x="237" y="262"/>
                  <a:pt x="212" y="279"/>
                  <a:pt x="188" y="279"/>
                </a:cubicBezTo>
                <a:close/>
                <a:moveTo>
                  <a:pt x="130" y="228"/>
                </a:moveTo>
                <a:cubicBezTo>
                  <a:pt x="146" y="250"/>
                  <a:pt x="167" y="265"/>
                  <a:pt x="188" y="265"/>
                </a:cubicBezTo>
                <a:cubicBezTo>
                  <a:pt x="208" y="265"/>
                  <a:pt x="229" y="250"/>
                  <a:pt x="245" y="228"/>
                </a:cubicBezTo>
                <a:cubicBezTo>
                  <a:pt x="261" y="206"/>
                  <a:pt x="273" y="176"/>
                  <a:pt x="273" y="147"/>
                </a:cubicBezTo>
                <a:cubicBezTo>
                  <a:pt x="267" y="124"/>
                  <a:pt x="267" y="124"/>
                  <a:pt x="267" y="124"/>
                </a:cubicBezTo>
                <a:cubicBezTo>
                  <a:pt x="265" y="116"/>
                  <a:pt x="265" y="109"/>
                  <a:pt x="265" y="101"/>
                </a:cubicBezTo>
                <a:cubicBezTo>
                  <a:pt x="265" y="92"/>
                  <a:pt x="264" y="83"/>
                  <a:pt x="259" y="76"/>
                </a:cubicBezTo>
                <a:cubicBezTo>
                  <a:pt x="251" y="64"/>
                  <a:pt x="238" y="68"/>
                  <a:pt x="222" y="72"/>
                </a:cubicBezTo>
                <a:cubicBezTo>
                  <a:pt x="211" y="75"/>
                  <a:pt x="200" y="79"/>
                  <a:pt x="188" y="79"/>
                </a:cubicBezTo>
                <a:cubicBezTo>
                  <a:pt x="175" y="79"/>
                  <a:pt x="164" y="75"/>
                  <a:pt x="153" y="72"/>
                </a:cubicBezTo>
                <a:cubicBezTo>
                  <a:pt x="153" y="72"/>
                  <a:pt x="153" y="72"/>
                  <a:pt x="153" y="72"/>
                </a:cubicBezTo>
                <a:cubicBezTo>
                  <a:pt x="137" y="68"/>
                  <a:pt x="124" y="64"/>
                  <a:pt x="116" y="76"/>
                </a:cubicBezTo>
                <a:cubicBezTo>
                  <a:pt x="111" y="83"/>
                  <a:pt x="110" y="92"/>
                  <a:pt x="110" y="101"/>
                </a:cubicBezTo>
                <a:cubicBezTo>
                  <a:pt x="110" y="109"/>
                  <a:pt x="110" y="116"/>
                  <a:pt x="108" y="124"/>
                </a:cubicBezTo>
                <a:cubicBezTo>
                  <a:pt x="102" y="147"/>
                  <a:pt x="102" y="147"/>
                  <a:pt x="102" y="147"/>
                </a:cubicBezTo>
                <a:cubicBezTo>
                  <a:pt x="102" y="176"/>
                  <a:pt x="114" y="206"/>
                  <a:pt x="130" y="228"/>
                </a:cubicBezTo>
                <a:close/>
              </a:path>
            </a:pathLst>
          </a:custGeom>
          <a:solidFill>
            <a:schemeClr val="accent3"/>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27" name="Freeform 26"/>
          <p:cNvSpPr>
            <a:spLocks noEditPoints="1"/>
          </p:cNvSpPr>
          <p:nvPr/>
        </p:nvSpPr>
        <p:spPr bwMode="auto">
          <a:xfrm>
            <a:off x="6421163" y="2655417"/>
            <a:ext cx="571339" cy="779545"/>
          </a:xfrm>
          <a:custGeom>
            <a:avLst/>
            <a:gdLst>
              <a:gd name="T0" fmla="*/ 275 w 395"/>
              <a:gd name="T1" fmla="*/ 248 h 539"/>
              <a:gd name="T2" fmla="*/ 281 w 395"/>
              <a:gd name="T3" fmla="*/ 227 h 539"/>
              <a:gd name="T4" fmla="*/ 285 w 395"/>
              <a:gd name="T5" fmla="*/ 205 h 539"/>
              <a:gd name="T6" fmla="*/ 285 w 395"/>
              <a:gd name="T7" fmla="*/ 205 h 539"/>
              <a:gd name="T8" fmla="*/ 285 w 395"/>
              <a:gd name="T9" fmla="*/ 196 h 539"/>
              <a:gd name="T10" fmla="*/ 286 w 395"/>
              <a:gd name="T11" fmla="*/ 187 h 539"/>
              <a:gd name="T12" fmla="*/ 285 w 395"/>
              <a:gd name="T13" fmla="*/ 181 h 539"/>
              <a:gd name="T14" fmla="*/ 285 w 395"/>
              <a:gd name="T15" fmla="*/ 176 h 539"/>
              <a:gd name="T16" fmla="*/ 238 w 395"/>
              <a:gd name="T17" fmla="*/ 153 h 539"/>
              <a:gd name="T18" fmla="*/ 170 w 395"/>
              <a:gd name="T19" fmla="*/ 119 h 539"/>
              <a:gd name="T20" fmla="*/ 170 w 395"/>
              <a:gd name="T21" fmla="*/ 120 h 539"/>
              <a:gd name="T22" fmla="*/ 132 w 395"/>
              <a:gd name="T23" fmla="*/ 182 h 539"/>
              <a:gd name="T24" fmla="*/ 131 w 395"/>
              <a:gd name="T25" fmla="*/ 192 h 539"/>
              <a:gd name="T26" fmla="*/ 131 w 395"/>
              <a:gd name="T27" fmla="*/ 202 h 539"/>
              <a:gd name="T28" fmla="*/ 131 w 395"/>
              <a:gd name="T29" fmla="*/ 202 h 539"/>
              <a:gd name="T30" fmla="*/ 157 w 395"/>
              <a:gd name="T31" fmla="*/ 278 h 539"/>
              <a:gd name="T32" fmla="*/ 157 w 395"/>
              <a:gd name="T33" fmla="*/ 278 h 539"/>
              <a:gd name="T34" fmla="*/ 208 w 395"/>
              <a:gd name="T35" fmla="*/ 308 h 539"/>
              <a:gd name="T36" fmla="*/ 246 w 395"/>
              <a:gd name="T37" fmla="*/ 292 h 539"/>
              <a:gd name="T38" fmla="*/ 246 w 395"/>
              <a:gd name="T39" fmla="*/ 292 h 539"/>
              <a:gd name="T40" fmla="*/ 275 w 395"/>
              <a:gd name="T41" fmla="*/ 248 h 539"/>
              <a:gd name="T42" fmla="*/ 275 w 395"/>
              <a:gd name="T43" fmla="*/ 248 h 539"/>
              <a:gd name="T44" fmla="*/ 124 w 395"/>
              <a:gd name="T45" fmla="*/ 284 h 539"/>
              <a:gd name="T46" fmla="*/ 201 w 395"/>
              <a:gd name="T47" fmla="*/ 40 h 539"/>
              <a:gd name="T48" fmla="*/ 207 w 395"/>
              <a:gd name="T49" fmla="*/ 41 h 539"/>
              <a:gd name="T50" fmla="*/ 291 w 395"/>
              <a:gd name="T51" fmla="*/ 285 h 539"/>
              <a:gd name="T52" fmla="*/ 268 w 395"/>
              <a:gd name="T53" fmla="*/ 289 h 539"/>
              <a:gd name="T54" fmla="*/ 255 w 395"/>
              <a:gd name="T55" fmla="*/ 303 h 539"/>
              <a:gd name="T56" fmla="*/ 255 w 395"/>
              <a:gd name="T57" fmla="*/ 303 h 539"/>
              <a:gd name="T58" fmla="*/ 208 w 395"/>
              <a:gd name="T59" fmla="*/ 322 h 539"/>
              <a:gd name="T60" fmla="*/ 147 w 395"/>
              <a:gd name="T61" fmla="*/ 289 h 539"/>
              <a:gd name="T62" fmla="*/ 124 w 395"/>
              <a:gd name="T63" fmla="*/ 284 h 539"/>
              <a:gd name="T64" fmla="*/ 385 w 395"/>
              <a:gd name="T65" fmla="*/ 507 h 539"/>
              <a:gd name="T66" fmla="*/ 305 w 395"/>
              <a:gd name="T67" fmla="*/ 357 h 539"/>
              <a:gd name="T68" fmla="*/ 319 w 395"/>
              <a:gd name="T69" fmla="*/ 413 h 539"/>
              <a:gd name="T70" fmla="*/ 261 w 395"/>
              <a:gd name="T71" fmla="*/ 382 h 539"/>
              <a:gd name="T72" fmla="*/ 207 w 395"/>
              <a:gd name="T73" fmla="*/ 511 h 539"/>
              <a:gd name="T74" fmla="*/ 152 w 395"/>
              <a:gd name="T75" fmla="*/ 382 h 539"/>
              <a:gd name="T76" fmla="*/ 95 w 395"/>
              <a:gd name="T77" fmla="*/ 413 h 539"/>
              <a:gd name="T78" fmla="*/ 108 w 395"/>
              <a:gd name="T79" fmla="*/ 358 h 539"/>
              <a:gd name="T80" fmla="*/ 31 w 395"/>
              <a:gd name="T81" fmla="*/ 507 h 539"/>
              <a:gd name="T82" fmla="*/ 63 w 395"/>
              <a:gd name="T83" fmla="*/ 539 h 539"/>
              <a:gd name="T84" fmla="*/ 353 w 395"/>
              <a:gd name="T85" fmla="*/ 539 h 539"/>
              <a:gd name="T86" fmla="*/ 385 w 395"/>
              <a:gd name="T87" fmla="*/ 50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539">
                <a:moveTo>
                  <a:pt x="275" y="248"/>
                </a:moveTo>
                <a:cubicBezTo>
                  <a:pt x="277" y="241"/>
                  <a:pt x="279" y="234"/>
                  <a:pt x="281" y="227"/>
                </a:cubicBezTo>
                <a:cubicBezTo>
                  <a:pt x="282" y="220"/>
                  <a:pt x="284" y="213"/>
                  <a:pt x="285" y="205"/>
                </a:cubicBezTo>
                <a:cubicBezTo>
                  <a:pt x="285" y="205"/>
                  <a:pt x="285" y="205"/>
                  <a:pt x="285" y="205"/>
                </a:cubicBezTo>
                <a:cubicBezTo>
                  <a:pt x="285" y="202"/>
                  <a:pt x="285" y="199"/>
                  <a:pt x="285" y="196"/>
                </a:cubicBezTo>
                <a:cubicBezTo>
                  <a:pt x="285" y="194"/>
                  <a:pt x="286" y="190"/>
                  <a:pt x="286" y="187"/>
                </a:cubicBezTo>
                <a:cubicBezTo>
                  <a:pt x="286" y="184"/>
                  <a:pt x="285" y="183"/>
                  <a:pt x="285" y="181"/>
                </a:cubicBezTo>
                <a:cubicBezTo>
                  <a:pt x="285" y="179"/>
                  <a:pt x="285" y="178"/>
                  <a:pt x="285" y="176"/>
                </a:cubicBezTo>
                <a:cubicBezTo>
                  <a:pt x="283" y="160"/>
                  <a:pt x="262" y="156"/>
                  <a:pt x="238" y="153"/>
                </a:cubicBezTo>
                <a:cubicBezTo>
                  <a:pt x="211" y="148"/>
                  <a:pt x="182" y="143"/>
                  <a:pt x="170" y="119"/>
                </a:cubicBezTo>
                <a:cubicBezTo>
                  <a:pt x="170" y="120"/>
                  <a:pt x="170" y="120"/>
                  <a:pt x="170" y="120"/>
                </a:cubicBezTo>
                <a:cubicBezTo>
                  <a:pt x="158" y="130"/>
                  <a:pt x="136" y="148"/>
                  <a:pt x="132" y="182"/>
                </a:cubicBezTo>
                <a:cubicBezTo>
                  <a:pt x="131" y="185"/>
                  <a:pt x="131" y="188"/>
                  <a:pt x="131" y="192"/>
                </a:cubicBezTo>
                <a:cubicBezTo>
                  <a:pt x="131" y="195"/>
                  <a:pt x="131" y="198"/>
                  <a:pt x="131" y="202"/>
                </a:cubicBezTo>
                <a:cubicBezTo>
                  <a:pt x="131" y="202"/>
                  <a:pt x="131" y="202"/>
                  <a:pt x="131" y="202"/>
                </a:cubicBezTo>
                <a:cubicBezTo>
                  <a:pt x="133" y="232"/>
                  <a:pt x="143" y="259"/>
                  <a:pt x="157" y="278"/>
                </a:cubicBezTo>
                <a:cubicBezTo>
                  <a:pt x="157" y="278"/>
                  <a:pt x="157" y="278"/>
                  <a:pt x="157" y="278"/>
                </a:cubicBezTo>
                <a:cubicBezTo>
                  <a:pt x="171" y="296"/>
                  <a:pt x="189" y="308"/>
                  <a:pt x="208" y="308"/>
                </a:cubicBezTo>
                <a:cubicBezTo>
                  <a:pt x="222" y="308"/>
                  <a:pt x="234" y="302"/>
                  <a:pt x="246" y="292"/>
                </a:cubicBezTo>
                <a:cubicBezTo>
                  <a:pt x="246" y="292"/>
                  <a:pt x="246" y="292"/>
                  <a:pt x="246" y="292"/>
                </a:cubicBezTo>
                <a:cubicBezTo>
                  <a:pt x="258" y="282"/>
                  <a:pt x="268" y="266"/>
                  <a:pt x="275" y="248"/>
                </a:cubicBezTo>
                <a:cubicBezTo>
                  <a:pt x="275" y="248"/>
                  <a:pt x="275" y="248"/>
                  <a:pt x="275" y="248"/>
                </a:cubicBezTo>
                <a:close/>
                <a:moveTo>
                  <a:pt x="124" y="284"/>
                </a:moveTo>
                <a:cubicBezTo>
                  <a:pt x="0" y="87"/>
                  <a:pt x="193" y="13"/>
                  <a:pt x="201" y="40"/>
                </a:cubicBezTo>
                <a:cubicBezTo>
                  <a:pt x="202" y="47"/>
                  <a:pt x="203" y="44"/>
                  <a:pt x="207" y="41"/>
                </a:cubicBezTo>
                <a:cubicBezTo>
                  <a:pt x="266" y="0"/>
                  <a:pt x="395" y="131"/>
                  <a:pt x="291" y="285"/>
                </a:cubicBezTo>
                <a:cubicBezTo>
                  <a:pt x="285" y="286"/>
                  <a:pt x="277" y="288"/>
                  <a:pt x="268" y="289"/>
                </a:cubicBezTo>
                <a:cubicBezTo>
                  <a:pt x="264" y="294"/>
                  <a:pt x="260" y="299"/>
                  <a:pt x="255" y="303"/>
                </a:cubicBezTo>
                <a:cubicBezTo>
                  <a:pt x="255" y="303"/>
                  <a:pt x="255" y="303"/>
                  <a:pt x="255" y="303"/>
                </a:cubicBezTo>
                <a:cubicBezTo>
                  <a:pt x="241" y="315"/>
                  <a:pt x="225" y="322"/>
                  <a:pt x="208" y="322"/>
                </a:cubicBezTo>
                <a:cubicBezTo>
                  <a:pt x="185" y="322"/>
                  <a:pt x="164" y="309"/>
                  <a:pt x="147" y="289"/>
                </a:cubicBezTo>
                <a:cubicBezTo>
                  <a:pt x="138" y="287"/>
                  <a:pt x="130" y="286"/>
                  <a:pt x="124" y="284"/>
                </a:cubicBezTo>
                <a:close/>
                <a:moveTo>
                  <a:pt x="385" y="507"/>
                </a:moveTo>
                <a:cubicBezTo>
                  <a:pt x="385" y="443"/>
                  <a:pt x="381" y="376"/>
                  <a:pt x="305" y="357"/>
                </a:cubicBezTo>
                <a:cubicBezTo>
                  <a:pt x="311" y="369"/>
                  <a:pt x="306" y="380"/>
                  <a:pt x="319" y="413"/>
                </a:cubicBezTo>
                <a:cubicBezTo>
                  <a:pt x="261" y="382"/>
                  <a:pt x="261" y="382"/>
                  <a:pt x="261" y="382"/>
                </a:cubicBezTo>
                <a:cubicBezTo>
                  <a:pt x="243" y="425"/>
                  <a:pt x="225" y="468"/>
                  <a:pt x="207" y="511"/>
                </a:cubicBezTo>
                <a:cubicBezTo>
                  <a:pt x="152" y="382"/>
                  <a:pt x="152" y="382"/>
                  <a:pt x="152" y="382"/>
                </a:cubicBezTo>
                <a:cubicBezTo>
                  <a:pt x="95" y="413"/>
                  <a:pt x="95" y="413"/>
                  <a:pt x="95" y="413"/>
                </a:cubicBezTo>
                <a:cubicBezTo>
                  <a:pt x="107" y="380"/>
                  <a:pt x="102" y="370"/>
                  <a:pt x="108" y="358"/>
                </a:cubicBezTo>
                <a:cubicBezTo>
                  <a:pt x="35" y="378"/>
                  <a:pt x="31" y="445"/>
                  <a:pt x="31" y="507"/>
                </a:cubicBezTo>
                <a:cubicBezTo>
                  <a:pt x="31" y="525"/>
                  <a:pt x="45" y="539"/>
                  <a:pt x="63" y="539"/>
                </a:cubicBezTo>
                <a:cubicBezTo>
                  <a:pt x="160" y="539"/>
                  <a:pt x="256" y="539"/>
                  <a:pt x="353" y="539"/>
                </a:cubicBezTo>
                <a:cubicBezTo>
                  <a:pt x="371" y="539"/>
                  <a:pt x="385" y="525"/>
                  <a:pt x="385" y="507"/>
                </a:cubicBezTo>
                <a:close/>
              </a:path>
            </a:pathLst>
          </a:custGeom>
          <a:solidFill>
            <a:schemeClr val="accent3"/>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28" name="Freeform 27"/>
          <p:cNvSpPr>
            <a:spLocks noEditPoints="1"/>
          </p:cNvSpPr>
          <p:nvPr/>
        </p:nvSpPr>
        <p:spPr bwMode="auto">
          <a:xfrm>
            <a:off x="1454941" y="1878886"/>
            <a:ext cx="420390" cy="335898"/>
          </a:xfrm>
          <a:custGeom>
            <a:avLst/>
            <a:gdLst>
              <a:gd name="T0" fmla="*/ 22 w 516"/>
              <a:gd name="T1" fmla="*/ 348 h 412"/>
              <a:gd name="T2" fmla="*/ 0 w 516"/>
              <a:gd name="T3" fmla="*/ 296 h 412"/>
              <a:gd name="T4" fmla="*/ 142 w 516"/>
              <a:gd name="T5" fmla="*/ 274 h 412"/>
              <a:gd name="T6" fmla="*/ 349 w 516"/>
              <a:gd name="T7" fmla="*/ 160 h 412"/>
              <a:gd name="T8" fmla="*/ 391 w 516"/>
              <a:gd name="T9" fmla="*/ 221 h 412"/>
              <a:gd name="T10" fmla="*/ 427 w 516"/>
              <a:gd name="T11" fmla="*/ 273 h 412"/>
              <a:gd name="T12" fmla="*/ 398 w 516"/>
              <a:gd name="T13" fmla="*/ 331 h 412"/>
              <a:gd name="T14" fmla="*/ 349 w 516"/>
              <a:gd name="T15" fmla="*/ 338 h 412"/>
              <a:gd name="T16" fmla="*/ 327 w 516"/>
              <a:gd name="T17" fmla="*/ 360 h 412"/>
              <a:gd name="T18" fmla="*/ 295 w 516"/>
              <a:gd name="T19" fmla="*/ 336 h 412"/>
              <a:gd name="T20" fmla="*/ 255 w 516"/>
              <a:gd name="T21" fmla="*/ 307 h 412"/>
              <a:gd name="T22" fmla="*/ 249 w 516"/>
              <a:gd name="T23" fmla="*/ 270 h 412"/>
              <a:gd name="T24" fmla="*/ 287 w 516"/>
              <a:gd name="T25" fmla="*/ 291 h 412"/>
              <a:gd name="T26" fmla="*/ 305 w 516"/>
              <a:gd name="T27" fmla="*/ 306 h 412"/>
              <a:gd name="T28" fmla="*/ 327 w 516"/>
              <a:gd name="T29" fmla="*/ 246 h 412"/>
              <a:gd name="T30" fmla="*/ 272 w 516"/>
              <a:gd name="T31" fmla="*/ 235 h 412"/>
              <a:gd name="T32" fmla="*/ 251 w 516"/>
              <a:gd name="T33" fmla="*/ 187 h 412"/>
              <a:gd name="T34" fmla="*/ 286 w 516"/>
              <a:gd name="T35" fmla="*/ 133 h 412"/>
              <a:gd name="T36" fmla="*/ 327 w 516"/>
              <a:gd name="T37" fmla="*/ 109 h 412"/>
              <a:gd name="T38" fmla="*/ 349 w 516"/>
              <a:gd name="T39" fmla="*/ 129 h 412"/>
              <a:gd name="T40" fmla="*/ 414 w 516"/>
              <a:gd name="T41" fmla="*/ 151 h 412"/>
              <a:gd name="T42" fmla="*/ 387 w 516"/>
              <a:gd name="T43" fmla="*/ 190 h 412"/>
              <a:gd name="T44" fmla="*/ 380 w 516"/>
              <a:gd name="T45" fmla="*/ 165 h 412"/>
              <a:gd name="T46" fmla="*/ 349 w 516"/>
              <a:gd name="T47" fmla="*/ 160 h 412"/>
              <a:gd name="T48" fmla="*/ 321 w 516"/>
              <a:gd name="T49" fmla="*/ 160 h 412"/>
              <a:gd name="T50" fmla="*/ 291 w 516"/>
              <a:gd name="T51" fmla="*/ 169 h 412"/>
              <a:gd name="T52" fmla="*/ 297 w 516"/>
              <a:gd name="T53" fmla="*/ 209 h 412"/>
              <a:gd name="T54" fmla="*/ 327 w 516"/>
              <a:gd name="T55" fmla="*/ 160 h 412"/>
              <a:gd name="T56" fmla="*/ 349 w 516"/>
              <a:gd name="T57" fmla="*/ 308 h 412"/>
              <a:gd name="T58" fmla="*/ 383 w 516"/>
              <a:gd name="T59" fmla="*/ 301 h 412"/>
              <a:gd name="T60" fmla="*/ 386 w 516"/>
              <a:gd name="T61" fmla="*/ 257 h 412"/>
              <a:gd name="T62" fmla="*/ 349 w 516"/>
              <a:gd name="T63" fmla="*/ 246 h 412"/>
              <a:gd name="T64" fmla="*/ 442 w 516"/>
              <a:gd name="T65" fmla="*/ 339 h 412"/>
              <a:gd name="T66" fmla="*/ 442 w 516"/>
              <a:gd name="T67" fmla="*/ 131 h 412"/>
              <a:gd name="T68" fmla="*/ 234 w 516"/>
              <a:gd name="T69" fmla="*/ 131 h 412"/>
              <a:gd name="T70" fmla="*/ 234 w 516"/>
              <a:gd name="T71" fmla="*/ 339 h 412"/>
              <a:gd name="T72" fmla="*/ 464 w 516"/>
              <a:gd name="T73" fmla="*/ 360 h 412"/>
              <a:gd name="T74" fmla="*/ 464 w 516"/>
              <a:gd name="T75" fmla="*/ 109 h 412"/>
              <a:gd name="T76" fmla="*/ 213 w 516"/>
              <a:gd name="T77" fmla="*/ 109 h 412"/>
              <a:gd name="T78" fmla="*/ 213 w 516"/>
              <a:gd name="T79" fmla="*/ 360 h 412"/>
              <a:gd name="T80" fmla="*/ 464 w 516"/>
              <a:gd name="T81" fmla="*/ 360 h 412"/>
              <a:gd name="T82" fmla="*/ 22 w 516"/>
              <a:gd name="T83" fmla="*/ 73 h 412"/>
              <a:gd name="T84" fmla="*/ 0 w 516"/>
              <a:gd name="T85" fmla="*/ 22 h 412"/>
              <a:gd name="T86" fmla="*/ 322 w 516"/>
              <a:gd name="T87" fmla="*/ 0 h 412"/>
              <a:gd name="T88" fmla="*/ 344 w 516"/>
              <a:gd name="T89" fmla="*/ 34 h 412"/>
              <a:gd name="T90" fmla="*/ 219 w 516"/>
              <a:gd name="T91" fmla="*/ 73 h 412"/>
              <a:gd name="T92" fmla="*/ 22 w 516"/>
              <a:gd name="T93" fmla="*/ 165 h 412"/>
              <a:gd name="T94" fmla="*/ 0 w 516"/>
              <a:gd name="T95" fmla="*/ 113 h 412"/>
              <a:gd name="T96" fmla="*/ 198 w 516"/>
              <a:gd name="T97" fmla="*/ 91 h 412"/>
              <a:gd name="T98" fmla="*/ 139 w 516"/>
              <a:gd name="T99" fmla="*/ 256 h 412"/>
              <a:gd name="T100" fmla="*/ 0 w 516"/>
              <a:gd name="T101" fmla="*/ 234 h 412"/>
              <a:gd name="T102" fmla="*/ 22 w 516"/>
              <a:gd name="T103" fmla="*/ 183 h 412"/>
              <a:gd name="T104" fmla="*/ 138 w 516"/>
              <a:gd name="T105" fmla="*/ 23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6" h="412">
                <a:moveTo>
                  <a:pt x="172" y="348"/>
                </a:moveTo>
                <a:cubicBezTo>
                  <a:pt x="22" y="348"/>
                  <a:pt x="22" y="348"/>
                  <a:pt x="22" y="348"/>
                </a:cubicBezTo>
                <a:cubicBezTo>
                  <a:pt x="10" y="348"/>
                  <a:pt x="0" y="338"/>
                  <a:pt x="0" y="326"/>
                </a:cubicBezTo>
                <a:cubicBezTo>
                  <a:pt x="0" y="296"/>
                  <a:pt x="0" y="296"/>
                  <a:pt x="0" y="296"/>
                </a:cubicBezTo>
                <a:cubicBezTo>
                  <a:pt x="0" y="284"/>
                  <a:pt x="10" y="274"/>
                  <a:pt x="22" y="274"/>
                </a:cubicBezTo>
                <a:cubicBezTo>
                  <a:pt x="142" y="274"/>
                  <a:pt x="142" y="274"/>
                  <a:pt x="142" y="274"/>
                </a:cubicBezTo>
                <a:cubicBezTo>
                  <a:pt x="147" y="301"/>
                  <a:pt x="158" y="326"/>
                  <a:pt x="172" y="348"/>
                </a:cubicBezTo>
                <a:close/>
                <a:moveTo>
                  <a:pt x="349" y="160"/>
                </a:moveTo>
                <a:cubicBezTo>
                  <a:pt x="349" y="216"/>
                  <a:pt x="349" y="216"/>
                  <a:pt x="349" y="216"/>
                </a:cubicBezTo>
                <a:cubicBezTo>
                  <a:pt x="367" y="217"/>
                  <a:pt x="381" y="219"/>
                  <a:pt x="391" y="221"/>
                </a:cubicBezTo>
                <a:cubicBezTo>
                  <a:pt x="402" y="224"/>
                  <a:pt x="411" y="229"/>
                  <a:pt x="417" y="237"/>
                </a:cubicBezTo>
                <a:cubicBezTo>
                  <a:pt x="424" y="245"/>
                  <a:pt x="427" y="257"/>
                  <a:pt x="427" y="273"/>
                </a:cubicBezTo>
                <a:cubicBezTo>
                  <a:pt x="427" y="289"/>
                  <a:pt x="425" y="302"/>
                  <a:pt x="420" y="311"/>
                </a:cubicBezTo>
                <a:cubicBezTo>
                  <a:pt x="415" y="321"/>
                  <a:pt x="408" y="327"/>
                  <a:pt x="398" y="331"/>
                </a:cubicBezTo>
                <a:cubicBezTo>
                  <a:pt x="388" y="335"/>
                  <a:pt x="374" y="338"/>
                  <a:pt x="356" y="338"/>
                </a:cubicBezTo>
                <a:cubicBezTo>
                  <a:pt x="349" y="338"/>
                  <a:pt x="349" y="338"/>
                  <a:pt x="349" y="338"/>
                </a:cubicBezTo>
                <a:cubicBezTo>
                  <a:pt x="349" y="360"/>
                  <a:pt x="349" y="360"/>
                  <a:pt x="349" y="360"/>
                </a:cubicBezTo>
                <a:cubicBezTo>
                  <a:pt x="327" y="360"/>
                  <a:pt x="327" y="360"/>
                  <a:pt x="327" y="360"/>
                </a:cubicBezTo>
                <a:cubicBezTo>
                  <a:pt x="327" y="338"/>
                  <a:pt x="327" y="338"/>
                  <a:pt x="327" y="338"/>
                </a:cubicBezTo>
                <a:cubicBezTo>
                  <a:pt x="315" y="338"/>
                  <a:pt x="304" y="337"/>
                  <a:pt x="295" y="336"/>
                </a:cubicBezTo>
                <a:cubicBezTo>
                  <a:pt x="286" y="334"/>
                  <a:pt x="278" y="331"/>
                  <a:pt x="271" y="326"/>
                </a:cubicBezTo>
                <a:cubicBezTo>
                  <a:pt x="264" y="322"/>
                  <a:pt x="259" y="316"/>
                  <a:pt x="255" y="307"/>
                </a:cubicBezTo>
                <a:cubicBezTo>
                  <a:pt x="251" y="299"/>
                  <a:pt x="249" y="289"/>
                  <a:pt x="249" y="278"/>
                </a:cubicBezTo>
                <a:cubicBezTo>
                  <a:pt x="249" y="270"/>
                  <a:pt x="249" y="270"/>
                  <a:pt x="249" y="270"/>
                </a:cubicBezTo>
                <a:cubicBezTo>
                  <a:pt x="285" y="270"/>
                  <a:pt x="285" y="270"/>
                  <a:pt x="285" y="270"/>
                </a:cubicBezTo>
                <a:cubicBezTo>
                  <a:pt x="285" y="279"/>
                  <a:pt x="285" y="286"/>
                  <a:pt x="287" y="291"/>
                </a:cubicBezTo>
                <a:cubicBezTo>
                  <a:pt x="288" y="296"/>
                  <a:pt x="291" y="299"/>
                  <a:pt x="294" y="301"/>
                </a:cubicBezTo>
                <a:cubicBezTo>
                  <a:pt x="297" y="304"/>
                  <a:pt x="301" y="305"/>
                  <a:pt x="305" y="306"/>
                </a:cubicBezTo>
                <a:cubicBezTo>
                  <a:pt x="309" y="306"/>
                  <a:pt x="316" y="307"/>
                  <a:pt x="327" y="308"/>
                </a:cubicBezTo>
                <a:cubicBezTo>
                  <a:pt x="327" y="246"/>
                  <a:pt x="327" y="246"/>
                  <a:pt x="327" y="246"/>
                </a:cubicBezTo>
                <a:cubicBezTo>
                  <a:pt x="313" y="245"/>
                  <a:pt x="302" y="244"/>
                  <a:pt x="294" y="243"/>
                </a:cubicBezTo>
                <a:cubicBezTo>
                  <a:pt x="286" y="241"/>
                  <a:pt x="278" y="239"/>
                  <a:pt x="272" y="235"/>
                </a:cubicBezTo>
                <a:cubicBezTo>
                  <a:pt x="265" y="231"/>
                  <a:pt x="260" y="225"/>
                  <a:pt x="257" y="217"/>
                </a:cubicBezTo>
                <a:cubicBezTo>
                  <a:pt x="253" y="210"/>
                  <a:pt x="251" y="199"/>
                  <a:pt x="251" y="187"/>
                </a:cubicBezTo>
                <a:cubicBezTo>
                  <a:pt x="251" y="171"/>
                  <a:pt x="255" y="159"/>
                  <a:pt x="261" y="150"/>
                </a:cubicBezTo>
                <a:cubicBezTo>
                  <a:pt x="267" y="142"/>
                  <a:pt x="276" y="136"/>
                  <a:pt x="286" y="133"/>
                </a:cubicBezTo>
                <a:cubicBezTo>
                  <a:pt x="297" y="130"/>
                  <a:pt x="311" y="129"/>
                  <a:pt x="327" y="129"/>
                </a:cubicBezTo>
                <a:cubicBezTo>
                  <a:pt x="327" y="109"/>
                  <a:pt x="327" y="109"/>
                  <a:pt x="327" y="109"/>
                </a:cubicBezTo>
                <a:cubicBezTo>
                  <a:pt x="349" y="109"/>
                  <a:pt x="349" y="109"/>
                  <a:pt x="349" y="109"/>
                </a:cubicBezTo>
                <a:cubicBezTo>
                  <a:pt x="349" y="129"/>
                  <a:pt x="349" y="129"/>
                  <a:pt x="349" y="129"/>
                </a:cubicBezTo>
                <a:cubicBezTo>
                  <a:pt x="367" y="129"/>
                  <a:pt x="381" y="131"/>
                  <a:pt x="391" y="134"/>
                </a:cubicBezTo>
                <a:cubicBezTo>
                  <a:pt x="401" y="137"/>
                  <a:pt x="409" y="142"/>
                  <a:pt x="414" y="151"/>
                </a:cubicBezTo>
                <a:cubicBezTo>
                  <a:pt x="420" y="160"/>
                  <a:pt x="422" y="172"/>
                  <a:pt x="422" y="190"/>
                </a:cubicBezTo>
                <a:cubicBezTo>
                  <a:pt x="387" y="190"/>
                  <a:pt x="387" y="190"/>
                  <a:pt x="387" y="190"/>
                </a:cubicBezTo>
                <a:cubicBezTo>
                  <a:pt x="387" y="189"/>
                  <a:pt x="387" y="187"/>
                  <a:pt x="387" y="186"/>
                </a:cubicBezTo>
                <a:cubicBezTo>
                  <a:pt x="387" y="175"/>
                  <a:pt x="385" y="169"/>
                  <a:pt x="380" y="165"/>
                </a:cubicBezTo>
                <a:cubicBezTo>
                  <a:pt x="376" y="162"/>
                  <a:pt x="369" y="160"/>
                  <a:pt x="358" y="160"/>
                </a:cubicBezTo>
                <a:cubicBezTo>
                  <a:pt x="349" y="160"/>
                  <a:pt x="349" y="160"/>
                  <a:pt x="349" y="160"/>
                </a:cubicBezTo>
                <a:close/>
                <a:moveTo>
                  <a:pt x="327" y="160"/>
                </a:moveTo>
                <a:cubicBezTo>
                  <a:pt x="321" y="160"/>
                  <a:pt x="321" y="160"/>
                  <a:pt x="321" y="160"/>
                </a:cubicBezTo>
                <a:cubicBezTo>
                  <a:pt x="313" y="160"/>
                  <a:pt x="307" y="161"/>
                  <a:pt x="302" y="162"/>
                </a:cubicBezTo>
                <a:cubicBezTo>
                  <a:pt x="298" y="163"/>
                  <a:pt x="294" y="165"/>
                  <a:pt x="291" y="169"/>
                </a:cubicBezTo>
                <a:cubicBezTo>
                  <a:pt x="289" y="172"/>
                  <a:pt x="287" y="178"/>
                  <a:pt x="287" y="186"/>
                </a:cubicBezTo>
                <a:cubicBezTo>
                  <a:pt x="287" y="197"/>
                  <a:pt x="291" y="205"/>
                  <a:pt x="297" y="209"/>
                </a:cubicBezTo>
                <a:cubicBezTo>
                  <a:pt x="304" y="213"/>
                  <a:pt x="314" y="216"/>
                  <a:pt x="327" y="216"/>
                </a:cubicBezTo>
                <a:cubicBezTo>
                  <a:pt x="327" y="160"/>
                  <a:pt x="327" y="160"/>
                  <a:pt x="327" y="160"/>
                </a:cubicBezTo>
                <a:close/>
                <a:moveTo>
                  <a:pt x="349" y="246"/>
                </a:moveTo>
                <a:cubicBezTo>
                  <a:pt x="349" y="308"/>
                  <a:pt x="349" y="308"/>
                  <a:pt x="349" y="308"/>
                </a:cubicBezTo>
                <a:cubicBezTo>
                  <a:pt x="356" y="308"/>
                  <a:pt x="356" y="308"/>
                  <a:pt x="356" y="308"/>
                </a:cubicBezTo>
                <a:cubicBezTo>
                  <a:pt x="368" y="308"/>
                  <a:pt x="377" y="305"/>
                  <a:pt x="383" y="301"/>
                </a:cubicBezTo>
                <a:cubicBezTo>
                  <a:pt x="388" y="297"/>
                  <a:pt x="391" y="289"/>
                  <a:pt x="391" y="277"/>
                </a:cubicBezTo>
                <a:cubicBezTo>
                  <a:pt x="391" y="268"/>
                  <a:pt x="390" y="262"/>
                  <a:pt x="386" y="257"/>
                </a:cubicBezTo>
                <a:cubicBezTo>
                  <a:pt x="383" y="253"/>
                  <a:pt x="379" y="250"/>
                  <a:pt x="374" y="249"/>
                </a:cubicBezTo>
                <a:cubicBezTo>
                  <a:pt x="369" y="248"/>
                  <a:pt x="361" y="247"/>
                  <a:pt x="349" y="246"/>
                </a:cubicBezTo>
                <a:close/>
                <a:moveTo>
                  <a:pt x="338" y="382"/>
                </a:moveTo>
                <a:cubicBezTo>
                  <a:pt x="379" y="382"/>
                  <a:pt x="415" y="365"/>
                  <a:pt x="442" y="339"/>
                </a:cubicBezTo>
                <a:cubicBezTo>
                  <a:pt x="469" y="312"/>
                  <a:pt x="485" y="275"/>
                  <a:pt x="485" y="235"/>
                </a:cubicBezTo>
                <a:cubicBezTo>
                  <a:pt x="485" y="194"/>
                  <a:pt x="469" y="157"/>
                  <a:pt x="442" y="131"/>
                </a:cubicBezTo>
                <a:cubicBezTo>
                  <a:pt x="415" y="104"/>
                  <a:pt x="379" y="88"/>
                  <a:pt x="338" y="88"/>
                </a:cubicBezTo>
                <a:cubicBezTo>
                  <a:pt x="298" y="88"/>
                  <a:pt x="261" y="104"/>
                  <a:pt x="234" y="131"/>
                </a:cubicBezTo>
                <a:cubicBezTo>
                  <a:pt x="208" y="157"/>
                  <a:pt x="191" y="194"/>
                  <a:pt x="191" y="235"/>
                </a:cubicBezTo>
                <a:cubicBezTo>
                  <a:pt x="191" y="275"/>
                  <a:pt x="208" y="312"/>
                  <a:pt x="234" y="339"/>
                </a:cubicBezTo>
                <a:cubicBezTo>
                  <a:pt x="261" y="365"/>
                  <a:pt x="298" y="382"/>
                  <a:pt x="338" y="382"/>
                </a:cubicBezTo>
                <a:close/>
                <a:moveTo>
                  <a:pt x="464" y="360"/>
                </a:moveTo>
                <a:cubicBezTo>
                  <a:pt x="496" y="328"/>
                  <a:pt x="516" y="284"/>
                  <a:pt x="516" y="235"/>
                </a:cubicBezTo>
                <a:cubicBezTo>
                  <a:pt x="516" y="186"/>
                  <a:pt x="496" y="141"/>
                  <a:pt x="464" y="109"/>
                </a:cubicBezTo>
                <a:cubicBezTo>
                  <a:pt x="432" y="77"/>
                  <a:pt x="387" y="57"/>
                  <a:pt x="338" y="57"/>
                </a:cubicBezTo>
                <a:cubicBezTo>
                  <a:pt x="289" y="57"/>
                  <a:pt x="245" y="77"/>
                  <a:pt x="213" y="109"/>
                </a:cubicBezTo>
                <a:cubicBezTo>
                  <a:pt x="181" y="141"/>
                  <a:pt x="161" y="186"/>
                  <a:pt x="161" y="235"/>
                </a:cubicBezTo>
                <a:cubicBezTo>
                  <a:pt x="161" y="284"/>
                  <a:pt x="181" y="328"/>
                  <a:pt x="213" y="360"/>
                </a:cubicBezTo>
                <a:cubicBezTo>
                  <a:pt x="245" y="392"/>
                  <a:pt x="289" y="412"/>
                  <a:pt x="338" y="412"/>
                </a:cubicBezTo>
                <a:cubicBezTo>
                  <a:pt x="387" y="412"/>
                  <a:pt x="432" y="392"/>
                  <a:pt x="464" y="360"/>
                </a:cubicBezTo>
                <a:close/>
                <a:moveTo>
                  <a:pt x="219" y="73"/>
                </a:moveTo>
                <a:cubicBezTo>
                  <a:pt x="22" y="73"/>
                  <a:pt x="22" y="73"/>
                  <a:pt x="22" y="73"/>
                </a:cubicBezTo>
                <a:cubicBezTo>
                  <a:pt x="10" y="73"/>
                  <a:pt x="0" y="63"/>
                  <a:pt x="0" y="51"/>
                </a:cubicBezTo>
                <a:cubicBezTo>
                  <a:pt x="0" y="22"/>
                  <a:pt x="0" y="22"/>
                  <a:pt x="0" y="22"/>
                </a:cubicBezTo>
                <a:cubicBezTo>
                  <a:pt x="0" y="10"/>
                  <a:pt x="10" y="0"/>
                  <a:pt x="22" y="0"/>
                </a:cubicBezTo>
                <a:cubicBezTo>
                  <a:pt x="322" y="0"/>
                  <a:pt x="322" y="0"/>
                  <a:pt x="322" y="0"/>
                </a:cubicBezTo>
                <a:cubicBezTo>
                  <a:pt x="334" y="0"/>
                  <a:pt x="344" y="10"/>
                  <a:pt x="344" y="22"/>
                </a:cubicBezTo>
                <a:cubicBezTo>
                  <a:pt x="344" y="34"/>
                  <a:pt x="344" y="34"/>
                  <a:pt x="344" y="34"/>
                </a:cubicBezTo>
                <a:cubicBezTo>
                  <a:pt x="342" y="34"/>
                  <a:pt x="340" y="34"/>
                  <a:pt x="338" y="34"/>
                </a:cubicBezTo>
                <a:cubicBezTo>
                  <a:pt x="294" y="34"/>
                  <a:pt x="253" y="49"/>
                  <a:pt x="219" y="73"/>
                </a:cubicBezTo>
                <a:close/>
                <a:moveTo>
                  <a:pt x="150" y="165"/>
                </a:moveTo>
                <a:cubicBezTo>
                  <a:pt x="22" y="165"/>
                  <a:pt x="22" y="165"/>
                  <a:pt x="22" y="165"/>
                </a:cubicBezTo>
                <a:cubicBezTo>
                  <a:pt x="10" y="165"/>
                  <a:pt x="0" y="155"/>
                  <a:pt x="0" y="143"/>
                </a:cubicBezTo>
                <a:cubicBezTo>
                  <a:pt x="0" y="113"/>
                  <a:pt x="0" y="113"/>
                  <a:pt x="0" y="113"/>
                </a:cubicBezTo>
                <a:cubicBezTo>
                  <a:pt x="0" y="101"/>
                  <a:pt x="10" y="91"/>
                  <a:pt x="22" y="91"/>
                </a:cubicBezTo>
                <a:cubicBezTo>
                  <a:pt x="198" y="91"/>
                  <a:pt x="198" y="91"/>
                  <a:pt x="198" y="91"/>
                </a:cubicBezTo>
                <a:cubicBezTo>
                  <a:pt x="177" y="112"/>
                  <a:pt x="161" y="137"/>
                  <a:pt x="150" y="165"/>
                </a:cubicBezTo>
                <a:close/>
                <a:moveTo>
                  <a:pt x="139" y="256"/>
                </a:moveTo>
                <a:cubicBezTo>
                  <a:pt x="22" y="256"/>
                  <a:pt x="22" y="256"/>
                  <a:pt x="22" y="256"/>
                </a:cubicBezTo>
                <a:cubicBezTo>
                  <a:pt x="10" y="256"/>
                  <a:pt x="0" y="246"/>
                  <a:pt x="0" y="234"/>
                </a:cubicBezTo>
                <a:cubicBezTo>
                  <a:pt x="0" y="205"/>
                  <a:pt x="0" y="205"/>
                  <a:pt x="0" y="205"/>
                </a:cubicBezTo>
                <a:cubicBezTo>
                  <a:pt x="0" y="193"/>
                  <a:pt x="10" y="183"/>
                  <a:pt x="22" y="183"/>
                </a:cubicBezTo>
                <a:cubicBezTo>
                  <a:pt x="144" y="183"/>
                  <a:pt x="144" y="183"/>
                  <a:pt x="144" y="183"/>
                </a:cubicBezTo>
                <a:cubicBezTo>
                  <a:pt x="140" y="199"/>
                  <a:pt x="138" y="217"/>
                  <a:pt x="138" y="235"/>
                </a:cubicBezTo>
                <a:cubicBezTo>
                  <a:pt x="138" y="242"/>
                  <a:pt x="138" y="249"/>
                  <a:pt x="139" y="256"/>
                </a:cubicBezTo>
                <a:close/>
              </a:path>
            </a:pathLst>
          </a:custGeom>
          <a:solidFill>
            <a:schemeClr val="accent3"/>
          </a:solidFill>
          <a:ln>
            <a:noFill/>
          </a:ln>
          <a:effec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29" name="Freeform 28"/>
          <p:cNvSpPr>
            <a:spLocks noEditPoints="1"/>
          </p:cNvSpPr>
          <p:nvPr/>
        </p:nvSpPr>
        <p:spPr bwMode="auto">
          <a:xfrm>
            <a:off x="1482268" y="4098989"/>
            <a:ext cx="365743" cy="432107"/>
          </a:xfrm>
          <a:custGeom>
            <a:avLst/>
            <a:gdLst>
              <a:gd name="T0" fmla="*/ 344 w 420"/>
              <a:gd name="T1" fmla="*/ 0 h 496"/>
              <a:gd name="T2" fmla="*/ 332 w 420"/>
              <a:gd name="T3" fmla="*/ 79 h 496"/>
              <a:gd name="T4" fmla="*/ 347 w 420"/>
              <a:gd name="T5" fmla="*/ 92 h 496"/>
              <a:gd name="T6" fmla="*/ 360 w 420"/>
              <a:gd name="T7" fmla="*/ 13 h 496"/>
              <a:gd name="T8" fmla="*/ 193 w 420"/>
              <a:gd name="T9" fmla="*/ 362 h 496"/>
              <a:gd name="T10" fmla="*/ 145 w 420"/>
              <a:gd name="T11" fmla="*/ 410 h 496"/>
              <a:gd name="T12" fmla="*/ 193 w 420"/>
              <a:gd name="T13" fmla="*/ 362 h 496"/>
              <a:gd name="T14" fmla="*/ 229 w 420"/>
              <a:gd name="T15" fmla="*/ 362 h 496"/>
              <a:gd name="T16" fmla="*/ 276 w 420"/>
              <a:gd name="T17" fmla="*/ 410 h 496"/>
              <a:gd name="T18" fmla="*/ 110 w 420"/>
              <a:gd name="T19" fmla="*/ 362 h 496"/>
              <a:gd name="T20" fmla="*/ 62 w 420"/>
              <a:gd name="T21" fmla="*/ 410 h 496"/>
              <a:gd name="T22" fmla="*/ 110 w 420"/>
              <a:gd name="T23" fmla="*/ 362 h 496"/>
              <a:gd name="T24" fmla="*/ 312 w 420"/>
              <a:gd name="T25" fmla="*/ 291 h 496"/>
              <a:gd name="T26" fmla="*/ 360 w 420"/>
              <a:gd name="T27" fmla="*/ 338 h 496"/>
              <a:gd name="T28" fmla="*/ 193 w 420"/>
              <a:gd name="T29" fmla="*/ 291 h 496"/>
              <a:gd name="T30" fmla="*/ 145 w 420"/>
              <a:gd name="T31" fmla="*/ 338 h 496"/>
              <a:gd name="T32" fmla="*/ 193 w 420"/>
              <a:gd name="T33" fmla="*/ 291 h 496"/>
              <a:gd name="T34" fmla="*/ 229 w 420"/>
              <a:gd name="T35" fmla="*/ 291 h 496"/>
              <a:gd name="T36" fmla="*/ 276 w 420"/>
              <a:gd name="T37" fmla="*/ 338 h 496"/>
              <a:gd name="T38" fmla="*/ 110 w 420"/>
              <a:gd name="T39" fmla="*/ 291 h 496"/>
              <a:gd name="T40" fmla="*/ 62 w 420"/>
              <a:gd name="T41" fmla="*/ 338 h 496"/>
              <a:gd name="T42" fmla="*/ 110 w 420"/>
              <a:gd name="T43" fmla="*/ 291 h 496"/>
              <a:gd name="T44" fmla="*/ 312 w 420"/>
              <a:gd name="T45" fmla="*/ 219 h 496"/>
              <a:gd name="T46" fmla="*/ 360 w 420"/>
              <a:gd name="T47" fmla="*/ 267 h 496"/>
              <a:gd name="T48" fmla="*/ 193 w 420"/>
              <a:gd name="T49" fmla="*/ 219 h 496"/>
              <a:gd name="T50" fmla="*/ 145 w 420"/>
              <a:gd name="T51" fmla="*/ 267 h 496"/>
              <a:gd name="T52" fmla="*/ 193 w 420"/>
              <a:gd name="T53" fmla="*/ 219 h 496"/>
              <a:gd name="T54" fmla="*/ 229 w 420"/>
              <a:gd name="T55" fmla="*/ 219 h 496"/>
              <a:gd name="T56" fmla="*/ 276 w 420"/>
              <a:gd name="T57" fmla="*/ 267 h 496"/>
              <a:gd name="T58" fmla="*/ 77 w 420"/>
              <a:gd name="T59" fmla="*/ 0 h 496"/>
              <a:gd name="T60" fmla="*/ 62 w 420"/>
              <a:gd name="T61" fmla="*/ 13 h 496"/>
              <a:gd name="T62" fmla="*/ 75 w 420"/>
              <a:gd name="T63" fmla="*/ 92 h 496"/>
              <a:gd name="T64" fmla="*/ 90 w 420"/>
              <a:gd name="T65" fmla="*/ 79 h 496"/>
              <a:gd name="T66" fmla="*/ 77 w 420"/>
              <a:gd name="T67" fmla="*/ 0 h 496"/>
              <a:gd name="T68" fmla="*/ 392 w 420"/>
              <a:gd name="T69" fmla="*/ 441 h 496"/>
              <a:gd name="T70" fmla="*/ 34 w 420"/>
              <a:gd name="T71" fmla="*/ 446 h 496"/>
              <a:gd name="T72" fmla="*/ 28 w 420"/>
              <a:gd name="T73" fmla="*/ 185 h 496"/>
              <a:gd name="T74" fmla="*/ 386 w 420"/>
              <a:gd name="T75" fmla="*/ 180 h 496"/>
              <a:gd name="T76" fmla="*/ 392 w 420"/>
              <a:gd name="T77" fmla="*/ 460 h 496"/>
              <a:gd name="T78" fmla="*/ 28 w 420"/>
              <a:gd name="T79" fmla="*/ 463 h 496"/>
              <a:gd name="T80" fmla="*/ 392 w 420"/>
              <a:gd name="T81" fmla="*/ 460 h 496"/>
              <a:gd name="T82" fmla="*/ 392 w 420"/>
              <a:gd name="T83" fmla="*/ 481 h 496"/>
              <a:gd name="T84" fmla="*/ 28 w 420"/>
              <a:gd name="T85" fmla="*/ 478 h 496"/>
              <a:gd name="T86" fmla="*/ 386 w 420"/>
              <a:gd name="T87" fmla="*/ 41 h 496"/>
              <a:gd name="T88" fmla="*/ 420 w 420"/>
              <a:gd name="T89" fmla="*/ 463 h 496"/>
              <a:gd name="T90" fmla="*/ 34 w 420"/>
              <a:gd name="T91" fmla="*/ 496 h 496"/>
              <a:gd name="T92" fmla="*/ 0 w 420"/>
              <a:gd name="T93" fmla="*/ 75 h 496"/>
              <a:gd name="T94" fmla="*/ 51 w 420"/>
              <a:gd name="T95" fmla="*/ 41 h 496"/>
              <a:gd name="T96" fmla="*/ 69 w 420"/>
              <a:gd name="T97" fmla="*/ 106 h 496"/>
              <a:gd name="T98" fmla="*/ 101 w 420"/>
              <a:gd name="T99" fmla="*/ 88 h 496"/>
              <a:gd name="T100" fmla="*/ 321 w 420"/>
              <a:gd name="T101" fmla="*/ 41 h 496"/>
              <a:gd name="T102" fmla="*/ 339 w 420"/>
              <a:gd name="T103" fmla="*/ 106 h 496"/>
              <a:gd name="T104" fmla="*/ 370 w 420"/>
              <a:gd name="T105" fmla="*/ 88 h 496"/>
              <a:gd name="T106" fmla="*/ 386 w 420"/>
              <a:gd name="T107" fmla="*/ 4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0" h="496">
                <a:moveTo>
                  <a:pt x="347" y="0"/>
                </a:moveTo>
                <a:cubicBezTo>
                  <a:pt x="346" y="0"/>
                  <a:pt x="345" y="0"/>
                  <a:pt x="344" y="0"/>
                </a:cubicBezTo>
                <a:cubicBezTo>
                  <a:pt x="337" y="0"/>
                  <a:pt x="332" y="6"/>
                  <a:pt x="332" y="13"/>
                </a:cubicBezTo>
                <a:cubicBezTo>
                  <a:pt x="332" y="79"/>
                  <a:pt x="332" y="79"/>
                  <a:pt x="332" y="79"/>
                </a:cubicBezTo>
                <a:cubicBezTo>
                  <a:pt x="332" y="87"/>
                  <a:pt x="337" y="92"/>
                  <a:pt x="344" y="92"/>
                </a:cubicBezTo>
                <a:cubicBezTo>
                  <a:pt x="345" y="92"/>
                  <a:pt x="346" y="92"/>
                  <a:pt x="347" y="92"/>
                </a:cubicBezTo>
                <a:cubicBezTo>
                  <a:pt x="354" y="92"/>
                  <a:pt x="360" y="87"/>
                  <a:pt x="360" y="79"/>
                </a:cubicBezTo>
                <a:cubicBezTo>
                  <a:pt x="360" y="13"/>
                  <a:pt x="360" y="13"/>
                  <a:pt x="360" y="13"/>
                </a:cubicBezTo>
                <a:cubicBezTo>
                  <a:pt x="360" y="6"/>
                  <a:pt x="354" y="0"/>
                  <a:pt x="347" y="0"/>
                </a:cubicBezTo>
                <a:close/>
                <a:moveTo>
                  <a:pt x="193" y="362"/>
                </a:moveTo>
                <a:cubicBezTo>
                  <a:pt x="177" y="362"/>
                  <a:pt x="161" y="362"/>
                  <a:pt x="145" y="362"/>
                </a:cubicBezTo>
                <a:cubicBezTo>
                  <a:pt x="145" y="378"/>
                  <a:pt x="145" y="394"/>
                  <a:pt x="145" y="410"/>
                </a:cubicBezTo>
                <a:cubicBezTo>
                  <a:pt x="161" y="410"/>
                  <a:pt x="177" y="410"/>
                  <a:pt x="193" y="410"/>
                </a:cubicBezTo>
                <a:cubicBezTo>
                  <a:pt x="193" y="394"/>
                  <a:pt x="193" y="378"/>
                  <a:pt x="193" y="362"/>
                </a:cubicBezTo>
                <a:close/>
                <a:moveTo>
                  <a:pt x="276" y="362"/>
                </a:moveTo>
                <a:cubicBezTo>
                  <a:pt x="260" y="362"/>
                  <a:pt x="245" y="362"/>
                  <a:pt x="229" y="362"/>
                </a:cubicBezTo>
                <a:cubicBezTo>
                  <a:pt x="229" y="378"/>
                  <a:pt x="229" y="394"/>
                  <a:pt x="229" y="410"/>
                </a:cubicBezTo>
                <a:cubicBezTo>
                  <a:pt x="245" y="410"/>
                  <a:pt x="260" y="410"/>
                  <a:pt x="276" y="410"/>
                </a:cubicBezTo>
                <a:cubicBezTo>
                  <a:pt x="276" y="394"/>
                  <a:pt x="276" y="378"/>
                  <a:pt x="276" y="362"/>
                </a:cubicBezTo>
                <a:close/>
                <a:moveTo>
                  <a:pt x="110" y="362"/>
                </a:moveTo>
                <a:cubicBezTo>
                  <a:pt x="62" y="362"/>
                  <a:pt x="62" y="362"/>
                  <a:pt x="62" y="362"/>
                </a:cubicBezTo>
                <a:cubicBezTo>
                  <a:pt x="62" y="410"/>
                  <a:pt x="62" y="410"/>
                  <a:pt x="62" y="410"/>
                </a:cubicBezTo>
                <a:cubicBezTo>
                  <a:pt x="110" y="410"/>
                  <a:pt x="110" y="410"/>
                  <a:pt x="110" y="410"/>
                </a:cubicBezTo>
                <a:cubicBezTo>
                  <a:pt x="110" y="362"/>
                  <a:pt x="110" y="362"/>
                  <a:pt x="110" y="362"/>
                </a:cubicBezTo>
                <a:close/>
                <a:moveTo>
                  <a:pt x="360" y="291"/>
                </a:moveTo>
                <a:cubicBezTo>
                  <a:pt x="312" y="291"/>
                  <a:pt x="312" y="291"/>
                  <a:pt x="312" y="291"/>
                </a:cubicBezTo>
                <a:cubicBezTo>
                  <a:pt x="312" y="338"/>
                  <a:pt x="312" y="338"/>
                  <a:pt x="312" y="338"/>
                </a:cubicBezTo>
                <a:cubicBezTo>
                  <a:pt x="360" y="338"/>
                  <a:pt x="360" y="338"/>
                  <a:pt x="360" y="338"/>
                </a:cubicBezTo>
                <a:cubicBezTo>
                  <a:pt x="360" y="291"/>
                  <a:pt x="360" y="291"/>
                  <a:pt x="360" y="291"/>
                </a:cubicBezTo>
                <a:close/>
                <a:moveTo>
                  <a:pt x="193" y="291"/>
                </a:moveTo>
                <a:cubicBezTo>
                  <a:pt x="177" y="291"/>
                  <a:pt x="161" y="291"/>
                  <a:pt x="145" y="291"/>
                </a:cubicBezTo>
                <a:cubicBezTo>
                  <a:pt x="145" y="306"/>
                  <a:pt x="145" y="322"/>
                  <a:pt x="145" y="338"/>
                </a:cubicBezTo>
                <a:cubicBezTo>
                  <a:pt x="161" y="338"/>
                  <a:pt x="177" y="338"/>
                  <a:pt x="193" y="338"/>
                </a:cubicBezTo>
                <a:cubicBezTo>
                  <a:pt x="193" y="322"/>
                  <a:pt x="193" y="306"/>
                  <a:pt x="193" y="291"/>
                </a:cubicBezTo>
                <a:close/>
                <a:moveTo>
                  <a:pt x="276" y="291"/>
                </a:moveTo>
                <a:cubicBezTo>
                  <a:pt x="260" y="291"/>
                  <a:pt x="245" y="291"/>
                  <a:pt x="229" y="291"/>
                </a:cubicBezTo>
                <a:cubicBezTo>
                  <a:pt x="229" y="306"/>
                  <a:pt x="229" y="322"/>
                  <a:pt x="229" y="338"/>
                </a:cubicBezTo>
                <a:cubicBezTo>
                  <a:pt x="245" y="338"/>
                  <a:pt x="260" y="338"/>
                  <a:pt x="276" y="338"/>
                </a:cubicBezTo>
                <a:cubicBezTo>
                  <a:pt x="276" y="322"/>
                  <a:pt x="276" y="306"/>
                  <a:pt x="276" y="291"/>
                </a:cubicBezTo>
                <a:close/>
                <a:moveTo>
                  <a:pt x="110" y="291"/>
                </a:moveTo>
                <a:cubicBezTo>
                  <a:pt x="62" y="291"/>
                  <a:pt x="62" y="291"/>
                  <a:pt x="62" y="291"/>
                </a:cubicBezTo>
                <a:cubicBezTo>
                  <a:pt x="62" y="338"/>
                  <a:pt x="62" y="338"/>
                  <a:pt x="62" y="338"/>
                </a:cubicBezTo>
                <a:cubicBezTo>
                  <a:pt x="110" y="338"/>
                  <a:pt x="110" y="338"/>
                  <a:pt x="110" y="338"/>
                </a:cubicBezTo>
                <a:cubicBezTo>
                  <a:pt x="110" y="291"/>
                  <a:pt x="110" y="291"/>
                  <a:pt x="110" y="291"/>
                </a:cubicBezTo>
                <a:close/>
                <a:moveTo>
                  <a:pt x="360" y="219"/>
                </a:moveTo>
                <a:cubicBezTo>
                  <a:pt x="312" y="219"/>
                  <a:pt x="312" y="219"/>
                  <a:pt x="312" y="219"/>
                </a:cubicBezTo>
                <a:cubicBezTo>
                  <a:pt x="312" y="267"/>
                  <a:pt x="312" y="267"/>
                  <a:pt x="312" y="267"/>
                </a:cubicBezTo>
                <a:cubicBezTo>
                  <a:pt x="360" y="267"/>
                  <a:pt x="360" y="267"/>
                  <a:pt x="360" y="267"/>
                </a:cubicBezTo>
                <a:cubicBezTo>
                  <a:pt x="360" y="219"/>
                  <a:pt x="360" y="219"/>
                  <a:pt x="360" y="219"/>
                </a:cubicBezTo>
                <a:close/>
                <a:moveTo>
                  <a:pt x="193" y="219"/>
                </a:moveTo>
                <a:cubicBezTo>
                  <a:pt x="177" y="219"/>
                  <a:pt x="161" y="219"/>
                  <a:pt x="145" y="219"/>
                </a:cubicBezTo>
                <a:cubicBezTo>
                  <a:pt x="145" y="235"/>
                  <a:pt x="145" y="251"/>
                  <a:pt x="145" y="267"/>
                </a:cubicBezTo>
                <a:cubicBezTo>
                  <a:pt x="161" y="267"/>
                  <a:pt x="177" y="267"/>
                  <a:pt x="193" y="267"/>
                </a:cubicBezTo>
                <a:cubicBezTo>
                  <a:pt x="193" y="251"/>
                  <a:pt x="193" y="235"/>
                  <a:pt x="193" y="219"/>
                </a:cubicBezTo>
                <a:close/>
                <a:moveTo>
                  <a:pt x="276" y="219"/>
                </a:moveTo>
                <a:cubicBezTo>
                  <a:pt x="260" y="219"/>
                  <a:pt x="245" y="219"/>
                  <a:pt x="229" y="219"/>
                </a:cubicBezTo>
                <a:cubicBezTo>
                  <a:pt x="229" y="235"/>
                  <a:pt x="229" y="251"/>
                  <a:pt x="229" y="267"/>
                </a:cubicBezTo>
                <a:cubicBezTo>
                  <a:pt x="245" y="267"/>
                  <a:pt x="260" y="267"/>
                  <a:pt x="276" y="267"/>
                </a:cubicBezTo>
                <a:cubicBezTo>
                  <a:pt x="276" y="251"/>
                  <a:pt x="276" y="235"/>
                  <a:pt x="276" y="219"/>
                </a:cubicBezTo>
                <a:close/>
                <a:moveTo>
                  <a:pt x="77" y="0"/>
                </a:moveTo>
                <a:cubicBezTo>
                  <a:pt x="76" y="0"/>
                  <a:pt x="76" y="0"/>
                  <a:pt x="75" y="0"/>
                </a:cubicBezTo>
                <a:cubicBezTo>
                  <a:pt x="68" y="0"/>
                  <a:pt x="62" y="6"/>
                  <a:pt x="62" y="13"/>
                </a:cubicBezTo>
                <a:cubicBezTo>
                  <a:pt x="62" y="79"/>
                  <a:pt x="62" y="79"/>
                  <a:pt x="62" y="79"/>
                </a:cubicBezTo>
                <a:cubicBezTo>
                  <a:pt x="62" y="87"/>
                  <a:pt x="68" y="92"/>
                  <a:pt x="75" y="92"/>
                </a:cubicBezTo>
                <a:cubicBezTo>
                  <a:pt x="76" y="92"/>
                  <a:pt x="76" y="92"/>
                  <a:pt x="77" y="92"/>
                </a:cubicBezTo>
                <a:cubicBezTo>
                  <a:pt x="84" y="92"/>
                  <a:pt x="90" y="87"/>
                  <a:pt x="90" y="79"/>
                </a:cubicBezTo>
                <a:cubicBezTo>
                  <a:pt x="90" y="13"/>
                  <a:pt x="90" y="13"/>
                  <a:pt x="90" y="13"/>
                </a:cubicBezTo>
                <a:cubicBezTo>
                  <a:pt x="90" y="6"/>
                  <a:pt x="84" y="0"/>
                  <a:pt x="77" y="0"/>
                </a:cubicBezTo>
                <a:close/>
                <a:moveTo>
                  <a:pt x="392" y="185"/>
                </a:moveTo>
                <a:cubicBezTo>
                  <a:pt x="392" y="441"/>
                  <a:pt x="392" y="441"/>
                  <a:pt x="392" y="441"/>
                </a:cubicBezTo>
                <a:cubicBezTo>
                  <a:pt x="392" y="443"/>
                  <a:pt x="389" y="446"/>
                  <a:pt x="386" y="446"/>
                </a:cubicBezTo>
                <a:cubicBezTo>
                  <a:pt x="34" y="446"/>
                  <a:pt x="34" y="446"/>
                  <a:pt x="34" y="446"/>
                </a:cubicBezTo>
                <a:cubicBezTo>
                  <a:pt x="31" y="446"/>
                  <a:pt x="28" y="443"/>
                  <a:pt x="28" y="441"/>
                </a:cubicBezTo>
                <a:cubicBezTo>
                  <a:pt x="28" y="185"/>
                  <a:pt x="28" y="185"/>
                  <a:pt x="28" y="185"/>
                </a:cubicBezTo>
                <a:cubicBezTo>
                  <a:pt x="28" y="182"/>
                  <a:pt x="31" y="180"/>
                  <a:pt x="34" y="180"/>
                </a:cubicBezTo>
                <a:cubicBezTo>
                  <a:pt x="386" y="180"/>
                  <a:pt x="386" y="180"/>
                  <a:pt x="386" y="180"/>
                </a:cubicBezTo>
                <a:cubicBezTo>
                  <a:pt x="389" y="180"/>
                  <a:pt x="392" y="182"/>
                  <a:pt x="392" y="185"/>
                </a:cubicBezTo>
                <a:close/>
                <a:moveTo>
                  <a:pt x="392" y="460"/>
                </a:moveTo>
                <a:cubicBezTo>
                  <a:pt x="392" y="463"/>
                  <a:pt x="392" y="463"/>
                  <a:pt x="392" y="463"/>
                </a:cubicBezTo>
                <a:cubicBezTo>
                  <a:pt x="28" y="463"/>
                  <a:pt x="28" y="463"/>
                  <a:pt x="28" y="463"/>
                </a:cubicBezTo>
                <a:cubicBezTo>
                  <a:pt x="28" y="460"/>
                  <a:pt x="28" y="460"/>
                  <a:pt x="28" y="460"/>
                </a:cubicBezTo>
                <a:cubicBezTo>
                  <a:pt x="392" y="460"/>
                  <a:pt x="392" y="460"/>
                  <a:pt x="392" y="460"/>
                </a:cubicBezTo>
                <a:close/>
                <a:moveTo>
                  <a:pt x="392" y="478"/>
                </a:moveTo>
                <a:cubicBezTo>
                  <a:pt x="392" y="481"/>
                  <a:pt x="392" y="481"/>
                  <a:pt x="392" y="481"/>
                </a:cubicBezTo>
                <a:cubicBezTo>
                  <a:pt x="28" y="481"/>
                  <a:pt x="28" y="481"/>
                  <a:pt x="28" y="481"/>
                </a:cubicBezTo>
                <a:cubicBezTo>
                  <a:pt x="28" y="478"/>
                  <a:pt x="28" y="478"/>
                  <a:pt x="28" y="478"/>
                </a:cubicBezTo>
                <a:cubicBezTo>
                  <a:pt x="392" y="478"/>
                  <a:pt x="392" y="478"/>
                  <a:pt x="392" y="478"/>
                </a:cubicBezTo>
                <a:close/>
                <a:moveTo>
                  <a:pt x="386" y="41"/>
                </a:moveTo>
                <a:cubicBezTo>
                  <a:pt x="405" y="41"/>
                  <a:pt x="420" y="56"/>
                  <a:pt x="420" y="75"/>
                </a:cubicBezTo>
                <a:cubicBezTo>
                  <a:pt x="420" y="463"/>
                  <a:pt x="420" y="463"/>
                  <a:pt x="420" y="463"/>
                </a:cubicBezTo>
                <a:cubicBezTo>
                  <a:pt x="420" y="481"/>
                  <a:pt x="405" y="496"/>
                  <a:pt x="386" y="496"/>
                </a:cubicBezTo>
                <a:cubicBezTo>
                  <a:pt x="269" y="496"/>
                  <a:pt x="151" y="496"/>
                  <a:pt x="34" y="496"/>
                </a:cubicBezTo>
                <a:cubicBezTo>
                  <a:pt x="15" y="496"/>
                  <a:pt x="0" y="481"/>
                  <a:pt x="0" y="463"/>
                </a:cubicBezTo>
                <a:cubicBezTo>
                  <a:pt x="0" y="75"/>
                  <a:pt x="0" y="75"/>
                  <a:pt x="0" y="75"/>
                </a:cubicBezTo>
                <a:cubicBezTo>
                  <a:pt x="0" y="56"/>
                  <a:pt x="15" y="41"/>
                  <a:pt x="34" y="41"/>
                </a:cubicBezTo>
                <a:cubicBezTo>
                  <a:pt x="51" y="41"/>
                  <a:pt x="51" y="41"/>
                  <a:pt x="51" y="41"/>
                </a:cubicBezTo>
                <a:cubicBezTo>
                  <a:pt x="51" y="57"/>
                  <a:pt x="51" y="72"/>
                  <a:pt x="51" y="88"/>
                </a:cubicBezTo>
                <a:cubicBezTo>
                  <a:pt x="51" y="98"/>
                  <a:pt x="59" y="106"/>
                  <a:pt x="69" y="106"/>
                </a:cubicBezTo>
                <a:cubicBezTo>
                  <a:pt x="74" y="106"/>
                  <a:pt x="78" y="106"/>
                  <a:pt x="83" y="106"/>
                </a:cubicBezTo>
                <a:cubicBezTo>
                  <a:pt x="93" y="106"/>
                  <a:pt x="101" y="98"/>
                  <a:pt x="101" y="88"/>
                </a:cubicBezTo>
                <a:cubicBezTo>
                  <a:pt x="101" y="72"/>
                  <a:pt x="101" y="57"/>
                  <a:pt x="101" y="41"/>
                </a:cubicBezTo>
                <a:cubicBezTo>
                  <a:pt x="321" y="41"/>
                  <a:pt x="321" y="41"/>
                  <a:pt x="321" y="41"/>
                </a:cubicBezTo>
                <a:cubicBezTo>
                  <a:pt x="321" y="57"/>
                  <a:pt x="321" y="72"/>
                  <a:pt x="321" y="88"/>
                </a:cubicBezTo>
                <a:cubicBezTo>
                  <a:pt x="321" y="98"/>
                  <a:pt x="329" y="106"/>
                  <a:pt x="339" y="106"/>
                </a:cubicBezTo>
                <a:cubicBezTo>
                  <a:pt x="343" y="106"/>
                  <a:pt x="348" y="106"/>
                  <a:pt x="352" y="106"/>
                </a:cubicBezTo>
                <a:cubicBezTo>
                  <a:pt x="362" y="106"/>
                  <a:pt x="370" y="98"/>
                  <a:pt x="370" y="88"/>
                </a:cubicBezTo>
                <a:cubicBezTo>
                  <a:pt x="370" y="72"/>
                  <a:pt x="370" y="57"/>
                  <a:pt x="370" y="41"/>
                </a:cubicBezTo>
                <a:lnTo>
                  <a:pt x="386" y="41"/>
                </a:lnTo>
                <a:close/>
              </a:path>
            </a:pathLst>
          </a:custGeom>
          <a:solidFill>
            <a:schemeClr val="accent2"/>
          </a:solidFill>
          <a:ln>
            <a:noFill/>
          </a:ln>
          <a:effec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grpSp>
        <p:nvGrpSpPr>
          <p:cNvPr id="30" name="Group 29"/>
          <p:cNvGrpSpPr/>
          <p:nvPr/>
        </p:nvGrpSpPr>
        <p:grpSpPr>
          <a:xfrm>
            <a:off x="9580874" y="1882807"/>
            <a:ext cx="501006" cy="328060"/>
            <a:chOff x="5148263" y="3502025"/>
            <a:chExt cx="2005012" cy="1312863"/>
          </a:xfrm>
          <a:solidFill>
            <a:schemeClr val="accent4"/>
          </a:solidFill>
          <a:effectLst/>
        </p:grpSpPr>
        <p:sp>
          <p:nvSpPr>
            <p:cNvPr id="31" name="Rectangle 30"/>
            <p:cNvSpPr>
              <a:spLocks noChangeArrowheads="1"/>
            </p:cNvSpPr>
            <p:nvPr/>
          </p:nvSpPr>
          <p:spPr bwMode="auto">
            <a:xfrm>
              <a:off x="5354638" y="4019550"/>
              <a:ext cx="476250" cy="49213"/>
            </a:xfrm>
            <a:prstGeom prst="rect">
              <a:avLst/>
            </a:prstGeom>
            <a:grpFill/>
            <a:ln w="9525">
              <a:noFill/>
              <a:miter lim="800000"/>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2" name="Rectangle 31"/>
            <p:cNvSpPr>
              <a:spLocks noChangeArrowheads="1"/>
            </p:cNvSpPr>
            <p:nvPr/>
          </p:nvSpPr>
          <p:spPr bwMode="auto">
            <a:xfrm>
              <a:off x="5354638" y="4178300"/>
              <a:ext cx="757237" cy="44450"/>
            </a:xfrm>
            <a:prstGeom prst="rect">
              <a:avLst/>
            </a:prstGeom>
            <a:grpFill/>
            <a:ln w="9525">
              <a:noFill/>
              <a:miter lim="800000"/>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3" name="Rectangle 32"/>
            <p:cNvSpPr>
              <a:spLocks noChangeArrowheads="1"/>
            </p:cNvSpPr>
            <p:nvPr/>
          </p:nvSpPr>
          <p:spPr bwMode="auto">
            <a:xfrm>
              <a:off x="5354638" y="4330700"/>
              <a:ext cx="757237" cy="49213"/>
            </a:xfrm>
            <a:prstGeom prst="rect">
              <a:avLst/>
            </a:prstGeom>
            <a:grpFill/>
            <a:ln w="9525">
              <a:noFill/>
              <a:miter lim="800000"/>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4" name="Rectangle 33"/>
            <p:cNvSpPr>
              <a:spLocks noChangeArrowheads="1"/>
            </p:cNvSpPr>
            <p:nvPr/>
          </p:nvSpPr>
          <p:spPr bwMode="auto">
            <a:xfrm>
              <a:off x="5354638" y="4489450"/>
              <a:ext cx="757237" cy="47625"/>
            </a:xfrm>
            <a:prstGeom prst="rect">
              <a:avLst/>
            </a:prstGeom>
            <a:grpFill/>
            <a:ln w="9525">
              <a:noFill/>
              <a:miter lim="800000"/>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5" name="Freeform 34"/>
            <p:cNvSpPr/>
            <p:nvPr/>
          </p:nvSpPr>
          <p:spPr bwMode="auto">
            <a:xfrm>
              <a:off x="6530975" y="4173538"/>
              <a:ext cx="93662" cy="274638"/>
            </a:xfrm>
            <a:custGeom>
              <a:avLst/>
              <a:gdLst>
                <a:gd name="T0" fmla="*/ 11 w 25"/>
                <a:gd name="T1" fmla="*/ 72 h 73"/>
                <a:gd name="T2" fmla="*/ 25 w 25"/>
                <a:gd name="T3" fmla="*/ 65 h 73"/>
                <a:gd name="T4" fmla="*/ 25 w 25"/>
                <a:gd name="T5" fmla="*/ 9 h 73"/>
                <a:gd name="T6" fmla="*/ 2 w 25"/>
                <a:gd name="T7" fmla="*/ 0 h 73"/>
                <a:gd name="T8" fmla="*/ 0 w 25"/>
                <a:gd name="T9" fmla="*/ 1 h 73"/>
                <a:gd name="T10" fmla="*/ 0 w 25"/>
                <a:gd name="T11" fmla="*/ 73 h 73"/>
                <a:gd name="T12" fmla="*/ 2 w 25"/>
                <a:gd name="T13" fmla="*/ 73 h 73"/>
                <a:gd name="T14" fmla="*/ 11 w 25"/>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73">
                  <a:moveTo>
                    <a:pt x="11" y="72"/>
                  </a:moveTo>
                  <a:cubicBezTo>
                    <a:pt x="16" y="71"/>
                    <a:pt x="21" y="68"/>
                    <a:pt x="25" y="65"/>
                  </a:cubicBezTo>
                  <a:cubicBezTo>
                    <a:pt x="25" y="9"/>
                    <a:pt x="25" y="9"/>
                    <a:pt x="25" y="9"/>
                  </a:cubicBezTo>
                  <a:cubicBezTo>
                    <a:pt x="19" y="3"/>
                    <a:pt x="11" y="0"/>
                    <a:pt x="2" y="0"/>
                  </a:cubicBezTo>
                  <a:cubicBezTo>
                    <a:pt x="2" y="0"/>
                    <a:pt x="1" y="1"/>
                    <a:pt x="0" y="1"/>
                  </a:cubicBezTo>
                  <a:cubicBezTo>
                    <a:pt x="0" y="73"/>
                    <a:pt x="0" y="73"/>
                    <a:pt x="0" y="73"/>
                  </a:cubicBezTo>
                  <a:cubicBezTo>
                    <a:pt x="1" y="73"/>
                    <a:pt x="2" y="73"/>
                    <a:pt x="2" y="73"/>
                  </a:cubicBezTo>
                  <a:cubicBezTo>
                    <a:pt x="5" y="73"/>
                    <a:pt x="8" y="73"/>
                    <a:pt x="11" y="72"/>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6" name="Freeform 35"/>
            <p:cNvSpPr>
              <a:spLocks noEditPoints="1"/>
            </p:cNvSpPr>
            <p:nvPr/>
          </p:nvSpPr>
          <p:spPr bwMode="auto">
            <a:xfrm>
              <a:off x="5148263" y="3502025"/>
              <a:ext cx="1476375" cy="1312863"/>
            </a:xfrm>
            <a:custGeom>
              <a:avLst/>
              <a:gdLst>
                <a:gd name="T0" fmla="*/ 371 w 394"/>
                <a:gd name="T1" fmla="*/ 321 h 350"/>
                <a:gd name="T2" fmla="*/ 369 w 394"/>
                <a:gd name="T3" fmla="*/ 320 h 350"/>
                <a:gd name="T4" fmla="*/ 369 w 394"/>
                <a:gd name="T5" fmla="*/ 325 h 350"/>
                <a:gd name="T6" fmla="*/ 25 w 394"/>
                <a:gd name="T7" fmla="*/ 325 h 350"/>
                <a:gd name="T8" fmla="*/ 25 w 394"/>
                <a:gd name="T9" fmla="*/ 88 h 350"/>
                <a:gd name="T10" fmla="*/ 369 w 394"/>
                <a:gd name="T11" fmla="*/ 88 h 350"/>
                <a:gd name="T12" fmla="*/ 369 w 394"/>
                <a:gd name="T13" fmla="*/ 111 h 350"/>
                <a:gd name="T14" fmla="*/ 371 w 394"/>
                <a:gd name="T15" fmla="*/ 111 h 350"/>
                <a:gd name="T16" fmla="*/ 394 w 394"/>
                <a:gd name="T17" fmla="*/ 114 h 350"/>
                <a:gd name="T18" fmla="*/ 394 w 394"/>
                <a:gd name="T19" fmla="*/ 13 h 350"/>
                <a:gd name="T20" fmla="*/ 382 w 394"/>
                <a:gd name="T21" fmla="*/ 0 h 350"/>
                <a:gd name="T22" fmla="*/ 13 w 394"/>
                <a:gd name="T23" fmla="*/ 0 h 350"/>
                <a:gd name="T24" fmla="*/ 0 w 394"/>
                <a:gd name="T25" fmla="*/ 13 h 350"/>
                <a:gd name="T26" fmla="*/ 0 w 394"/>
                <a:gd name="T27" fmla="*/ 338 h 350"/>
                <a:gd name="T28" fmla="*/ 13 w 394"/>
                <a:gd name="T29" fmla="*/ 350 h 350"/>
                <a:gd name="T30" fmla="*/ 382 w 394"/>
                <a:gd name="T31" fmla="*/ 350 h 350"/>
                <a:gd name="T32" fmla="*/ 394 w 394"/>
                <a:gd name="T33" fmla="*/ 338 h 350"/>
                <a:gd name="T34" fmla="*/ 394 w 394"/>
                <a:gd name="T35" fmla="*/ 318 h 350"/>
                <a:gd name="T36" fmla="*/ 371 w 394"/>
                <a:gd name="T37" fmla="*/ 321 h 350"/>
                <a:gd name="T38" fmla="*/ 353 w 394"/>
                <a:gd name="T39" fmla="*/ 27 h 350"/>
                <a:gd name="T40" fmla="*/ 369 w 394"/>
                <a:gd name="T41" fmla="*/ 44 h 350"/>
                <a:gd name="T42" fmla="*/ 353 w 394"/>
                <a:gd name="T43" fmla="*/ 61 h 350"/>
                <a:gd name="T44" fmla="*/ 336 w 394"/>
                <a:gd name="T45" fmla="*/ 44 h 350"/>
                <a:gd name="T46" fmla="*/ 353 w 394"/>
                <a:gd name="T47" fmla="*/ 27 h 350"/>
                <a:gd name="T48" fmla="*/ 304 w 394"/>
                <a:gd name="T49" fmla="*/ 27 h 350"/>
                <a:gd name="T50" fmla="*/ 320 w 394"/>
                <a:gd name="T51" fmla="*/ 44 h 350"/>
                <a:gd name="T52" fmla="*/ 304 w 394"/>
                <a:gd name="T53" fmla="*/ 61 h 350"/>
                <a:gd name="T54" fmla="*/ 287 w 394"/>
                <a:gd name="T55" fmla="*/ 44 h 350"/>
                <a:gd name="T56" fmla="*/ 304 w 394"/>
                <a:gd name="T57" fmla="*/ 27 h 350"/>
                <a:gd name="T58" fmla="*/ 255 w 394"/>
                <a:gd name="T59" fmla="*/ 27 h 350"/>
                <a:gd name="T60" fmla="*/ 271 w 394"/>
                <a:gd name="T61" fmla="*/ 44 h 350"/>
                <a:gd name="T62" fmla="*/ 255 w 394"/>
                <a:gd name="T63" fmla="*/ 61 h 350"/>
                <a:gd name="T64" fmla="*/ 238 w 394"/>
                <a:gd name="T65" fmla="*/ 44 h 350"/>
                <a:gd name="T66" fmla="*/ 255 w 394"/>
                <a:gd name="T67" fmla="*/ 2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4" h="350">
                  <a:moveTo>
                    <a:pt x="371" y="321"/>
                  </a:moveTo>
                  <a:cubicBezTo>
                    <a:pt x="371" y="321"/>
                    <a:pt x="370" y="320"/>
                    <a:pt x="369" y="320"/>
                  </a:cubicBezTo>
                  <a:cubicBezTo>
                    <a:pt x="369" y="325"/>
                    <a:pt x="369" y="325"/>
                    <a:pt x="369" y="325"/>
                  </a:cubicBezTo>
                  <a:cubicBezTo>
                    <a:pt x="25" y="325"/>
                    <a:pt x="25" y="325"/>
                    <a:pt x="25" y="325"/>
                  </a:cubicBezTo>
                  <a:cubicBezTo>
                    <a:pt x="25" y="88"/>
                    <a:pt x="25" y="88"/>
                    <a:pt x="25" y="88"/>
                  </a:cubicBezTo>
                  <a:cubicBezTo>
                    <a:pt x="369" y="88"/>
                    <a:pt x="369" y="88"/>
                    <a:pt x="369" y="88"/>
                  </a:cubicBezTo>
                  <a:cubicBezTo>
                    <a:pt x="369" y="111"/>
                    <a:pt x="369" y="111"/>
                    <a:pt x="369" y="111"/>
                  </a:cubicBezTo>
                  <a:cubicBezTo>
                    <a:pt x="370" y="111"/>
                    <a:pt x="371" y="111"/>
                    <a:pt x="371" y="111"/>
                  </a:cubicBezTo>
                  <a:cubicBezTo>
                    <a:pt x="379" y="111"/>
                    <a:pt x="387" y="112"/>
                    <a:pt x="394" y="114"/>
                  </a:cubicBezTo>
                  <a:cubicBezTo>
                    <a:pt x="394" y="13"/>
                    <a:pt x="394" y="13"/>
                    <a:pt x="394" y="13"/>
                  </a:cubicBezTo>
                  <a:cubicBezTo>
                    <a:pt x="394" y="6"/>
                    <a:pt x="389" y="0"/>
                    <a:pt x="382" y="0"/>
                  </a:cubicBezTo>
                  <a:cubicBezTo>
                    <a:pt x="13" y="0"/>
                    <a:pt x="13" y="0"/>
                    <a:pt x="13" y="0"/>
                  </a:cubicBezTo>
                  <a:cubicBezTo>
                    <a:pt x="6" y="0"/>
                    <a:pt x="0" y="6"/>
                    <a:pt x="0" y="13"/>
                  </a:cubicBezTo>
                  <a:cubicBezTo>
                    <a:pt x="0" y="338"/>
                    <a:pt x="0" y="338"/>
                    <a:pt x="0" y="338"/>
                  </a:cubicBezTo>
                  <a:cubicBezTo>
                    <a:pt x="0" y="345"/>
                    <a:pt x="6" y="350"/>
                    <a:pt x="13" y="350"/>
                  </a:cubicBezTo>
                  <a:cubicBezTo>
                    <a:pt x="382" y="350"/>
                    <a:pt x="382" y="350"/>
                    <a:pt x="382" y="350"/>
                  </a:cubicBezTo>
                  <a:cubicBezTo>
                    <a:pt x="389" y="350"/>
                    <a:pt x="394" y="345"/>
                    <a:pt x="394" y="338"/>
                  </a:cubicBezTo>
                  <a:cubicBezTo>
                    <a:pt x="394" y="318"/>
                    <a:pt x="394" y="318"/>
                    <a:pt x="394" y="318"/>
                  </a:cubicBezTo>
                  <a:cubicBezTo>
                    <a:pt x="387" y="320"/>
                    <a:pt x="379" y="321"/>
                    <a:pt x="371" y="321"/>
                  </a:cubicBezTo>
                  <a:close/>
                  <a:moveTo>
                    <a:pt x="353" y="27"/>
                  </a:moveTo>
                  <a:cubicBezTo>
                    <a:pt x="362" y="27"/>
                    <a:pt x="369" y="35"/>
                    <a:pt x="369" y="44"/>
                  </a:cubicBezTo>
                  <a:cubicBezTo>
                    <a:pt x="369" y="53"/>
                    <a:pt x="362" y="61"/>
                    <a:pt x="353" y="61"/>
                  </a:cubicBezTo>
                  <a:cubicBezTo>
                    <a:pt x="343" y="61"/>
                    <a:pt x="336" y="53"/>
                    <a:pt x="336" y="44"/>
                  </a:cubicBezTo>
                  <a:cubicBezTo>
                    <a:pt x="336" y="35"/>
                    <a:pt x="343" y="27"/>
                    <a:pt x="353" y="27"/>
                  </a:cubicBezTo>
                  <a:close/>
                  <a:moveTo>
                    <a:pt x="304" y="27"/>
                  </a:moveTo>
                  <a:cubicBezTo>
                    <a:pt x="313" y="27"/>
                    <a:pt x="320" y="35"/>
                    <a:pt x="320" y="44"/>
                  </a:cubicBezTo>
                  <a:cubicBezTo>
                    <a:pt x="320" y="53"/>
                    <a:pt x="313" y="61"/>
                    <a:pt x="304" y="61"/>
                  </a:cubicBezTo>
                  <a:cubicBezTo>
                    <a:pt x="294" y="61"/>
                    <a:pt x="287" y="53"/>
                    <a:pt x="287" y="44"/>
                  </a:cubicBezTo>
                  <a:cubicBezTo>
                    <a:pt x="287" y="35"/>
                    <a:pt x="294" y="27"/>
                    <a:pt x="304" y="27"/>
                  </a:cubicBezTo>
                  <a:close/>
                  <a:moveTo>
                    <a:pt x="255" y="27"/>
                  </a:moveTo>
                  <a:cubicBezTo>
                    <a:pt x="264" y="27"/>
                    <a:pt x="271" y="35"/>
                    <a:pt x="271" y="44"/>
                  </a:cubicBezTo>
                  <a:cubicBezTo>
                    <a:pt x="271" y="53"/>
                    <a:pt x="264" y="61"/>
                    <a:pt x="255" y="61"/>
                  </a:cubicBezTo>
                  <a:cubicBezTo>
                    <a:pt x="245" y="61"/>
                    <a:pt x="238" y="53"/>
                    <a:pt x="238" y="44"/>
                  </a:cubicBezTo>
                  <a:cubicBezTo>
                    <a:pt x="238" y="35"/>
                    <a:pt x="245" y="27"/>
                    <a:pt x="255" y="27"/>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7" name="Freeform 36"/>
            <p:cNvSpPr>
              <a:spLocks noEditPoints="1"/>
            </p:cNvSpPr>
            <p:nvPr/>
          </p:nvSpPr>
          <p:spPr bwMode="auto">
            <a:xfrm>
              <a:off x="6186488" y="3956050"/>
              <a:ext cx="966787" cy="784225"/>
            </a:xfrm>
            <a:custGeom>
              <a:avLst/>
              <a:gdLst>
                <a:gd name="T0" fmla="*/ 247 w 258"/>
                <a:gd name="T1" fmla="*/ 174 h 209"/>
                <a:gd name="T2" fmla="*/ 197 w 258"/>
                <a:gd name="T3" fmla="*/ 142 h 209"/>
                <a:gd name="T4" fmla="*/ 183 w 258"/>
                <a:gd name="T5" fmla="*/ 139 h 209"/>
                <a:gd name="T6" fmla="*/ 178 w 258"/>
                <a:gd name="T7" fmla="*/ 141 h 209"/>
                <a:gd name="T8" fmla="*/ 170 w 258"/>
                <a:gd name="T9" fmla="*/ 136 h 209"/>
                <a:gd name="T10" fmla="*/ 178 w 258"/>
                <a:gd name="T11" fmla="*/ 75 h 209"/>
                <a:gd name="T12" fmla="*/ 74 w 258"/>
                <a:gd name="T13" fmla="*/ 11 h 209"/>
                <a:gd name="T14" fmla="*/ 11 w 258"/>
                <a:gd name="T15" fmla="*/ 115 h 209"/>
                <a:gd name="T16" fmla="*/ 115 w 258"/>
                <a:gd name="T17" fmla="*/ 178 h 209"/>
                <a:gd name="T18" fmla="*/ 160 w 258"/>
                <a:gd name="T19" fmla="*/ 151 h 209"/>
                <a:gd name="T20" fmla="*/ 168 w 258"/>
                <a:gd name="T21" fmla="*/ 156 h 209"/>
                <a:gd name="T22" fmla="*/ 176 w 258"/>
                <a:gd name="T23" fmla="*/ 173 h 209"/>
                <a:gd name="T24" fmla="*/ 227 w 258"/>
                <a:gd name="T25" fmla="*/ 206 h 209"/>
                <a:gd name="T26" fmla="*/ 241 w 258"/>
                <a:gd name="T27" fmla="*/ 208 h 209"/>
                <a:gd name="T28" fmla="*/ 253 w 258"/>
                <a:gd name="T29" fmla="*/ 200 h 209"/>
                <a:gd name="T30" fmla="*/ 247 w 258"/>
                <a:gd name="T31" fmla="*/ 174 h 209"/>
                <a:gd name="T32" fmla="*/ 107 w 258"/>
                <a:gd name="T33" fmla="*/ 148 h 209"/>
                <a:gd name="T34" fmla="*/ 41 w 258"/>
                <a:gd name="T35" fmla="*/ 108 h 209"/>
                <a:gd name="T36" fmla="*/ 81 w 258"/>
                <a:gd name="T37" fmla="*/ 41 h 209"/>
                <a:gd name="T38" fmla="*/ 148 w 258"/>
                <a:gd name="T39" fmla="*/ 82 h 209"/>
                <a:gd name="T40" fmla="*/ 107 w 258"/>
                <a:gd name="T41" fmla="*/ 14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209">
                  <a:moveTo>
                    <a:pt x="247" y="174"/>
                  </a:moveTo>
                  <a:cubicBezTo>
                    <a:pt x="197" y="142"/>
                    <a:pt x="197" y="142"/>
                    <a:pt x="197" y="142"/>
                  </a:cubicBezTo>
                  <a:cubicBezTo>
                    <a:pt x="192" y="139"/>
                    <a:pt x="187" y="138"/>
                    <a:pt x="183" y="139"/>
                  </a:cubicBezTo>
                  <a:cubicBezTo>
                    <a:pt x="181" y="140"/>
                    <a:pt x="179" y="140"/>
                    <a:pt x="178" y="141"/>
                  </a:cubicBezTo>
                  <a:cubicBezTo>
                    <a:pt x="170" y="136"/>
                    <a:pt x="170" y="136"/>
                    <a:pt x="170" y="136"/>
                  </a:cubicBezTo>
                  <a:cubicBezTo>
                    <a:pt x="180" y="118"/>
                    <a:pt x="183" y="96"/>
                    <a:pt x="178" y="75"/>
                  </a:cubicBezTo>
                  <a:cubicBezTo>
                    <a:pt x="167" y="28"/>
                    <a:pt x="120" y="0"/>
                    <a:pt x="74" y="11"/>
                  </a:cubicBezTo>
                  <a:cubicBezTo>
                    <a:pt x="28" y="22"/>
                    <a:pt x="0" y="69"/>
                    <a:pt x="11" y="115"/>
                  </a:cubicBezTo>
                  <a:cubicBezTo>
                    <a:pt x="22" y="161"/>
                    <a:pt x="68" y="190"/>
                    <a:pt x="115" y="178"/>
                  </a:cubicBezTo>
                  <a:cubicBezTo>
                    <a:pt x="133" y="174"/>
                    <a:pt x="148" y="164"/>
                    <a:pt x="160" y="151"/>
                  </a:cubicBezTo>
                  <a:cubicBezTo>
                    <a:pt x="168" y="156"/>
                    <a:pt x="168" y="156"/>
                    <a:pt x="168" y="156"/>
                  </a:cubicBezTo>
                  <a:cubicBezTo>
                    <a:pt x="168" y="163"/>
                    <a:pt x="171" y="169"/>
                    <a:pt x="176" y="173"/>
                  </a:cubicBezTo>
                  <a:cubicBezTo>
                    <a:pt x="227" y="206"/>
                    <a:pt x="227" y="206"/>
                    <a:pt x="227" y="206"/>
                  </a:cubicBezTo>
                  <a:cubicBezTo>
                    <a:pt x="231" y="209"/>
                    <a:pt x="236" y="209"/>
                    <a:pt x="241" y="208"/>
                  </a:cubicBezTo>
                  <a:cubicBezTo>
                    <a:pt x="246" y="207"/>
                    <a:pt x="250" y="204"/>
                    <a:pt x="253" y="200"/>
                  </a:cubicBezTo>
                  <a:cubicBezTo>
                    <a:pt x="258" y="191"/>
                    <a:pt x="256" y="180"/>
                    <a:pt x="247" y="174"/>
                  </a:cubicBezTo>
                  <a:close/>
                  <a:moveTo>
                    <a:pt x="107" y="148"/>
                  </a:moveTo>
                  <a:cubicBezTo>
                    <a:pt x="78" y="156"/>
                    <a:pt x="48" y="137"/>
                    <a:pt x="41" y="108"/>
                  </a:cubicBezTo>
                  <a:cubicBezTo>
                    <a:pt x="34" y="78"/>
                    <a:pt x="52" y="48"/>
                    <a:pt x="81" y="41"/>
                  </a:cubicBezTo>
                  <a:cubicBezTo>
                    <a:pt x="111" y="34"/>
                    <a:pt x="141" y="52"/>
                    <a:pt x="148" y="82"/>
                  </a:cubicBezTo>
                  <a:cubicBezTo>
                    <a:pt x="155" y="111"/>
                    <a:pt x="137" y="141"/>
                    <a:pt x="107" y="148"/>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grpSp>
      <p:grpSp>
        <p:nvGrpSpPr>
          <p:cNvPr id="38" name="Group 37"/>
          <p:cNvGrpSpPr/>
          <p:nvPr/>
        </p:nvGrpSpPr>
        <p:grpSpPr>
          <a:xfrm>
            <a:off x="9602204" y="4129246"/>
            <a:ext cx="458341" cy="371595"/>
            <a:chOff x="5292726" y="3127376"/>
            <a:chExt cx="2155824" cy="1747838"/>
          </a:xfrm>
          <a:solidFill>
            <a:schemeClr val="accent1"/>
          </a:solidFill>
          <a:effectLst/>
        </p:grpSpPr>
        <p:sp>
          <p:nvSpPr>
            <p:cNvPr id="39" name="Freeform 38"/>
            <p:cNvSpPr/>
            <p:nvPr/>
          </p:nvSpPr>
          <p:spPr bwMode="auto">
            <a:xfrm>
              <a:off x="5570538" y="3829051"/>
              <a:ext cx="715962" cy="139700"/>
            </a:xfrm>
            <a:custGeom>
              <a:avLst/>
              <a:gdLst>
                <a:gd name="T0" fmla="*/ 173 w 191"/>
                <a:gd name="T1" fmla="*/ 37 h 37"/>
                <a:gd name="T2" fmla="*/ 19 w 191"/>
                <a:gd name="T3" fmla="*/ 37 h 37"/>
                <a:gd name="T4" fmla="*/ 0 w 191"/>
                <a:gd name="T5" fmla="*/ 19 h 37"/>
                <a:gd name="T6" fmla="*/ 19 w 191"/>
                <a:gd name="T7" fmla="*/ 0 h 37"/>
                <a:gd name="T8" fmla="*/ 173 w 191"/>
                <a:gd name="T9" fmla="*/ 0 h 37"/>
                <a:gd name="T10" fmla="*/ 191 w 191"/>
                <a:gd name="T11" fmla="*/ 19 h 37"/>
                <a:gd name="T12" fmla="*/ 173 w 19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91" h="37">
                  <a:moveTo>
                    <a:pt x="173" y="37"/>
                  </a:moveTo>
                  <a:cubicBezTo>
                    <a:pt x="19" y="37"/>
                    <a:pt x="19" y="37"/>
                    <a:pt x="19" y="37"/>
                  </a:cubicBezTo>
                  <a:cubicBezTo>
                    <a:pt x="9" y="37"/>
                    <a:pt x="0" y="29"/>
                    <a:pt x="0" y="19"/>
                  </a:cubicBezTo>
                  <a:cubicBezTo>
                    <a:pt x="0" y="8"/>
                    <a:pt x="9" y="0"/>
                    <a:pt x="19" y="0"/>
                  </a:cubicBezTo>
                  <a:cubicBezTo>
                    <a:pt x="173" y="0"/>
                    <a:pt x="173" y="0"/>
                    <a:pt x="173" y="0"/>
                  </a:cubicBezTo>
                  <a:cubicBezTo>
                    <a:pt x="183" y="0"/>
                    <a:pt x="191" y="8"/>
                    <a:pt x="191" y="19"/>
                  </a:cubicBezTo>
                  <a:cubicBezTo>
                    <a:pt x="191" y="29"/>
                    <a:pt x="183" y="37"/>
                    <a:pt x="173" y="37"/>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40" name="Freeform 39"/>
            <p:cNvSpPr/>
            <p:nvPr/>
          </p:nvSpPr>
          <p:spPr bwMode="auto">
            <a:xfrm>
              <a:off x="5653088" y="3848101"/>
              <a:ext cx="142875" cy="292100"/>
            </a:xfrm>
            <a:custGeom>
              <a:avLst/>
              <a:gdLst>
                <a:gd name="T0" fmla="*/ 19 w 38"/>
                <a:gd name="T1" fmla="*/ 78 h 78"/>
                <a:gd name="T2" fmla="*/ 0 w 38"/>
                <a:gd name="T3" fmla="*/ 59 h 78"/>
                <a:gd name="T4" fmla="*/ 0 w 38"/>
                <a:gd name="T5" fmla="*/ 18 h 78"/>
                <a:gd name="T6" fmla="*/ 19 w 38"/>
                <a:gd name="T7" fmla="*/ 0 h 78"/>
                <a:gd name="T8" fmla="*/ 38 w 38"/>
                <a:gd name="T9" fmla="*/ 18 h 78"/>
                <a:gd name="T10" fmla="*/ 38 w 38"/>
                <a:gd name="T11" fmla="*/ 59 h 78"/>
                <a:gd name="T12" fmla="*/ 19 w 38"/>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38" h="78">
                  <a:moveTo>
                    <a:pt x="19" y="78"/>
                  </a:moveTo>
                  <a:cubicBezTo>
                    <a:pt x="9" y="78"/>
                    <a:pt x="0" y="69"/>
                    <a:pt x="0" y="59"/>
                  </a:cubicBezTo>
                  <a:cubicBezTo>
                    <a:pt x="0" y="18"/>
                    <a:pt x="0" y="18"/>
                    <a:pt x="0" y="18"/>
                  </a:cubicBezTo>
                  <a:cubicBezTo>
                    <a:pt x="0" y="8"/>
                    <a:pt x="9" y="0"/>
                    <a:pt x="19" y="0"/>
                  </a:cubicBezTo>
                  <a:cubicBezTo>
                    <a:pt x="29" y="0"/>
                    <a:pt x="38" y="8"/>
                    <a:pt x="38" y="18"/>
                  </a:cubicBezTo>
                  <a:cubicBezTo>
                    <a:pt x="38" y="59"/>
                    <a:pt x="38" y="59"/>
                    <a:pt x="38" y="59"/>
                  </a:cubicBezTo>
                  <a:cubicBezTo>
                    <a:pt x="38" y="69"/>
                    <a:pt x="29" y="78"/>
                    <a:pt x="19" y="78"/>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41" name="Freeform 40"/>
            <p:cNvSpPr/>
            <p:nvPr/>
          </p:nvSpPr>
          <p:spPr bwMode="auto">
            <a:xfrm>
              <a:off x="5826125" y="3848101"/>
              <a:ext cx="138112" cy="292100"/>
            </a:xfrm>
            <a:custGeom>
              <a:avLst/>
              <a:gdLst>
                <a:gd name="T0" fmla="*/ 19 w 37"/>
                <a:gd name="T1" fmla="*/ 78 h 78"/>
                <a:gd name="T2" fmla="*/ 0 w 37"/>
                <a:gd name="T3" fmla="*/ 59 h 78"/>
                <a:gd name="T4" fmla="*/ 0 w 37"/>
                <a:gd name="T5" fmla="*/ 18 h 78"/>
                <a:gd name="T6" fmla="*/ 19 w 37"/>
                <a:gd name="T7" fmla="*/ 0 h 78"/>
                <a:gd name="T8" fmla="*/ 37 w 37"/>
                <a:gd name="T9" fmla="*/ 18 h 78"/>
                <a:gd name="T10" fmla="*/ 37 w 37"/>
                <a:gd name="T11" fmla="*/ 59 h 78"/>
                <a:gd name="T12" fmla="*/ 19 w 37"/>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37" h="78">
                  <a:moveTo>
                    <a:pt x="19" y="78"/>
                  </a:moveTo>
                  <a:cubicBezTo>
                    <a:pt x="8" y="78"/>
                    <a:pt x="0" y="69"/>
                    <a:pt x="0" y="59"/>
                  </a:cubicBezTo>
                  <a:cubicBezTo>
                    <a:pt x="0" y="18"/>
                    <a:pt x="0" y="18"/>
                    <a:pt x="0" y="18"/>
                  </a:cubicBezTo>
                  <a:cubicBezTo>
                    <a:pt x="0" y="8"/>
                    <a:pt x="8" y="0"/>
                    <a:pt x="19" y="0"/>
                  </a:cubicBezTo>
                  <a:cubicBezTo>
                    <a:pt x="29" y="0"/>
                    <a:pt x="37" y="8"/>
                    <a:pt x="37" y="18"/>
                  </a:cubicBezTo>
                  <a:cubicBezTo>
                    <a:pt x="37" y="59"/>
                    <a:pt x="37" y="59"/>
                    <a:pt x="37" y="59"/>
                  </a:cubicBezTo>
                  <a:cubicBezTo>
                    <a:pt x="37" y="69"/>
                    <a:pt x="29" y="78"/>
                    <a:pt x="19" y="78"/>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42" name="Freeform 41"/>
            <p:cNvSpPr>
              <a:spLocks noEditPoints="1"/>
            </p:cNvSpPr>
            <p:nvPr/>
          </p:nvSpPr>
          <p:spPr bwMode="auto">
            <a:xfrm>
              <a:off x="6170613" y="3597276"/>
              <a:ext cx="412750" cy="603250"/>
            </a:xfrm>
            <a:custGeom>
              <a:avLst/>
              <a:gdLst>
                <a:gd name="T0" fmla="*/ 55 w 110"/>
                <a:gd name="T1" fmla="*/ 161 h 161"/>
                <a:gd name="T2" fmla="*/ 0 w 110"/>
                <a:gd name="T3" fmla="*/ 106 h 161"/>
                <a:gd name="T4" fmla="*/ 0 w 110"/>
                <a:gd name="T5" fmla="*/ 55 h 161"/>
                <a:gd name="T6" fmla="*/ 55 w 110"/>
                <a:gd name="T7" fmla="*/ 0 h 161"/>
                <a:gd name="T8" fmla="*/ 110 w 110"/>
                <a:gd name="T9" fmla="*/ 55 h 161"/>
                <a:gd name="T10" fmla="*/ 110 w 110"/>
                <a:gd name="T11" fmla="*/ 106 h 161"/>
                <a:gd name="T12" fmla="*/ 55 w 110"/>
                <a:gd name="T13" fmla="*/ 161 h 161"/>
                <a:gd name="T14" fmla="*/ 55 w 110"/>
                <a:gd name="T15" fmla="*/ 38 h 161"/>
                <a:gd name="T16" fmla="*/ 38 w 110"/>
                <a:gd name="T17" fmla="*/ 55 h 161"/>
                <a:gd name="T18" fmla="*/ 38 w 110"/>
                <a:gd name="T19" fmla="*/ 106 h 161"/>
                <a:gd name="T20" fmla="*/ 55 w 110"/>
                <a:gd name="T21" fmla="*/ 124 h 161"/>
                <a:gd name="T22" fmla="*/ 73 w 110"/>
                <a:gd name="T23" fmla="*/ 106 h 161"/>
                <a:gd name="T24" fmla="*/ 73 w 110"/>
                <a:gd name="T25" fmla="*/ 55 h 161"/>
                <a:gd name="T26" fmla="*/ 55 w 110"/>
                <a:gd name="T27" fmla="*/ 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61">
                  <a:moveTo>
                    <a:pt x="55" y="161"/>
                  </a:moveTo>
                  <a:cubicBezTo>
                    <a:pt x="25" y="161"/>
                    <a:pt x="0" y="137"/>
                    <a:pt x="0" y="106"/>
                  </a:cubicBezTo>
                  <a:cubicBezTo>
                    <a:pt x="0" y="55"/>
                    <a:pt x="0" y="55"/>
                    <a:pt x="0" y="55"/>
                  </a:cubicBezTo>
                  <a:cubicBezTo>
                    <a:pt x="0" y="25"/>
                    <a:pt x="25" y="0"/>
                    <a:pt x="55" y="0"/>
                  </a:cubicBezTo>
                  <a:cubicBezTo>
                    <a:pt x="86" y="0"/>
                    <a:pt x="110" y="25"/>
                    <a:pt x="110" y="55"/>
                  </a:cubicBezTo>
                  <a:cubicBezTo>
                    <a:pt x="110" y="106"/>
                    <a:pt x="110" y="106"/>
                    <a:pt x="110" y="106"/>
                  </a:cubicBezTo>
                  <a:cubicBezTo>
                    <a:pt x="110" y="137"/>
                    <a:pt x="86" y="161"/>
                    <a:pt x="55" y="161"/>
                  </a:cubicBezTo>
                  <a:close/>
                  <a:moveTo>
                    <a:pt x="55" y="38"/>
                  </a:moveTo>
                  <a:cubicBezTo>
                    <a:pt x="46" y="38"/>
                    <a:pt x="38" y="46"/>
                    <a:pt x="38" y="55"/>
                  </a:cubicBezTo>
                  <a:cubicBezTo>
                    <a:pt x="38" y="106"/>
                    <a:pt x="38" y="106"/>
                    <a:pt x="38" y="106"/>
                  </a:cubicBezTo>
                  <a:cubicBezTo>
                    <a:pt x="38" y="116"/>
                    <a:pt x="46" y="124"/>
                    <a:pt x="55" y="124"/>
                  </a:cubicBezTo>
                  <a:cubicBezTo>
                    <a:pt x="65" y="124"/>
                    <a:pt x="73" y="116"/>
                    <a:pt x="73" y="106"/>
                  </a:cubicBezTo>
                  <a:cubicBezTo>
                    <a:pt x="73" y="55"/>
                    <a:pt x="73" y="55"/>
                    <a:pt x="73" y="55"/>
                  </a:cubicBezTo>
                  <a:cubicBezTo>
                    <a:pt x="73" y="46"/>
                    <a:pt x="65" y="38"/>
                    <a:pt x="55" y="38"/>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43" name="Freeform 42"/>
            <p:cNvSpPr>
              <a:spLocks noEditPoints="1"/>
            </p:cNvSpPr>
            <p:nvPr/>
          </p:nvSpPr>
          <p:spPr bwMode="auto">
            <a:xfrm>
              <a:off x="5292726" y="3127376"/>
              <a:ext cx="2155824" cy="1747838"/>
            </a:xfrm>
            <a:custGeom>
              <a:avLst/>
              <a:gdLst>
                <a:gd name="T0" fmla="*/ 550 w 575"/>
                <a:gd name="T1" fmla="*/ 387 h 466"/>
                <a:gd name="T2" fmla="*/ 439 w 575"/>
                <a:gd name="T3" fmla="*/ 315 h 466"/>
                <a:gd name="T4" fmla="*/ 407 w 575"/>
                <a:gd name="T5" fmla="*/ 310 h 466"/>
                <a:gd name="T6" fmla="*/ 397 w 575"/>
                <a:gd name="T7" fmla="*/ 314 h 466"/>
                <a:gd name="T8" fmla="*/ 378 w 575"/>
                <a:gd name="T9" fmla="*/ 302 h 466"/>
                <a:gd name="T10" fmla="*/ 396 w 575"/>
                <a:gd name="T11" fmla="*/ 166 h 466"/>
                <a:gd name="T12" fmla="*/ 165 w 575"/>
                <a:gd name="T13" fmla="*/ 25 h 466"/>
                <a:gd name="T14" fmla="*/ 24 w 575"/>
                <a:gd name="T15" fmla="*/ 256 h 466"/>
                <a:gd name="T16" fmla="*/ 256 w 575"/>
                <a:gd name="T17" fmla="*/ 397 h 466"/>
                <a:gd name="T18" fmla="*/ 356 w 575"/>
                <a:gd name="T19" fmla="*/ 335 h 466"/>
                <a:gd name="T20" fmla="*/ 375 w 575"/>
                <a:gd name="T21" fmla="*/ 347 h 466"/>
                <a:gd name="T22" fmla="*/ 393 w 575"/>
                <a:gd name="T23" fmla="*/ 385 h 466"/>
                <a:gd name="T24" fmla="*/ 505 w 575"/>
                <a:gd name="T25" fmla="*/ 457 h 466"/>
                <a:gd name="T26" fmla="*/ 537 w 575"/>
                <a:gd name="T27" fmla="*/ 463 h 466"/>
                <a:gd name="T28" fmla="*/ 563 w 575"/>
                <a:gd name="T29" fmla="*/ 445 h 466"/>
                <a:gd name="T30" fmla="*/ 550 w 575"/>
                <a:gd name="T31" fmla="*/ 387 h 466"/>
                <a:gd name="T32" fmla="*/ 247 w 575"/>
                <a:gd name="T33" fmla="*/ 362 h 466"/>
                <a:gd name="T34" fmla="*/ 59 w 575"/>
                <a:gd name="T35" fmla="*/ 248 h 466"/>
                <a:gd name="T36" fmla="*/ 174 w 575"/>
                <a:gd name="T37" fmla="*/ 59 h 466"/>
                <a:gd name="T38" fmla="*/ 362 w 575"/>
                <a:gd name="T39" fmla="*/ 174 h 466"/>
                <a:gd name="T40" fmla="*/ 247 w 575"/>
                <a:gd name="T41" fmla="*/ 36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5" h="466">
                  <a:moveTo>
                    <a:pt x="550" y="387"/>
                  </a:moveTo>
                  <a:cubicBezTo>
                    <a:pt x="439" y="315"/>
                    <a:pt x="439" y="315"/>
                    <a:pt x="439" y="315"/>
                  </a:cubicBezTo>
                  <a:cubicBezTo>
                    <a:pt x="429" y="309"/>
                    <a:pt x="417" y="307"/>
                    <a:pt x="407" y="310"/>
                  </a:cubicBezTo>
                  <a:cubicBezTo>
                    <a:pt x="403" y="311"/>
                    <a:pt x="400" y="312"/>
                    <a:pt x="397" y="314"/>
                  </a:cubicBezTo>
                  <a:cubicBezTo>
                    <a:pt x="378" y="302"/>
                    <a:pt x="378" y="302"/>
                    <a:pt x="378" y="302"/>
                  </a:cubicBezTo>
                  <a:cubicBezTo>
                    <a:pt x="400" y="262"/>
                    <a:pt x="408" y="214"/>
                    <a:pt x="396" y="166"/>
                  </a:cubicBezTo>
                  <a:cubicBezTo>
                    <a:pt x="371" y="63"/>
                    <a:pt x="268" y="0"/>
                    <a:pt x="165" y="25"/>
                  </a:cubicBezTo>
                  <a:cubicBezTo>
                    <a:pt x="63" y="50"/>
                    <a:pt x="0" y="153"/>
                    <a:pt x="24" y="256"/>
                  </a:cubicBezTo>
                  <a:cubicBezTo>
                    <a:pt x="49" y="359"/>
                    <a:pt x="153" y="422"/>
                    <a:pt x="256" y="397"/>
                  </a:cubicBezTo>
                  <a:cubicBezTo>
                    <a:pt x="296" y="387"/>
                    <a:pt x="330" y="365"/>
                    <a:pt x="356" y="335"/>
                  </a:cubicBezTo>
                  <a:cubicBezTo>
                    <a:pt x="375" y="347"/>
                    <a:pt x="375" y="347"/>
                    <a:pt x="375" y="347"/>
                  </a:cubicBezTo>
                  <a:cubicBezTo>
                    <a:pt x="374" y="362"/>
                    <a:pt x="380" y="377"/>
                    <a:pt x="393" y="385"/>
                  </a:cubicBezTo>
                  <a:cubicBezTo>
                    <a:pt x="505" y="457"/>
                    <a:pt x="505" y="457"/>
                    <a:pt x="505" y="457"/>
                  </a:cubicBezTo>
                  <a:cubicBezTo>
                    <a:pt x="515" y="464"/>
                    <a:pt x="527" y="466"/>
                    <a:pt x="537" y="463"/>
                  </a:cubicBezTo>
                  <a:cubicBezTo>
                    <a:pt x="547" y="461"/>
                    <a:pt x="556" y="454"/>
                    <a:pt x="563" y="445"/>
                  </a:cubicBezTo>
                  <a:cubicBezTo>
                    <a:pt x="575" y="426"/>
                    <a:pt x="570" y="400"/>
                    <a:pt x="550" y="387"/>
                  </a:cubicBezTo>
                  <a:close/>
                  <a:moveTo>
                    <a:pt x="247" y="362"/>
                  </a:moveTo>
                  <a:cubicBezTo>
                    <a:pt x="163" y="383"/>
                    <a:pt x="79" y="331"/>
                    <a:pt x="59" y="248"/>
                  </a:cubicBezTo>
                  <a:cubicBezTo>
                    <a:pt x="39" y="164"/>
                    <a:pt x="90" y="80"/>
                    <a:pt x="174" y="59"/>
                  </a:cubicBezTo>
                  <a:cubicBezTo>
                    <a:pt x="257" y="39"/>
                    <a:pt x="342" y="90"/>
                    <a:pt x="362" y="174"/>
                  </a:cubicBezTo>
                  <a:cubicBezTo>
                    <a:pt x="382" y="258"/>
                    <a:pt x="331" y="342"/>
                    <a:pt x="247" y="362"/>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grpSp>
      <p:sp>
        <p:nvSpPr>
          <p:cNvPr id="44" name="TextBox 43"/>
          <p:cNvSpPr txBox="1"/>
          <p:nvPr/>
        </p:nvSpPr>
        <p:spPr>
          <a:xfrm>
            <a:off x="1646608" y="2442177"/>
            <a:ext cx="1421372" cy="422103"/>
          </a:xfrm>
          <a:prstGeom prst="rect">
            <a:avLst/>
          </a:prstGeom>
          <a:noFill/>
          <a:ln>
            <a:noFill/>
          </a:ln>
          <a:effectLst/>
        </p:spPr>
        <p:txBody>
          <a:bodyPr wrap="square" rtlCol="0">
            <a:spAutoFit/>
          </a:bodyPr>
          <a:lstStyle/>
          <a:p>
            <a:r>
              <a:rPr lang="zh-CN" altLang="en-US" sz="2145" dirty="0">
                <a:solidFill>
                  <a:schemeClr val="bg1"/>
                </a:solidFill>
                <a:latin typeface="+mj-lt"/>
                <a:ea typeface="+mn-ea"/>
                <a:cs typeface="+mn-ea"/>
              </a:rPr>
              <a:t>输入标题</a:t>
            </a:r>
            <a:endParaRPr lang="en-US" sz="2145" dirty="0">
              <a:solidFill>
                <a:schemeClr val="bg1"/>
              </a:solidFill>
              <a:latin typeface="+mj-lt"/>
              <a:ea typeface="+mn-ea"/>
              <a:cs typeface="+mn-ea"/>
            </a:endParaRPr>
          </a:p>
        </p:txBody>
      </p:sp>
      <p:sp>
        <p:nvSpPr>
          <p:cNvPr id="45" name="TextBox 44"/>
          <p:cNvSpPr txBox="1"/>
          <p:nvPr/>
        </p:nvSpPr>
        <p:spPr>
          <a:xfrm>
            <a:off x="1639218" y="4766385"/>
            <a:ext cx="1421372" cy="422103"/>
          </a:xfrm>
          <a:prstGeom prst="rect">
            <a:avLst/>
          </a:prstGeom>
          <a:noFill/>
          <a:ln>
            <a:noFill/>
          </a:ln>
          <a:effectLst/>
        </p:spPr>
        <p:txBody>
          <a:bodyPr wrap="square" rtlCol="0">
            <a:spAutoFit/>
          </a:bodyPr>
          <a:lstStyle/>
          <a:p>
            <a:r>
              <a:rPr lang="zh-CN" altLang="en-US" sz="2145" dirty="0">
                <a:solidFill>
                  <a:schemeClr val="bg1"/>
                </a:solidFill>
                <a:latin typeface="+mj-lt"/>
                <a:ea typeface="+mn-ea"/>
                <a:cs typeface="+mn-ea"/>
              </a:rPr>
              <a:t>输入标题</a:t>
            </a:r>
            <a:endParaRPr lang="en-US" sz="2145" dirty="0">
              <a:solidFill>
                <a:schemeClr val="bg1"/>
              </a:solidFill>
              <a:latin typeface="+mj-lt"/>
              <a:ea typeface="+mn-ea"/>
              <a:cs typeface="+mn-ea"/>
            </a:endParaRPr>
          </a:p>
        </p:txBody>
      </p:sp>
      <p:sp>
        <p:nvSpPr>
          <p:cNvPr id="46" name="TextBox 45"/>
          <p:cNvSpPr txBox="1"/>
          <p:nvPr/>
        </p:nvSpPr>
        <p:spPr>
          <a:xfrm>
            <a:off x="9902421" y="2442177"/>
            <a:ext cx="1421372" cy="422103"/>
          </a:xfrm>
          <a:prstGeom prst="rect">
            <a:avLst/>
          </a:prstGeom>
          <a:noFill/>
          <a:ln>
            <a:noFill/>
          </a:ln>
          <a:effectLst/>
        </p:spPr>
        <p:txBody>
          <a:bodyPr wrap="square" rtlCol="0">
            <a:spAutoFit/>
          </a:bodyPr>
          <a:lstStyle/>
          <a:p>
            <a:r>
              <a:rPr lang="zh-CN" altLang="en-US" sz="2145" dirty="0">
                <a:solidFill>
                  <a:schemeClr val="bg1"/>
                </a:solidFill>
                <a:latin typeface="+mj-lt"/>
                <a:ea typeface="+mn-ea"/>
                <a:cs typeface="+mn-ea"/>
              </a:rPr>
              <a:t>输入标题</a:t>
            </a:r>
            <a:endParaRPr lang="en-US" sz="2145" dirty="0">
              <a:solidFill>
                <a:schemeClr val="bg1"/>
              </a:solidFill>
              <a:latin typeface="+mj-lt"/>
              <a:ea typeface="+mn-ea"/>
              <a:cs typeface="+mn-ea"/>
            </a:endParaRPr>
          </a:p>
        </p:txBody>
      </p:sp>
      <p:sp>
        <p:nvSpPr>
          <p:cNvPr id="47" name="TextBox 46"/>
          <p:cNvSpPr txBox="1"/>
          <p:nvPr/>
        </p:nvSpPr>
        <p:spPr>
          <a:xfrm>
            <a:off x="9895030" y="4710381"/>
            <a:ext cx="1421372" cy="422103"/>
          </a:xfrm>
          <a:prstGeom prst="rect">
            <a:avLst/>
          </a:prstGeom>
          <a:noFill/>
          <a:ln>
            <a:noFill/>
          </a:ln>
          <a:effectLst/>
        </p:spPr>
        <p:txBody>
          <a:bodyPr wrap="square" rtlCol="0">
            <a:spAutoFit/>
          </a:bodyPr>
          <a:lstStyle/>
          <a:p>
            <a:r>
              <a:rPr lang="zh-CN" altLang="en-US" sz="2145" dirty="0">
                <a:solidFill>
                  <a:schemeClr val="bg1"/>
                </a:solidFill>
                <a:latin typeface="+mj-lt"/>
                <a:ea typeface="+mn-ea"/>
                <a:cs typeface="+mn-ea"/>
              </a:rPr>
              <a:t>输入标题</a:t>
            </a:r>
            <a:endParaRPr lang="en-US" sz="2145" dirty="0">
              <a:solidFill>
                <a:schemeClr val="bg1"/>
              </a:solidFill>
              <a:latin typeface="+mj-lt"/>
              <a:ea typeface="+mn-ea"/>
              <a:cs typeface="+mn-ea"/>
            </a:endParaRPr>
          </a:p>
        </p:txBody>
      </p:sp>
      <p:sp>
        <p:nvSpPr>
          <p:cNvPr id="2" name="文本占位符 1"/>
          <p:cNvSpPr>
            <a:spLocks noGrp="1"/>
          </p:cNvSpPr>
          <p:nvPr>
            <p:ph type="body" sz="quarter" idx="13"/>
          </p:nvPr>
        </p:nvSpPr>
        <p:spPr/>
        <p:txBody>
          <a:bodyPr/>
          <a:lstStyle/>
          <a:p>
            <a:r>
              <a:rPr lang="zh-CN" altLang="en-US" sz="2400" dirty="0"/>
              <a:t>点击输入标题</a:t>
            </a:r>
            <a:endParaRPr lang="zh-CN" altLang="en-US" sz="2400" dirty="0"/>
          </a:p>
        </p:txBody>
      </p:sp>
      <p:sp>
        <p:nvSpPr>
          <p:cNvPr id="49" name="TextBox 58"/>
          <p:cNvSpPr txBox="1"/>
          <p:nvPr/>
        </p:nvSpPr>
        <p:spPr>
          <a:xfrm>
            <a:off x="12978760" y="7061457"/>
            <a:ext cx="877163" cy="369332"/>
          </a:xfrm>
          <a:prstGeom prst="rect">
            <a:avLst/>
          </a:prstGeom>
          <a:noFill/>
        </p:spPr>
        <p:txBody>
          <a:bodyPr wrap="none" rtlCol="0">
            <a:spAutoFit/>
          </a:bodyPr>
          <a:lstStyle/>
          <a:p>
            <a:r>
              <a:rPr lang="zh-CN" altLang="en-US" dirty="0" smtClean="0">
                <a:solidFill>
                  <a:srgbClr val="2BB0C5"/>
                </a:solidFill>
                <a:ea typeface="+mn-ea"/>
                <a:cs typeface="+mn-ea"/>
                <a:sym typeface="+mn-lt"/>
              </a:rPr>
              <a:t>延时符</a:t>
            </a:r>
            <a:endParaRPr lang="zh-CN" altLang="en-US" dirty="0">
              <a:solidFill>
                <a:srgbClr val="2BB0C5"/>
              </a:solidFill>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500"/>
                            </p:stCondLst>
                            <p:childTnLst>
                              <p:par>
                                <p:cTn id="37" presetID="16" presetClass="entr" presetSubtype="2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par>
                          <p:cTn id="40" fill="hold">
                            <p:stCondLst>
                              <p:cond delay="4000"/>
                            </p:stCondLst>
                            <p:childTnLst>
                              <p:par>
                                <p:cTn id="41" presetID="16" presetClass="entr" presetSubtype="2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par>
                          <p:cTn id="44" fill="hold">
                            <p:stCondLst>
                              <p:cond delay="4500"/>
                            </p:stCondLst>
                            <p:childTnLst>
                              <p:par>
                                <p:cTn id="45" presetID="16" presetClass="entr" presetSubtype="2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par>
                          <p:cTn id="52" fill="hold">
                            <p:stCondLst>
                              <p:cond delay="5500"/>
                            </p:stCondLst>
                            <p:childTnLst>
                              <p:par>
                                <p:cTn id="53" presetID="2" presetClass="entr" presetSubtype="4"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250" fill="hold"/>
                                        <p:tgtEl>
                                          <p:spTgt spid="44"/>
                                        </p:tgtEl>
                                        <p:attrNameLst>
                                          <p:attrName>ppt_x</p:attrName>
                                        </p:attrNameLst>
                                      </p:cBhvr>
                                      <p:tavLst>
                                        <p:tav tm="0">
                                          <p:val>
                                            <p:strVal val="#ppt_x"/>
                                          </p:val>
                                        </p:tav>
                                        <p:tav tm="100000">
                                          <p:val>
                                            <p:strVal val="#ppt_x"/>
                                          </p:val>
                                        </p:tav>
                                      </p:tavLst>
                                    </p:anim>
                                    <p:anim calcmode="lin" valueType="num">
                                      <p:cBhvr additive="base">
                                        <p:cTn id="56" dur="250" fill="hold"/>
                                        <p:tgtEl>
                                          <p:spTgt spid="44"/>
                                        </p:tgtEl>
                                        <p:attrNameLst>
                                          <p:attrName>ppt_y</p:attrName>
                                        </p:attrNameLst>
                                      </p:cBhvr>
                                      <p:tavLst>
                                        <p:tav tm="0">
                                          <p:val>
                                            <p:strVal val="1+#ppt_h/2"/>
                                          </p:val>
                                        </p:tav>
                                        <p:tav tm="100000">
                                          <p:val>
                                            <p:strVal val="#ppt_y"/>
                                          </p:val>
                                        </p:tav>
                                      </p:tavLst>
                                    </p:anim>
                                  </p:childTnLst>
                                </p:cTn>
                              </p:par>
                            </p:childTnLst>
                          </p:cTn>
                        </p:par>
                        <p:par>
                          <p:cTn id="57" fill="hold">
                            <p:stCondLst>
                              <p:cond delay="6000"/>
                            </p:stCondLst>
                            <p:childTnLst>
                              <p:par>
                                <p:cTn id="58" presetID="2" presetClass="entr" presetSubtype="4"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additive="base">
                                        <p:cTn id="60" dur="250" fill="hold"/>
                                        <p:tgtEl>
                                          <p:spTgt spid="46"/>
                                        </p:tgtEl>
                                        <p:attrNameLst>
                                          <p:attrName>ppt_x</p:attrName>
                                        </p:attrNameLst>
                                      </p:cBhvr>
                                      <p:tavLst>
                                        <p:tav tm="0">
                                          <p:val>
                                            <p:strVal val="#ppt_x"/>
                                          </p:val>
                                        </p:tav>
                                        <p:tav tm="100000">
                                          <p:val>
                                            <p:strVal val="#ppt_x"/>
                                          </p:val>
                                        </p:tav>
                                      </p:tavLst>
                                    </p:anim>
                                    <p:anim calcmode="lin" valueType="num">
                                      <p:cBhvr additive="base">
                                        <p:cTn id="61" dur="250" fill="hold"/>
                                        <p:tgtEl>
                                          <p:spTgt spid="46"/>
                                        </p:tgtEl>
                                        <p:attrNameLst>
                                          <p:attrName>ppt_y</p:attrName>
                                        </p:attrNameLst>
                                      </p:cBhvr>
                                      <p:tavLst>
                                        <p:tav tm="0">
                                          <p:val>
                                            <p:strVal val="1+#ppt_h/2"/>
                                          </p:val>
                                        </p:tav>
                                        <p:tav tm="100000">
                                          <p:val>
                                            <p:strVal val="#ppt_y"/>
                                          </p:val>
                                        </p:tav>
                                      </p:tavLst>
                                    </p:anim>
                                  </p:childTnLst>
                                </p:cTn>
                              </p:par>
                            </p:childTnLst>
                          </p:cTn>
                        </p:par>
                        <p:par>
                          <p:cTn id="62" fill="hold">
                            <p:stCondLst>
                              <p:cond delay="6500"/>
                            </p:stCondLst>
                            <p:childTnLst>
                              <p:par>
                                <p:cTn id="63" presetID="2" presetClass="entr" presetSubtype="4"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250" fill="hold"/>
                                        <p:tgtEl>
                                          <p:spTgt spid="47"/>
                                        </p:tgtEl>
                                        <p:attrNameLst>
                                          <p:attrName>ppt_x</p:attrName>
                                        </p:attrNameLst>
                                      </p:cBhvr>
                                      <p:tavLst>
                                        <p:tav tm="0">
                                          <p:val>
                                            <p:strVal val="#ppt_x"/>
                                          </p:val>
                                        </p:tav>
                                        <p:tav tm="100000">
                                          <p:val>
                                            <p:strVal val="#ppt_x"/>
                                          </p:val>
                                        </p:tav>
                                      </p:tavLst>
                                    </p:anim>
                                    <p:anim calcmode="lin" valueType="num">
                                      <p:cBhvr additive="base">
                                        <p:cTn id="66" dur="250" fill="hold"/>
                                        <p:tgtEl>
                                          <p:spTgt spid="47"/>
                                        </p:tgtEl>
                                        <p:attrNameLst>
                                          <p:attrName>ppt_y</p:attrName>
                                        </p:attrNameLst>
                                      </p:cBhvr>
                                      <p:tavLst>
                                        <p:tav tm="0">
                                          <p:val>
                                            <p:strVal val="1+#ppt_h/2"/>
                                          </p:val>
                                        </p:tav>
                                        <p:tav tm="100000">
                                          <p:val>
                                            <p:strVal val="#ppt_y"/>
                                          </p:val>
                                        </p:tav>
                                      </p:tavLst>
                                    </p:anim>
                                  </p:childTnLst>
                                </p:cTn>
                              </p:par>
                            </p:childTnLst>
                          </p:cTn>
                        </p:par>
                        <p:par>
                          <p:cTn id="67" fill="hold">
                            <p:stCondLst>
                              <p:cond delay="7000"/>
                            </p:stCondLst>
                            <p:childTnLst>
                              <p:par>
                                <p:cTn id="68" presetID="2" presetClass="entr" presetSubtype="4"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250" fill="hold"/>
                                        <p:tgtEl>
                                          <p:spTgt spid="45"/>
                                        </p:tgtEl>
                                        <p:attrNameLst>
                                          <p:attrName>ppt_x</p:attrName>
                                        </p:attrNameLst>
                                      </p:cBhvr>
                                      <p:tavLst>
                                        <p:tav tm="0">
                                          <p:val>
                                            <p:strVal val="#ppt_x"/>
                                          </p:val>
                                        </p:tav>
                                        <p:tav tm="100000">
                                          <p:val>
                                            <p:strVal val="#ppt_x"/>
                                          </p:val>
                                        </p:tav>
                                      </p:tavLst>
                                    </p:anim>
                                    <p:anim calcmode="lin" valueType="num">
                                      <p:cBhvr additive="base">
                                        <p:cTn id="71" dur="250" fill="hold"/>
                                        <p:tgtEl>
                                          <p:spTgt spid="45"/>
                                        </p:tgtEl>
                                        <p:attrNameLst>
                                          <p:attrName>ppt_y</p:attrName>
                                        </p:attrNameLst>
                                      </p:cBhvr>
                                      <p:tavLst>
                                        <p:tav tm="0">
                                          <p:val>
                                            <p:strVal val="1+#ppt_h/2"/>
                                          </p:val>
                                        </p:tav>
                                        <p:tav tm="100000">
                                          <p:val>
                                            <p:strVal val="#ppt_y"/>
                                          </p:val>
                                        </p:tav>
                                      </p:tavLst>
                                    </p:anim>
                                  </p:childTnLst>
                                </p:cTn>
                              </p:par>
                            </p:childTnLst>
                          </p:cTn>
                        </p:par>
                        <p:par>
                          <p:cTn id="72" fill="hold">
                            <p:stCondLst>
                              <p:cond delay="7500"/>
                            </p:stCondLst>
                            <p:childTnLst>
                              <p:par>
                                <p:cTn id="73" presetID="42"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anim calcmode="lin" valueType="num">
                                      <p:cBhvr>
                                        <p:cTn id="76" dur="500" fill="hold"/>
                                        <p:tgtEl>
                                          <p:spTgt spid="18"/>
                                        </p:tgtEl>
                                        <p:attrNameLst>
                                          <p:attrName>ppt_x</p:attrName>
                                        </p:attrNameLst>
                                      </p:cBhvr>
                                      <p:tavLst>
                                        <p:tav tm="0">
                                          <p:val>
                                            <p:strVal val="#ppt_x"/>
                                          </p:val>
                                        </p:tav>
                                        <p:tav tm="100000">
                                          <p:val>
                                            <p:strVal val="#ppt_x"/>
                                          </p:val>
                                        </p:tav>
                                      </p:tavLst>
                                    </p:anim>
                                    <p:anim calcmode="lin" valueType="num">
                                      <p:cBhvr>
                                        <p:cTn id="77" dur="500" fill="hold"/>
                                        <p:tgtEl>
                                          <p:spTgt spid="18"/>
                                        </p:tgtEl>
                                        <p:attrNameLst>
                                          <p:attrName>ppt_y</p:attrName>
                                        </p:attrNameLst>
                                      </p:cBhvr>
                                      <p:tavLst>
                                        <p:tav tm="0">
                                          <p:val>
                                            <p:strVal val="#ppt_y+.1"/>
                                          </p:val>
                                        </p:tav>
                                        <p:tav tm="100000">
                                          <p:val>
                                            <p:strVal val="#ppt_y"/>
                                          </p:val>
                                        </p:tav>
                                      </p:tavLst>
                                    </p:anim>
                                  </p:childTnLst>
                                </p:cTn>
                              </p:par>
                            </p:childTnLst>
                          </p:cTn>
                        </p:par>
                        <p:par>
                          <p:cTn id="78" fill="hold">
                            <p:stCondLst>
                              <p:cond delay="8000"/>
                            </p:stCondLst>
                            <p:childTnLst>
                              <p:par>
                                <p:cTn id="79" presetID="42" presetClass="entr" presetSubtype="0"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anim calcmode="lin" valueType="num">
                                      <p:cBhvr>
                                        <p:cTn id="82" dur="500" fill="hold"/>
                                        <p:tgtEl>
                                          <p:spTgt spid="23"/>
                                        </p:tgtEl>
                                        <p:attrNameLst>
                                          <p:attrName>ppt_x</p:attrName>
                                        </p:attrNameLst>
                                      </p:cBhvr>
                                      <p:tavLst>
                                        <p:tav tm="0">
                                          <p:val>
                                            <p:strVal val="#ppt_x"/>
                                          </p:val>
                                        </p:tav>
                                        <p:tav tm="100000">
                                          <p:val>
                                            <p:strVal val="#ppt_x"/>
                                          </p:val>
                                        </p:tav>
                                      </p:tavLst>
                                    </p:anim>
                                    <p:anim calcmode="lin" valueType="num">
                                      <p:cBhvr>
                                        <p:cTn id="83" dur="500" fill="hold"/>
                                        <p:tgtEl>
                                          <p:spTgt spid="23"/>
                                        </p:tgtEl>
                                        <p:attrNameLst>
                                          <p:attrName>ppt_y</p:attrName>
                                        </p:attrNameLst>
                                      </p:cBhvr>
                                      <p:tavLst>
                                        <p:tav tm="0">
                                          <p:val>
                                            <p:strVal val="#ppt_y+.1"/>
                                          </p:val>
                                        </p:tav>
                                        <p:tav tm="100000">
                                          <p:val>
                                            <p:strVal val="#ppt_y"/>
                                          </p:val>
                                        </p:tav>
                                      </p:tavLst>
                                    </p:anim>
                                  </p:childTnLst>
                                </p:cTn>
                              </p:par>
                            </p:childTnLst>
                          </p:cTn>
                        </p:par>
                        <p:par>
                          <p:cTn id="84" fill="hold">
                            <p:stCondLst>
                              <p:cond delay="8500"/>
                            </p:stCondLst>
                            <p:childTnLst>
                              <p:par>
                                <p:cTn id="85" presetID="42"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anim calcmode="lin" valueType="num">
                                      <p:cBhvr>
                                        <p:cTn id="88" dur="500" fill="hold"/>
                                        <p:tgtEl>
                                          <p:spTgt spid="25"/>
                                        </p:tgtEl>
                                        <p:attrNameLst>
                                          <p:attrName>ppt_x</p:attrName>
                                        </p:attrNameLst>
                                      </p:cBhvr>
                                      <p:tavLst>
                                        <p:tav tm="0">
                                          <p:val>
                                            <p:strVal val="#ppt_x"/>
                                          </p:val>
                                        </p:tav>
                                        <p:tav tm="100000">
                                          <p:val>
                                            <p:strVal val="#ppt_x"/>
                                          </p:val>
                                        </p:tav>
                                      </p:tavLst>
                                    </p:anim>
                                    <p:anim calcmode="lin" valueType="num">
                                      <p:cBhvr>
                                        <p:cTn id="89" dur="500" fill="hold"/>
                                        <p:tgtEl>
                                          <p:spTgt spid="25"/>
                                        </p:tgtEl>
                                        <p:attrNameLst>
                                          <p:attrName>ppt_y</p:attrName>
                                        </p:attrNameLst>
                                      </p:cBhvr>
                                      <p:tavLst>
                                        <p:tav tm="0">
                                          <p:val>
                                            <p:strVal val="#ppt_y+.1"/>
                                          </p:val>
                                        </p:tav>
                                        <p:tav tm="100000">
                                          <p:val>
                                            <p:strVal val="#ppt_y"/>
                                          </p:val>
                                        </p:tav>
                                      </p:tavLst>
                                    </p:anim>
                                  </p:childTnLst>
                                </p:cTn>
                              </p:par>
                            </p:childTnLst>
                          </p:cTn>
                        </p:par>
                        <p:par>
                          <p:cTn id="90" fill="hold">
                            <p:stCondLst>
                              <p:cond delay="9000"/>
                            </p:stCondLst>
                            <p:childTnLst>
                              <p:par>
                                <p:cTn id="91" presetID="42" presetClass="entr" presetSubtype="0"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anim calcmode="lin" valueType="num">
                                      <p:cBhvr>
                                        <p:cTn id="94" dur="500" fill="hold"/>
                                        <p:tgtEl>
                                          <p:spTgt spid="21"/>
                                        </p:tgtEl>
                                        <p:attrNameLst>
                                          <p:attrName>ppt_x</p:attrName>
                                        </p:attrNameLst>
                                      </p:cBhvr>
                                      <p:tavLst>
                                        <p:tav tm="0">
                                          <p:val>
                                            <p:strVal val="#ppt_x"/>
                                          </p:val>
                                        </p:tav>
                                        <p:tav tm="100000">
                                          <p:val>
                                            <p:strVal val="#ppt_x"/>
                                          </p:val>
                                        </p:tav>
                                      </p:tavLst>
                                    </p:anim>
                                    <p:anim calcmode="lin" valueType="num">
                                      <p:cBhvr>
                                        <p:cTn id="95" dur="500" fill="hold"/>
                                        <p:tgtEl>
                                          <p:spTgt spid="21"/>
                                        </p:tgtEl>
                                        <p:attrNameLst>
                                          <p:attrName>ppt_y</p:attrName>
                                        </p:attrNameLst>
                                      </p:cBhvr>
                                      <p:tavLst>
                                        <p:tav tm="0">
                                          <p:val>
                                            <p:strVal val="#ppt_y+.1"/>
                                          </p:val>
                                        </p:tav>
                                        <p:tav tm="100000">
                                          <p:val>
                                            <p:strVal val="#ppt_y"/>
                                          </p:val>
                                        </p:tav>
                                      </p:tavLst>
                                    </p:anim>
                                  </p:childTnLst>
                                </p:cTn>
                              </p:par>
                            </p:childTnLst>
                          </p:cTn>
                        </p:par>
                        <p:par>
                          <p:cTn id="96" fill="hold">
                            <p:stCondLst>
                              <p:cond delay="9500"/>
                            </p:stCondLst>
                            <p:childTnLst>
                              <p:par>
                                <p:cTn id="97" presetID="10" presetClass="entr" presetSubtype="0"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childTnLst>
                          </p:cTn>
                        </p:par>
                        <p:par>
                          <p:cTn id="100" fill="hold">
                            <p:stCondLst>
                              <p:cond delay="10000"/>
                            </p:stCondLst>
                            <p:childTnLst>
                              <p:par>
                                <p:cTn id="101" presetID="10" presetClass="entr" presetSubtype="0"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500"/>
                                        <p:tgtEl>
                                          <p:spTgt spid="30"/>
                                        </p:tgtEl>
                                      </p:cBhvr>
                                    </p:animEffect>
                                  </p:childTnLst>
                                </p:cTn>
                              </p:par>
                            </p:childTnLst>
                          </p:cTn>
                        </p:par>
                        <p:par>
                          <p:cTn id="104" fill="hold">
                            <p:stCondLst>
                              <p:cond delay="10500"/>
                            </p:stCondLst>
                            <p:childTnLst>
                              <p:par>
                                <p:cTn id="105" presetID="10" presetClass="entr" presetSubtype="0" fill="hold"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childTnLst>
                          </p:cTn>
                        </p:par>
                        <p:par>
                          <p:cTn id="108" fill="hold">
                            <p:stCondLst>
                              <p:cond delay="11000"/>
                            </p:stCondLst>
                            <p:childTnLst>
                              <p:par>
                                <p:cTn id="109" presetID="10" presetClass="entr" presetSubtype="0" fill="hold" grpId="0" nodeType="after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childTnLst>
                          </p:cTn>
                        </p:par>
                        <p:par>
                          <p:cTn id="112" fill="hold">
                            <p:stCondLst>
                              <p:cond delay="11500"/>
                            </p:stCondLst>
                            <p:childTnLst>
                              <p:par>
                                <p:cTn id="113" presetID="10" presetClass="entr" presetSubtype="0" fill="hold" grpId="0"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11" grpId="0" animBg="1"/>
      <p:bldP spid="13" grpId="0" animBg="1"/>
      <p:bldP spid="15"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44" grpId="0"/>
      <p:bldP spid="45" grpId="0"/>
      <p:bldP spid="46" grpId="0"/>
      <p:bldP spid="47"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3247" y="1614820"/>
            <a:ext cx="3481629" cy="4743701"/>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nvSpPr>
        <p:spPr>
          <a:xfrm>
            <a:off x="5211539" y="1949531"/>
            <a:ext cx="3270588" cy="440899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817" name="AutoShape 1"/>
          <p:cNvSpPr/>
          <p:nvPr/>
        </p:nvSpPr>
        <p:spPr bwMode="auto">
          <a:xfrm>
            <a:off x="3725583" y="6358522"/>
            <a:ext cx="2607326" cy="133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ln>
          <a:effectLst/>
        </p:spPr>
        <p:txBody>
          <a:bodyPr lIns="0" tIns="0" rIns="0" bIns="0"/>
          <a:lstStyle/>
          <a:p>
            <a:pPr>
              <a:defRPr/>
            </a:pPr>
            <a:endParaRPr lang="es-ES" sz="2670">
              <a:latin typeface="+mn-lt"/>
              <a:ea typeface="+mn-ea"/>
              <a:cs typeface="+mn-ea"/>
              <a:sym typeface="+mn-lt"/>
            </a:endParaRPr>
          </a:p>
        </p:txBody>
      </p:sp>
      <p:sp>
        <p:nvSpPr>
          <p:cNvPr id="34818" name="AutoShape 2"/>
          <p:cNvSpPr/>
          <p:nvPr/>
        </p:nvSpPr>
        <p:spPr bwMode="auto">
          <a:xfrm>
            <a:off x="8480380" y="1651304"/>
            <a:ext cx="4184193" cy="470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ln>
          <a:effectLst/>
        </p:spPr>
        <p:txBody>
          <a:bodyPr lIns="0" tIns="0" rIns="0" bIns="0"/>
          <a:lstStyle/>
          <a:p>
            <a:pPr>
              <a:defRPr/>
            </a:pPr>
            <a:endParaRPr lang="es-ES" sz="2670">
              <a:latin typeface="+mn-lt"/>
              <a:ea typeface="+mn-ea"/>
              <a:cs typeface="+mn-ea"/>
              <a:sym typeface="+mn-lt"/>
            </a:endParaRPr>
          </a:p>
        </p:txBody>
      </p:sp>
      <p:sp>
        <p:nvSpPr>
          <p:cNvPr id="34820" name="AutoShape 4"/>
          <p:cNvSpPr/>
          <p:nvPr/>
        </p:nvSpPr>
        <p:spPr bwMode="auto">
          <a:xfrm>
            <a:off x="3792555" y="3485553"/>
            <a:ext cx="2549282" cy="28729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w="25400" cap="flat" cmpd="sng">
            <a:solidFill>
              <a:srgbClr val="000000">
                <a:alpha val="0"/>
              </a:srgbClr>
            </a:solidFill>
            <a:prstDash val="solid"/>
            <a:miter lim="0"/>
          </a:ln>
          <a:effectLst/>
        </p:spPr>
        <p:txBody>
          <a:bodyPr lIns="0" tIns="0" rIns="0" bIns="0"/>
          <a:lstStyle/>
          <a:p>
            <a:pPr>
              <a:defRPr/>
            </a:pPr>
            <a:endParaRPr lang="es-ES" sz="2670">
              <a:latin typeface="+mn-lt"/>
              <a:ea typeface="+mn-ea"/>
              <a:cs typeface="+mn-ea"/>
              <a:sym typeface="+mn-lt"/>
            </a:endParaRPr>
          </a:p>
        </p:txBody>
      </p:sp>
      <p:sp>
        <p:nvSpPr>
          <p:cNvPr id="34822" name="AutoShape 6"/>
          <p:cNvSpPr/>
          <p:nvPr/>
        </p:nvSpPr>
        <p:spPr bwMode="auto">
          <a:xfrm>
            <a:off x="1716515" y="6358522"/>
            <a:ext cx="2111755" cy="133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ln>
          <a:effectLst/>
        </p:spPr>
        <p:txBody>
          <a:bodyPr lIns="0" tIns="0" rIns="0" bIns="0"/>
          <a:lstStyle/>
          <a:p>
            <a:pPr>
              <a:defRPr/>
            </a:pPr>
            <a:endParaRPr lang="es-ES" sz="2670">
              <a:latin typeface="+mn-lt"/>
              <a:ea typeface="+mn-ea"/>
              <a:cs typeface="+mn-ea"/>
              <a:sym typeface="+mn-lt"/>
            </a:endParaRPr>
          </a:p>
        </p:txBody>
      </p:sp>
      <p:sp>
        <p:nvSpPr>
          <p:cNvPr id="34823" name="AutoShape 7"/>
          <p:cNvSpPr/>
          <p:nvPr/>
        </p:nvSpPr>
        <p:spPr bwMode="auto">
          <a:xfrm>
            <a:off x="6337375" y="6358522"/>
            <a:ext cx="2165330" cy="133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ln>
          <a:effectLst/>
        </p:spPr>
        <p:txBody>
          <a:bodyPr lIns="0" tIns="0" rIns="0" bIns="0"/>
          <a:lstStyle/>
          <a:p>
            <a:pPr>
              <a:defRPr/>
            </a:pPr>
            <a:endParaRPr lang="es-ES" sz="2670">
              <a:latin typeface="+mn-lt"/>
              <a:ea typeface="+mn-ea"/>
              <a:cs typeface="+mn-ea"/>
              <a:sym typeface="+mn-lt"/>
            </a:endParaRPr>
          </a:p>
        </p:txBody>
      </p:sp>
      <p:sp>
        <p:nvSpPr>
          <p:cNvPr id="34824" name="AutoShape 8"/>
          <p:cNvSpPr/>
          <p:nvPr/>
        </p:nvSpPr>
        <p:spPr bwMode="auto">
          <a:xfrm>
            <a:off x="8493775" y="6358523"/>
            <a:ext cx="2553750" cy="120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ln>
          <a:effectLst/>
        </p:spPr>
        <p:txBody>
          <a:bodyPr lIns="0" tIns="0" rIns="0" bIns="0"/>
          <a:lstStyle/>
          <a:p>
            <a:pPr>
              <a:defRPr/>
            </a:pPr>
            <a:endParaRPr lang="es-ES" sz="2670">
              <a:latin typeface="+mn-lt"/>
              <a:ea typeface="+mn-ea"/>
              <a:cs typeface="+mn-ea"/>
              <a:sym typeface="+mn-lt"/>
            </a:endParaRPr>
          </a:p>
        </p:txBody>
      </p:sp>
      <p:sp>
        <p:nvSpPr>
          <p:cNvPr id="34825" name="AutoShape 9"/>
          <p:cNvSpPr/>
          <p:nvPr/>
        </p:nvSpPr>
        <p:spPr bwMode="auto">
          <a:xfrm>
            <a:off x="4019952" y="4314492"/>
            <a:ext cx="2176493" cy="714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200" dirty="0">
                <a:solidFill>
                  <a:schemeClr val="bg1"/>
                </a:solidFill>
                <a:latin typeface="+mn-lt"/>
                <a:ea typeface="+mn-ea"/>
                <a:cs typeface="+mn-ea"/>
                <a:sym typeface="+mn-lt"/>
              </a:rPr>
              <a:t>请替换文字内容，点击添加相关标题文字，修改文字内容，也可以直接复制你的内容到此。请替换文字内容，点击添加相关标题文字，修改文字内容，也可以直接复制你的内容到此。</a:t>
            </a:r>
            <a:endParaRPr lang="zh-CN" altLang="en-US" sz="1200" dirty="0">
              <a:solidFill>
                <a:schemeClr val="bg1"/>
              </a:solidFill>
              <a:latin typeface="+mn-lt"/>
              <a:ea typeface="+mn-ea"/>
              <a:cs typeface="+mn-ea"/>
              <a:sym typeface="+mn-lt"/>
            </a:endParaRPr>
          </a:p>
        </p:txBody>
      </p:sp>
      <p:sp>
        <p:nvSpPr>
          <p:cNvPr id="34827" name="AutoShape 11"/>
          <p:cNvSpPr/>
          <p:nvPr/>
        </p:nvSpPr>
        <p:spPr bwMode="auto">
          <a:xfrm>
            <a:off x="9006600" y="3528114"/>
            <a:ext cx="3081910" cy="714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400" dirty="0">
                <a:solidFill>
                  <a:schemeClr val="bg1"/>
                </a:solidFill>
                <a:latin typeface="+mn-lt"/>
                <a:ea typeface="+mn-ea"/>
                <a:cs typeface="+mn-ea"/>
                <a:sym typeface="+mn-lt"/>
              </a:rPr>
              <a:t>请替换文字内容，点击添加相关标题文字，修改文字内容，也可以直接复制你的内容到此。请替换文字内容，点击添加相关标题文字，修改文字内容，也可以直接复制你的内容到此。</a:t>
            </a:r>
            <a:endParaRPr lang="zh-CN" altLang="en-US" sz="1400" dirty="0">
              <a:solidFill>
                <a:schemeClr val="bg1"/>
              </a:solidFill>
              <a:latin typeface="+mn-lt"/>
              <a:ea typeface="+mn-ea"/>
              <a:cs typeface="+mn-ea"/>
              <a:sym typeface="+mn-lt"/>
            </a:endParaRPr>
          </a:p>
        </p:txBody>
      </p:sp>
      <p:sp>
        <p:nvSpPr>
          <p:cNvPr id="34832" name="AutoShape 16"/>
          <p:cNvSpPr/>
          <p:nvPr/>
        </p:nvSpPr>
        <p:spPr bwMode="auto">
          <a:xfrm>
            <a:off x="4019952" y="3754352"/>
            <a:ext cx="1933467" cy="261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p>
            <a:r>
              <a:rPr lang="zh-CN" altLang="en-US" sz="1600" dirty="0">
                <a:solidFill>
                  <a:schemeClr val="bg1"/>
                </a:solidFill>
                <a:latin typeface="+mn-lt"/>
                <a:ea typeface="+mn-ea"/>
                <a:cs typeface="+mn-ea"/>
                <a:sym typeface="+mn-lt"/>
              </a:rPr>
              <a:t>点击请替换文字内容</a:t>
            </a:r>
            <a:endParaRPr lang="zh-CN" altLang="en-US" sz="1600" dirty="0">
              <a:solidFill>
                <a:schemeClr val="bg1"/>
              </a:solidFill>
              <a:latin typeface="+mn-lt"/>
              <a:ea typeface="+mn-ea"/>
              <a:cs typeface="+mn-ea"/>
              <a:sym typeface="+mn-lt"/>
            </a:endParaRPr>
          </a:p>
        </p:txBody>
      </p:sp>
      <p:sp>
        <p:nvSpPr>
          <p:cNvPr id="34833" name="AutoShape 17"/>
          <p:cNvSpPr/>
          <p:nvPr/>
        </p:nvSpPr>
        <p:spPr bwMode="auto">
          <a:xfrm>
            <a:off x="9006600" y="2649839"/>
            <a:ext cx="3081910" cy="2863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p>
            <a:r>
              <a:rPr lang="zh-CN" altLang="en-US" sz="2400" dirty="0">
                <a:solidFill>
                  <a:schemeClr val="bg1"/>
                </a:solidFill>
                <a:latin typeface="+mn-lt"/>
                <a:ea typeface="+mn-ea"/>
                <a:cs typeface="+mn-ea"/>
                <a:sym typeface="+mn-lt"/>
              </a:rPr>
              <a:t>点击请替换文字内容</a:t>
            </a:r>
            <a:endParaRPr lang="zh-CN" altLang="en-US" sz="2400" dirty="0">
              <a:solidFill>
                <a:schemeClr val="bg1"/>
              </a:solidFill>
              <a:latin typeface="+mn-lt"/>
              <a:ea typeface="+mn-ea"/>
              <a:cs typeface="+mn-ea"/>
              <a:sym typeface="+mn-lt"/>
            </a:endParaRPr>
          </a:p>
        </p:txBody>
      </p:sp>
      <p:sp>
        <p:nvSpPr>
          <p:cNvPr id="3" name="文本占位符 2"/>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additive="base">
                                        <p:cTn id="12" dur="500" fill="hold"/>
                                        <p:tgtEl>
                                          <p:spTgt spid="34820"/>
                                        </p:tgtEl>
                                        <p:attrNameLst>
                                          <p:attrName>ppt_x</p:attrName>
                                        </p:attrNameLst>
                                      </p:cBhvr>
                                      <p:tavLst>
                                        <p:tav tm="0">
                                          <p:val>
                                            <p:strVal val="1+#ppt_w/2"/>
                                          </p:val>
                                        </p:tav>
                                        <p:tav tm="100000">
                                          <p:val>
                                            <p:strVal val="#ppt_x"/>
                                          </p:val>
                                        </p:tav>
                                      </p:tavLst>
                                    </p:anim>
                                    <p:anim calcmode="lin" valueType="num">
                                      <p:cBhvr additive="base">
                                        <p:cTn id="13" dur="500" fill="hold"/>
                                        <p:tgtEl>
                                          <p:spTgt spid="348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1+#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4818"/>
                                        </p:tgtEl>
                                        <p:attrNameLst>
                                          <p:attrName>style.visibility</p:attrName>
                                        </p:attrNameLst>
                                      </p:cBhvr>
                                      <p:to>
                                        <p:strVal val="visible"/>
                                      </p:to>
                                    </p:set>
                                    <p:anim calcmode="lin" valueType="num">
                                      <p:cBhvr additive="base">
                                        <p:cTn id="22" dur="500" fill="hold"/>
                                        <p:tgtEl>
                                          <p:spTgt spid="34818"/>
                                        </p:tgtEl>
                                        <p:attrNameLst>
                                          <p:attrName>ppt_x</p:attrName>
                                        </p:attrNameLst>
                                      </p:cBhvr>
                                      <p:tavLst>
                                        <p:tav tm="0">
                                          <p:val>
                                            <p:strVal val="1+#ppt_w/2"/>
                                          </p:val>
                                        </p:tav>
                                        <p:tav tm="100000">
                                          <p:val>
                                            <p:strVal val="#ppt_x"/>
                                          </p:val>
                                        </p:tav>
                                      </p:tavLst>
                                    </p:anim>
                                    <p:anim calcmode="lin" valueType="num">
                                      <p:cBhvr additive="base">
                                        <p:cTn id="23" dur="500" fill="hold"/>
                                        <p:tgtEl>
                                          <p:spTgt spid="348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4832"/>
                                        </p:tgtEl>
                                        <p:attrNameLst>
                                          <p:attrName>style.visibility</p:attrName>
                                        </p:attrNameLst>
                                      </p:cBhvr>
                                      <p:to>
                                        <p:strVal val="visible"/>
                                      </p:to>
                                    </p:set>
                                    <p:anim calcmode="lin" valueType="num">
                                      <p:cBhvr additive="base">
                                        <p:cTn id="27" dur="500" fill="hold"/>
                                        <p:tgtEl>
                                          <p:spTgt spid="34832"/>
                                        </p:tgtEl>
                                        <p:attrNameLst>
                                          <p:attrName>ppt_x</p:attrName>
                                        </p:attrNameLst>
                                      </p:cBhvr>
                                      <p:tavLst>
                                        <p:tav tm="0">
                                          <p:val>
                                            <p:strVal val="1+#ppt_w/2"/>
                                          </p:val>
                                        </p:tav>
                                        <p:tav tm="100000">
                                          <p:val>
                                            <p:strVal val="#ppt_x"/>
                                          </p:val>
                                        </p:tav>
                                      </p:tavLst>
                                    </p:anim>
                                    <p:anim calcmode="lin" valueType="num">
                                      <p:cBhvr additive="base">
                                        <p:cTn id="28" dur="500" fill="hold"/>
                                        <p:tgtEl>
                                          <p:spTgt spid="34832"/>
                                        </p:tgtEl>
                                        <p:attrNameLst>
                                          <p:attrName>ppt_y</p:attrName>
                                        </p:attrNameLst>
                                      </p:cBhvr>
                                      <p:tavLst>
                                        <p:tav tm="0">
                                          <p:val>
                                            <p:strVal val="#ppt_y"/>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825"/>
                                        </p:tgtEl>
                                        <p:attrNameLst>
                                          <p:attrName>style.visibility</p:attrName>
                                        </p:attrNameLst>
                                      </p:cBhvr>
                                      <p:to>
                                        <p:strVal val="visible"/>
                                      </p:to>
                                    </p:set>
                                    <p:animEffect transition="in" filter="fade">
                                      <p:cBhvr>
                                        <p:cTn id="31" dur="500"/>
                                        <p:tgtEl>
                                          <p:spTgt spid="34825"/>
                                        </p:tgtEl>
                                      </p:cBhvr>
                                    </p:animEffect>
                                    <p:anim calcmode="lin" valueType="num">
                                      <p:cBhvr>
                                        <p:cTn id="32" dur="500" fill="hold"/>
                                        <p:tgtEl>
                                          <p:spTgt spid="34825"/>
                                        </p:tgtEl>
                                        <p:attrNameLst>
                                          <p:attrName>ppt_x</p:attrName>
                                        </p:attrNameLst>
                                      </p:cBhvr>
                                      <p:tavLst>
                                        <p:tav tm="0">
                                          <p:val>
                                            <p:strVal val="#ppt_x"/>
                                          </p:val>
                                        </p:tav>
                                        <p:tav tm="100000">
                                          <p:val>
                                            <p:strVal val="#ppt_x"/>
                                          </p:val>
                                        </p:tav>
                                      </p:tavLst>
                                    </p:anim>
                                    <p:anim calcmode="lin" valueType="num">
                                      <p:cBhvr>
                                        <p:cTn id="33" dur="500" fill="hold"/>
                                        <p:tgtEl>
                                          <p:spTgt spid="3482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34833"/>
                                        </p:tgtEl>
                                        <p:attrNameLst>
                                          <p:attrName>style.visibility</p:attrName>
                                        </p:attrNameLst>
                                      </p:cBhvr>
                                      <p:to>
                                        <p:strVal val="visible"/>
                                      </p:to>
                                    </p:set>
                                    <p:anim calcmode="lin" valueType="num">
                                      <p:cBhvr additive="base">
                                        <p:cTn id="37" dur="500" fill="hold"/>
                                        <p:tgtEl>
                                          <p:spTgt spid="34833"/>
                                        </p:tgtEl>
                                        <p:attrNameLst>
                                          <p:attrName>ppt_x</p:attrName>
                                        </p:attrNameLst>
                                      </p:cBhvr>
                                      <p:tavLst>
                                        <p:tav tm="0">
                                          <p:val>
                                            <p:strVal val="1+#ppt_w/2"/>
                                          </p:val>
                                        </p:tav>
                                        <p:tav tm="100000">
                                          <p:val>
                                            <p:strVal val="#ppt_x"/>
                                          </p:val>
                                        </p:tav>
                                      </p:tavLst>
                                    </p:anim>
                                    <p:anim calcmode="lin" valueType="num">
                                      <p:cBhvr additive="base">
                                        <p:cTn id="38" dur="500" fill="hold"/>
                                        <p:tgtEl>
                                          <p:spTgt spid="34833"/>
                                        </p:tgtEl>
                                        <p:attrNameLst>
                                          <p:attrName>ppt_y</p:attrName>
                                        </p:attrNameLst>
                                      </p:cBhvr>
                                      <p:tavLst>
                                        <p:tav tm="0">
                                          <p:val>
                                            <p:strVal val="#ppt_y"/>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827"/>
                                        </p:tgtEl>
                                        <p:attrNameLst>
                                          <p:attrName>style.visibility</p:attrName>
                                        </p:attrNameLst>
                                      </p:cBhvr>
                                      <p:to>
                                        <p:strVal val="visible"/>
                                      </p:to>
                                    </p:set>
                                    <p:animEffect transition="in" filter="fade">
                                      <p:cBhvr>
                                        <p:cTn id="41" dur="500"/>
                                        <p:tgtEl>
                                          <p:spTgt spid="34827"/>
                                        </p:tgtEl>
                                      </p:cBhvr>
                                    </p:animEffect>
                                    <p:anim calcmode="lin" valueType="num">
                                      <p:cBhvr>
                                        <p:cTn id="42" dur="500" fill="hold"/>
                                        <p:tgtEl>
                                          <p:spTgt spid="34827"/>
                                        </p:tgtEl>
                                        <p:attrNameLst>
                                          <p:attrName>ppt_x</p:attrName>
                                        </p:attrNameLst>
                                      </p:cBhvr>
                                      <p:tavLst>
                                        <p:tav tm="0">
                                          <p:val>
                                            <p:strVal val="#ppt_x"/>
                                          </p:val>
                                        </p:tav>
                                        <p:tav tm="100000">
                                          <p:val>
                                            <p:strVal val="#ppt_x"/>
                                          </p:val>
                                        </p:tav>
                                      </p:tavLst>
                                    </p:anim>
                                    <p:anim calcmode="lin" valueType="num">
                                      <p:cBhvr>
                                        <p:cTn id="43" dur="500" fill="hold"/>
                                        <p:tgtEl>
                                          <p:spTgt spid="3482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2" fill="hold" nodeType="afterEffect">
                                  <p:stCondLst>
                                    <p:cond delay="0"/>
                                  </p:stCondLst>
                                  <p:childTnLst>
                                    <p:set>
                                      <p:cBhvr>
                                        <p:cTn id="46" dur="1" fill="hold">
                                          <p:stCondLst>
                                            <p:cond delay="0"/>
                                          </p:stCondLst>
                                        </p:cTn>
                                        <p:tgtEl>
                                          <p:spTgt spid="34822"/>
                                        </p:tgtEl>
                                        <p:attrNameLst>
                                          <p:attrName>style.visibility</p:attrName>
                                        </p:attrNameLst>
                                      </p:cBhvr>
                                      <p:to>
                                        <p:strVal val="visible"/>
                                      </p:to>
                                    </p:set>
                                    <p:anim calcmode="lin" valueType="num">
                                      <p:cBhvr additive="base">
                                        <p:cTn id="47" dur="500" fill="hold"/>
                                        <p:tgtEl>
                                          <p:spTgt spid="34822"/>
                                        </p:tgtEl>
                                        <p:attrNameLst>
                                          <p:attrName>ppt_x</p:attrName>
                                        </p:attrNameLst>
                                      </p:cBhvr>
                                      <p:tavLst>
                                        <p:tav tm="0">
                                          <p:val>
                                            <p:strVal val="1+#ppt_w/2"/>
                                          </p:val>
                                        </p:tav>
                                        <p:tav tm="100000">
                                          <p:val>
                                            <p:strVal val="#ppt_x"/>
                                          </p:val>
                                        </p:tav>
                                      </p:tavLst>
                                    </p:anim>
                                    <p:anim calcmode="lin" valueType="num">
                                      <p:cBhvr additive="base">
                                        <p:cTn id="48" dur="500" fill="hold"/>
                                        <p:tgtEl>
                                          <p:spTgt spid="34822"/>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2" fill="hold" nodeType="afterEffect">
                                  <p:stCondLst>
                                    <p:cond delay="0"/>
                                  </p:stCondLst>
                                  <p:childTnLst>
                                    <p:set>
                                      <p:cBhvr>
                                        <p:cTn id="51" dur="1" fill="hold">
                                          <p:stCondLst>
                                            <p:cond delay="0"/>
                                          </p:stCondLst>
                                        </p:cTn>
                                        <p:tgtEl>
                                          <p:spTgt spid="34817"/>
                                        </p:tgtEl>
                                        <p:attrNameLst>
                                          <p:attrName>style.visibility</p:attrName>
                                        </p:attrNameLst>
                                      </p:cBhvr>
                                      <p:to>
                                        <p:strVal val="visible"/>
                                      </p:to>
                                    </p:set>
                                    <p:anim calcmode="lin" valueType="num">
                                      <p:cBhvr additive="base">
                                        <p:cTn id="52" dur="500" fill="hold"/>
                                        <p:tgtEl>
                                          <p:spTgt spid="34817"/>
                                        </p:tgtEl>
                                        <p:attrNameLst>
                                          <p:attrName>ppt_x</p:attrName>
                                        </p:attrNameLst>
                                      </p:cBhvr>
                                      <p:tavLst>
                                        <p:tav tm="0">
                                          <p:val>
                                            <p:strVal val="1+#ppt_w/2"/>
                                          </p:val>
                                        </p:tav>
                                        <p:tav tm="100000">
                                          <p:val>
                                            <p:strVal val="#ppt_x"/>
                                          </p:val>
                                        </p:tav>
                                      </p:tavLst>
                                    </p:anim>
                                    <p:anim calcmode="lin" valueType="num">
                                      <p:cBhvr additive="base">
                                        <p:cTn id="53" dur="500" fill="hold"/>
                                        <p:tgtEl>
                                          <p:spTgt spid="34817"/>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2" fill="hold" nodeType="afterEffect">
                                  <p:stCondLst>
                                    <p:cond delay="0"/>
                                  </p:stCondLst>
                                  <p:childTnLst>
                                    <p:set>
                                      <p:cBhvr>
                                        <p:cTn id="56" dur="1" fill="hold">
                                          <p:stCondLst>
                                            <p:cond delay="0"/>
                                          </p:stCondLst>
                                        </p:cTn>
                                        <p:tgtEl>
                                          <p:spTgt spid="34823"/>
                                        </p:tgtEl>
                                        <p:attrNameLst>
                                          <p:attrName>style.visibility</p:attrName>
                                        </p:attrNameLst>
                                      </p:cBhvr>
                                      <p:to>
                                        <p:strVal val="visible"/>
                                      </p:to>
                                    </p:set>
                                    <p:anim calcmode="lin" valueType="num">
                                      <p:cBhvr additive="base">
                                        <p:cTn id="57" dur="500" fill="hold"/>
                                        <p:tgtEl>
                                          <p:spTgt spid="34823"/>
                                        </p:tgtEl>
                                        <p:attrNameLst>
                                          <p:attrName>ppt_x</p:attrName>
                                        </p:attrNameLst>
                                      </p:cBhvr>
                                      <p:tavLst>
                                        <p:tav tm="0">
                                          <p:val>
                                            <p:strVal val="1+#ppt_w/2"/>
                                          </p:val>
                                        </p:tav>
                                        <p:tav tm="100000">
                                          <p:val>
                                            <p:strVal val="#ppt_x"/>
                                          </p:val>
                                        </p:tav>
                                      </p:tavLst>
                                    </p:anim>
                                    <p:anim calcmode="lin" valueType="num">
                                      <p:cBhvr additive="base">
                                        <p:cTn id="58" dur="500" fill="hold"/>
                                        <p:tgtEl>
                                          <p:spTgt spid="34823"/>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2" fill="hold" nodeType="afterEffect">
                                  <p:stCondLst>
                                    <p:cond delay="0"/>
                                  </p:stCondLst>
                                  <p:childTnLst>
                                    <p:set>
                                      <p:cBhvr>
                                        <p:cTn id="61" dur="1" fill="hold">
                                          <p:stCondLst>
                                            <p:cond delay="0"/>
                                          </p:stCondLst>
                                        </p:cTn>
                                        <p:tgtEl>
                                          <p:spTgt spid="34824"/>
                                        </p:tgtEl>
                                        <p:attrNameLst>
                                          <p:attrName>style.visibility</p:attrName>
                                        </p:attrNameLst>
                                      </p:cBhvr>
                                      <p:to>
                                        <p:strVal val="visible"/>
                                      </p:to>
                                    </p:set>
                                    <p:anim calcmode="lin" valueType="num">
                                      <p:cBhvr additive="base">
                                        <p:cTn id="62" dur="500" fill="hold"/>
                                        <p:tgtEl>
                                          <p:spTgt spid="34824"/>
                                        </p:tgtEl>
                                        <p:attrNameLst>
                                          <p:attrName>ppt_x</p:attrName>
                                        </p:attrNameLst>
                                      </p:cBhvr>
                                      <p:tavLst>
                                        <p:tav tm="0">
                                          <p:val>
                                            <p:strVal val="1+#ppt_w/2"/>
                                          </p:val>
                                        </p:tav>
                                        <p:tav tm="100000">
                                          <p:val>
                                            <p:strVal val="#ppt_x"/>
                                          </p:val>
                                        </p:tav>
                                      </p:tavLst>
                                    </p:anim>
                                    <p:anim calcmode="lin" valueType="num">
                                      <p:cBhvr additive="base">
                                        <p:cTn id="63"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34825" grpId="0"/>
      <p:bldP spid="34827" grpId="0"/>
      <p:bldP spid="34832" grpId="0" autoUpdateAnimBg="0"/>
      <p:bldP spid="3483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2"/>
          <p:cNvSpPr/>
          <p:nvPr/>
        </p:nvSpPr>
        <p:spPr bwMode="auto">
          <a:xfrm>
            <a:off x="4490075" y="3745148"/>
            <a:ext cx="2916554" cy="2097385"/>
          </a:xfrm>
          <a:custGeom>
            <a:avLst/>
            <a:gdLst>
              <a:gd name="T0" fmla="*/ 168 w 168"/>
              <a:gd name="T1" fmla="*/ 68 h 121"/>
              <a:gd name="T2" fmla="*/ 151 w 168"/>
              <a:gd name="T3" fmla="*/ 87 h 121"/>
              <a:gd name="T4" fmla="*/ 114 w 168"/>
              <a:gd name="T5" fmla="*/ 111 h 121"/>
              <a:gd name="T6" fmla="*/ 65 w 168"/>
              <a:gd name="T7" fmla="*/ 118 h 121"/>
              <a:gd name="T8" fmla="*/ 21 w 168"/>
              <a:gd name="T9" fmla="*/ 97 h 121"/>
              <a:gd name="T10" fmla="*/ 19 w 168"/>
              <a:gd name="T11" fmla="*/ 95 h 121"/>
              <a:gd name="T12" fmla="*/ 4 w 168"/>
              <a:gd name="T13" fmla="*/ 68 h 121"/>
              <a:gd name="T14" fmla="*/ 1 w 168"/>
              <a:gd name="T15" fmla="*/ 38 h 121"/>
              <a:gd name="T16" fmla="*/ 8 w 168"/>
              <a:gd name="T17" fmla="*/ 15 h 121"/>
              <a:gd name="T18" fmla="*/ 21 w 168"/>
              <a:gd name="T19" fmla="*/ 3 h 121"/>
              <a:gd name="T20" fmla="*/ 35 w 168"/>
              <a:gd name="T21" fmla="*/ 2 h 121"/>
              <a:gd name="T22" fmla="*/ 49 w 168"/>
              <a:gd name="T23" fmla="*/ 7 h 121"/>
              <a:gd name="T24" fmla="*/ 62 w 168"/>
              <a:gd name="T25" fmla="*/ 16 h 121"/>
              <a:gd name="T26" fmla="*/ 74 w 168"/>
              <a:gd name="T27" fmla="*/ 27 h 121"/>
              <a:gd name="T28" fmla="*/ 74 w 168"/>
              <a:gd name="T29" fmla="*/ 28 h 121"/>
              <a:gd name="T30" fmla="*/ 93 w 168"/>
              <a:gd name="T31" fmla="*/ 48 h 121"/>
              <a:gd name="T32" fmla="*/ 119 w 168"/>
              <a:gd name="T33" fmla="*/ 64 h 121"/>
              <a:gd name="T34" fmla="*/ 148 w 168"/>
              <a:gd name="T35" fmla="*/ 70 h 121"/>
              <a:gd name="T36" fmla="*/ 168 w 168"/>
              <a:gd name="T37" fmla="*/ 6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121">
                <a:moveTo>
                  <a:pt x="168" y="68"/>
                </a:moveTo>
                <a:cubicBezTo>
                  <a:pt x="166" y="71"/>
                  <a:pt x="160" y="78"/>
                  <a:pt x="151" y="87"/>
                </a:cubicBezTo>
                <a:cubicBezTo>
                  <a:pt x="142" y="95"/>
                  <a:pt x="129" y="105"/>
                  <a:pt x="114" y="111"/>
                </a:cubicBezTo>
                <a:cubicBezTo>
                  <a:pt x="99" y="117"/>
                  <a:pt x="81" y="121"/>
                  <a:pt x="65" y="118"/>
                </a:cubicBezTo>
                <a:cubicBezTo>
                  <a:pt x="48" y="116"/>
                  <a:pt x="32" y="109"/>
                  <a:pt x="21" y="97"/>
                </a:cubicBezTo>
                <a:cubicBezTo>
                  <a:pt x="20" y="97"/>
                  <a:pt x="20" y="96"/>
                  <a:pt x="19" y="95"/>
                </a:cubicBezTo>
                <a:cubicBezTo>
                  <a:pt x="12" y="88"/>
                  <a:pt x="7" y="78"/>
                  <a:pt x="4" y="68"/>
                </a:cubicBezTo>
                <a:cubicBezTo>
                  <a:pt x="1" y="58"/>
                  <a:pt x="0" y="47"/>
                  <a:pt x="1" y="38"/>
                </a:cubicBezTo>
                <a:cubicBezTo>
                  <a:pt x="2" y="29"/>
                  <a:pt x="4" y="21"/>
                  <a:pt x="8" y="15"/>
                </a:cubicBezTo>
                <a:cubicBezTo>
                  <a:pt x="11" y="9"/>
                  <a:pt x="16" y="5"/>
                  <a:pt x="21" y="3"/>
                </a:cubicBezTo>
                <a:cubicBezTo>
                  <a:pt x="26" y="0"/>
                  <a:pt x="30" y="0"/>
                  <a:pt x="35" y="2"/>
                </a:cubicBezTo>
                <a:cubicBezTo>
                  <a:pt x="40" y="3"/>
                  <a:pt x="45" y="5"/>
                  <a:pt x="49" y="7"/>
                </a:cubicBezTo>
                <a:cubicBezTo>
                  <a:pt x="54" y="10"/>
                  <a:pt x="58" y="13"/>
                  <a:pt x="62" y="16"/>
                </a:cubicBezTo>
                <a:cubicBezTo>
                  <a:pt x="66" y="19"/>
                  <a:pt x="70" y="23"/>
                  <a:pt x="74" y="27"/>
                </a:cubicBezTo>
                <a:cubicBezTo>
                  <a:pt x="74" y="28"/>
                  <a:pt x="74" y="28"/>
                  <a:pt x="74" y="28"/>
                </a:cubicBezTo>
                <a:cubicBezTo>
                  <a:pt x="80" y="33"/>
                  <a:pt x="86" y="41"/>
                  <a:pt x="93" y="48"/>
                </a:cubicBezTo>
                <a:cubicBezTo>
                  <a:pt x="100" y="54"/>
                  <a:pt x="109" y="60"/>
                  <a:pt x="119" y="64"/>
                </a:cubicBezTo>
                <a:cubicBezTo>
                  <a:pt x="128" y="68"/>
                  <a:pt x="139" y="70"/>
                  <a:pt x="148" y="70"/>
                </a:cubicBezTo>
                <a:cubicBezTo>
                  <a:pt x="157" y="70"/>
                  <a:pt x="165" y="68"/>
                  <a:pt x="168" y="68"/>
                </a:cubicBezTo>
                <a:close/>
              </a:path>
            </a:pathLst>
          </a:custGeom>
          <a:solidFill>
            <a:srgbClr val="92D050"/>
          </a:solidFill>
          <a:ln w="28575">
            <a:noFill/>
          </a:ln>
          <a:effectLst/>
        </p:spPr>
        <p:txBody>
          <a:bodyPr vert="horz" wrap="square" lIns="122494" tIns="61247" rIns="122494" bIns="61247" numCol="1" anchor="t" anchorCtr="0" compatLnSpc="1"/>
          <a:lstStyle/>
          <a:p>
            <a:endParaRPr lang="en-US">
              <a:solidFill>
                <a:srgbClr val="000000"/>
              </a:solidFill>
              <a:ea typeface="+mn-ea"/>
              <a:cs typeface="+mn-ea"/>
            </a:endParaRPr>
          </a:p>
        </p:txBody>
      </p:sp>
      <p:sp>
        <p:nvSpPr>
          <p:cNvPr id="11" name="Freeform 25"/>
          <p:cNvSpPr/>
          <p:nvPr/>
        </p:nvSpPr>
        <p:spPr bwMode="auto">
          <a:xfrm>
            <a:off x="5855776" y="2945766"/>
            <a:ext cx="2512907" cy="1824328"/>
          </a:xfrm>
          <a:custGeom>
            <a:avLst/>
            <a:gdLst>
              <a:gd name="T0" fmla="*/ 0 w 145"/>
              <a:gd name="T1" fmla="*/ 59 h 105"/>
              <a:gd name="T2" fmla="*/ 15 w 145"/>
              <a:gd name="T3" fmla="*/ 75 h 105"/>
              <a:gd name="T4" fmla="*/ 47 w 145"/>
              <a:gd name="T5" fmla="*/ 96 h 105"/>
              <a:gd name="T6" fmla="*/ 90 w 145"/>
              <a:gd name="T7" fmla="*/ 103 h 105"/>
              <a:gd name="T8" fmla="*/ 128 w 145"/>
              <a:gd name="T9" fmla="*/ 84 h 105"/>
              <a:gd name="T10" fmla="*/ 129 w 145"/>
              <a:gd name="T11" fmla="*/ 83 h 105"/>
              <a:gd name="T12" fmla="*/ 142 w 145"/>
              <a:gd name="T13" fmla="*/ 59 h 105"/>
              <a:gd name="T14" fmla="*/ 145 w 145"/>
              <a:gd name="T15" fmla="*/ 33 h 105"/>
              <a:gd name="T16" fmla="*/ 139 w 145"/>
              <a:gd name="T17" fmla="*/ 13 h 105"/>
              <a:gd name="T18" fmla="*/ 128 w 145"/>
              <a:gd name="T19" fmla="*/ 2 h 105"/>
              <a:gd name="T20" fmla="*/ 115 w 145"/>
              <a:gd name="T21" fmla="*/ 1 h 105"/>
              <a:gd name="T22" fmla="*/ 103 w 145"/>
              <a:gd name="T23" fmla="*/ 6 h 105"/>
              <a:gd name="T24" fmla="*/ 92 w 145"/>
              <a:gd name="T25" fmla="*/ 14 h 105"/>
              <a:gd name="T26" fmla="*/ 82 w 145"/>
              <a:gd name="T27" fmla="*/ 23 h 105"/>
              <a:gd name="T28" fmla="*/ 81 w 145"/>
              <a:gd name="T29" fmla="*/ 24 h 105"/>
              <a:gd name="T30" fmla="*/ 65 w 145"/>
              <a:gd name="T31" fmla="*/ 41 h 105"/>
              <a:gd name="T32" fmla="*/ 43 w 145"/>
              <a:gd name="T33" fmla="*/ 56 h 105"/>
              <a:gd name="T34" fmla="*/ 17 w 145"/>
              <a:gd name="T35" fmla="*/ 61 h 105"/>
              <a:gd name="T36" fmla="*/ 0 w 145"/>
              <a:gd name="T37"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105">
                <a:moveTo>
                  <a:pt x="0" y="59"/>
                </a:moveTo>
                <a:cubicBezTo>
                  <a:pt x="2" y="62"/>
                  <a:pt x="7" y="68"/>
                  <a:pt x="15" y="75"/>
                </a:cubicBezTo>
                <a:cubicBezTo>
                  <a:pt x="23" y="83"/>
                  <a:pt x="34" y="91"/>
                  <a:pt x="47" y="96"/>
                </a:cubicBezTo>
                <a:cubicBezTo>
                  <a:pt x="60" y="102"/>
                  <a:pt x="75" y="105"/>
                  <a:pt x="90" y="103"/>
                </a:cubicBezTo>
                <a:cubicBezTo>
                  <a:pt x="104" y="101"/>
                  <a:pt x="118" y="94"/>
                  <a:pt x="128" y="84"/>
                </a:cubicBezTo>
                <a:cubicBezTo>
                  <a:pt x="128" y="84"/>
                  <a:pt x="128" y="83"/>
                  <a:pt x="129" y="83"/>
                </a:cubicBezTo>
                <a:cubicBezTo>
                  <a:pt x="135" y="76"/>
                  <a:pt x="140" y="67"/>
                  <a:pt x="142" y="59"/>
                </a:cubicBezTo>
                <a:cubicBezTo>
                  <a:pt x="145" y="50"/>
                  <a:pt x="145" y="41"/>
                  <a:pt x="145" y="33"/>
                </a:cubicBezTo>
                <a:cubicBezTo>
                  <a:pt x="144" y="25"/>
                  <a:pt x="142" y="18"/>
                  <a:pt x="139" y="13"/>
                </a:cubicBezTo>
                <a:cubicBezTo>
                  <a:pt x="136" y="8"/>
                  <a:pt x="132" y="4"/>
                  <a:pt x="128" y="2"/>
                </a:cubicBezTo>
                <a:cubicBezTo>
                  <a:pt x="124" y="0"/>
                  <a:pt x="119" y="0"/>
                  <a:pt x="115" y="1"/>
                </a:cubicBezTo>
                <a:cubicBezTo>
                  <a:pt x="111" y="2"/>
                  <a:pt x="107" y="4"/>
                  <a:pt x="103" y="6"/>
                </a:cubicBezTo>
                <a:cubicBezTo>
                  <a:pt x="99" y="8"/>
                  <a:pt x="95" y="11"/>
                  <a:pt x="92" y="14"/>
                </a:cubicBezTo>
                <a:cubicBezTo>
                  <a:pt x="88" y="16"/>
                  <a:pt x="85" y="20"/>
                  <a:pt x="82" y="23"/>
                </a:cubicBezTo>
                <a:cubicBezTo>
                  <a:pt x="81" y="24"/>
                  <a:pt x="81" y="24"/>
                  <a:pt x="81" y="24"/>
                </a:cubicBezTo>
                <a:cubicBezTo>
                  <a:pt x="76" y="29"/>
                  <a:pt x="71" y="35"/>
                  <a:pt x="65" y="41"/>
                </a:cubicBezTo>
                <a:cubicBezTo>
                  <a:pt x="59" y="47"/>
                  <a:pt x="51" y="52"/>
                  <a:pt x="43" y="56"/>
                </a:cubicBezTo>
                <a:cubicBezTo>
                  <a:pt x="34" y="59"/>
                  <a:pt x="25" y="61"/>
                  <a:pt x="17" y="61"/>
                </a:cubicBezTo>
                <a:cubicBezTo>
                  <a:pt x="9" y="61"/>
                  <a:pt x="3" y="59"/>
                  <a:pt x="0" y="59"/>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2" name="Freeform 28"/>
          <p:cNvSpPr/>
          <p:nvPr/>
        </p:nvSpPr>
        <p:spPr bwMode="auto">
          <a:xfrm>
            <a:off x="4826168" y="2158255"/>
            <a:ext cx="2358569" cy="1681865"/>
          </a:xfrm>
          <a:custGeom>
            <a:avLst/>
            <a:gdLst>
              <a:gd name="T0" fmla="*/ 136 w 136"/>
              <a:gd name="T1" fmla="*/ 55 h 97"/>
              <a:gd name="T2" fmla="*/ 122 w 136"/>
              <a:gd name="T3" fmla="*/ 70 h 97"/>
              <a:gd name="T4" fmla="*/ 92 w 136"/>
              <a:gd name="T5" fmla="*/ 90 h 97"/>
              <a:gd name="T6" fmla="*/ 52 w 136"/>
              <a:gd name="T7" fmla="*/ 96 h 97"/>
              <a:gd name="T8" fmla="*/ 16 w 136"/>
              <a:gd name="T9" fmla="*/ 78 h 97"/>
              <a:gd name="T10" fmla="*/ 15 w 136"/>
              <a:gd name="T11" fmla="*/ 77 h 97"/>
              <a:gd name="T12" fmla="*/ 3 w 136"/>
              <a:gd name="T13" fmla="*/ 55 h 97"/>
              <a:gd name="T14" fmla="*/ 0 w 136"/>
              <a:gd name="T15" fmla="*/ 31 h 97"/>
              <a:gd name="T16" fmla="*/ 6 w 136"/>
              <a:gd name="T17" fmla="*/ 12 h 97"/>
              <a:gd name="T18" fmla="*/ 16 w 136"/>
              <a:gd name="T19" fmla="*/ 2 h 97"/>
              <a:gd name="T20" fmla="*/ 28 w 136"/>
              <a:gd name="T21" fmla="*/ 1 h 97"/>
              <a:gd name="T22" fmla="*/ 39 w 136"/>
              <a:gd name="T23" fmla="*/ 6 h 97"/>
              <a:gd name="T24" fmla="*/ 50 w 136"/>
              <a:gd name="T25" fmla="*/ 13 h 97"/>
              <a:gd name="T26" fmla="*/ 59 w 136"/>
              <a:gd name="T27" fmla="*/ 21 h 97"/>
              <a:gd name="T28" fmla="*/ 60 w 136"/>
              <a:gd name="T29" fmla="*/ 22 h 97"/>
              <a:gd name="T30" fmla="*/ 75 w 136"/>
              <a:gd name="T31" fmla="*/ 38 h 97"/>
              <a:gd name="T32" fmla="*/ 96 w 136"/>
              <a:gd name="T33" fmla="*/ 52 h 97"/>
              <a:gd name="T34" fmla="*/ 120 w 136"/>
              <a:gd name="T35" fmla="*/ 56 h 97"/>
              <a:gd name="T36" fmla="*/ 136 w 136"/>
              <a:gd name="T37" fmla="*/ 5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97">
                <a:moveTo>
                  <a:pt x="136" y="55"/>
                </a:moveTo>
                <a:cubicBezTo>
                  <a:pt x="134" y="57"/>
                  <a:pt x="129" y="63"/>
                  <a:pt x="122" y="70"/>
                </a:cubicBezTo>
                <a:cubicBezTo>
                  <a:pt x="114" y="77"/>
                  <a:pt x="104" y="85"/>
                  <a:pt x="92" y="90"/>
                </a:cubicBezTo>
                <a:cubicBezTo>
                  <a:pt x="80" y="95"/>
                  <a:pt x="65" y="97"/>
                  <a:pt x="52" y="96"/>
                </a:cubicBezTo>
                <a:cubicBezTo>
                  <a:pt x="38" y="94"/>
                  <a:pt x="25" y="88"/>
                  <a:pt x="16" y="78"/>
                </a:cubicBezTo>
                <a:cubicBezTo>
                  <a:pt x="16" y="78"/>
                  <a:pt x="15" y="77"/>
                  <a:pt x="15" y="77"/>
                </a:cubicBezTo>
                <a:cubicBezTo>
                  <a:pt x="9" y="71"/>
                  <a:pt x="5" y="63"/>
                  <a:pt x="3" y="55"/>
                </a:cubicBezTo>
                <a:cubicBezTo>
                  <a:pt x="0" y="47"/>
                  <a:pt x="0" y="38"/>
                  <a:pt x="0" y="31"/>
                </a:cubicBezTo>
                <a:cubicBezTo>
                  <a:pt x="1" y="23"/>
                  <a:pt x="3" y="17"/>
                  <a:pt x="6" y="12"/>
                </a:cubicBezTo>
                <a:cubicBezTo>
                  <a:pt x="9" y="7"/>
                  <a:pt x="12" y="4"/>
                  <a:pt x="16" y="2"/>
                </a:cubicBezTo>
                <a:cubicBezTo>
                  <a:pt x="20" y="0"/>
                  <a:pt x="24" y="0"/>
                  <a:pt x="28" y="1"/>
                </a:cubicBezTo>
                <a:cubicBezTo>
                  <a:pt x="32" y="2"/>
                  <a:pt x="36" y="3"/>
                  <a:pt x="39" y="6"/>
                </a:cubicBezTo>
                <a:cubicBezTo>
                  <a:pt x="43" y="8"/>
                  <a:pt x="46" y="10"/>
                  <a:pt x="50" y="13"/>
                </a:cubicBezTo>
                <a:cubicBezTo>
                  <a:pt x="53" y="15"/>
                  <a:pt x="56" y="18"/>
                  <a:pt x="59" y="21"/>
                </a:cubicBezTo>
                <a:cubicBezTo>
                  <a:pt x="60" y="22"/>
                  <a:pt x="60" y="22"/>
                  <a:pt x="60" y="22"/>
                </a:cubicBezTo>
                <a:cubicBezTo>
                  <a:pt x="64" y="27"/>
                  <a:pt x="69" y="33"/>
                  <a:pt x="75" y="38"/>
                </a:cubicBezTo>
                <a:cubicBezTo>
                  <a:pt x="81" y="44"/>
                  <a:pt x="88" y="49"/>
                  <a:pt x="96" y="52"/>
                </a:cubicBezTo>
                <a:cubicBezTo>
                  <a:pt x="104" y="55"/>
                  <a:pt x="112" y="56"/>
                  <a:pt x="120" y="56"/>
                </a:cubicBezTo>
                <a:cubicBezTo>
                  <a:pt x="127" y="57"/>
                  <a:pt x="133" y="55"/>
                  <a:pt x="136" y="55"/>
                </a:cubicBezTo>
                <a:close/>
              </a:path>
            </a:pathLst>
          </a:custGeom>
          <a:solidFill>
            <a:srgbClr val="FF6500"/>
          </a:soli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3" name="Freeform 31"/>
          <p:cNvSpPr/>
          <p:nvPr/>
        </p:nvSpPr>
        <p:spPr bwMode="auto">
          <a:xfrm>
            <a:off x="5969453" y="1531019"/>
            <a:ext cx="1978665" cy="1408810"/>
          </a:xfrm>
          <a:custGeom>
            <a:avLst/>
            <a:gdLst>
              <a:gd name="T0" fmla="*/ 0 w 114"/>
              <a:gd name="T1" fmla="*/ 46 h 81"/>
              <a:gd name="T2" fmla="*/ 12 w 114"/>
              <a:gd name="T3" fmla="*/ 58 h 81"/>
              <a:gd name="T4" fmla="*/ 37 w 114"/>
              <a:gd name="T5" fmla="*/ 75 h 81"/>
              <a:gd name="T6" fmla="*/ 70 w 114"/>
              <a:gd name="T7" fmla="*/ 80 h 81"/>
              <a:gd name="T8" fmla="*/ 100 w 114"/>
              <a:gd name="T9" fmla="*/ 65 h 81"/>
              <a:gd name="T10" fmla="*/ 101 w 114"/>
              <a:gd name="T11" fmla="*/ 64 h 81"/>
              <a:gd name="T12" fmla="*/ 111 w 114"/>
              <a:gd name="T13" fmla="*/ 45 h 81"/>
              <a:gd name="T14" fmla="*/ 113 w 114"/>
              <a:gd name="T15" fmla="*/ 25 h 81"/>
              <a:gd name="T16" fmla="*/ 109 w 114"/>
              <a:gd name="T17" fmla="*/ 10 h 81"/>
              <a:gd name="T18" fmla="*/ 100 w 114"/>
              <a:gd name="T19" fmla="*/ 1 h 81"/>
              <a:gd name="T20" fmla="*/ 90 w 114"/>
              <a:gd name="T21" fmla="*/ 0 h 81"/>
              <a:gd name="T22" fmla="*/ 81 w 114"/>
              <a:gd name="T23" fmla="*/ 4 h 81"/>
              <a:gd name="T24" fmla="*/ 72 w 114"/>
              <a:gd name="T25" fmla="*/ 10 h 81"/>
              <a:gd name="T26" fmla="*/ 64 w 114"/>
              <a:gd name="T27" fmla="*/ 17 h 81"/>
              <a:gd name="T28" fmla="*/ 64 w 114"/>
              <a:gd name="T29" fmla="*/ 18 h 81"/>
              <a:gd name="T30" fmla="*/ 51 w 114"/>
              <a:gd name="T31" fmla="*/ 32 h 81"/>
              <a:gd name="T32" fmla="*/ 34 w 114"/>
              <a:gd name="T33" fmla="*/ 43 h 81"/>
              <a:gd name="T34" fmla="*/ 14 w 114"/>
              <a:gd name="T35" fmla="*/ 47 h 81"/>
              <a:gd name="T36" fmla="*/ 0 w 114"/>
              <a:gd name="T37"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81">
                <a:moveTo>
                  <a:pt x="0" y="46"/>
                </a:moveTo>
                <a:cubicBezTo>
                  <a:pt x="2" y="48"/>
                  <a:pt x="6" y="53"/>
                  <a:pt x="12" y="58"/>
                </a:cubicBezTo>
                <a:cubicBezTo>
                  <a:pt x="18" y="64"/>
                  <a:pt x="27" y="70"/>
                  <a:pt x="37" y="75"/>
                </a:cubicBezTo>
                <a:cubicBezTo>
                  <a:pt x="47" y="79"/>
                  <a:pt x="59" y="81"/>
                  <a:pt x="70" y="80"/>
                </a:cubicBezTo>
                <a:cubicBezTo>
                  <a:pt x="82" y="78"/>
                  <a:pt x="92" y="73"/>
                  <a:pt x="100" y="65"/>
                </a:cubicBezTo>
                <a:cubicBezTo>
                  <a:pt x="100" y="65"/>
                  <a:pt x="101" y="64"/>
                  <a:pt x="101" y="64"/>
                </a:cubicBezTo>
                <a:cubicBezTo>
                  <a:pt x="106" y="59"/>
                  <a:pt x="109" y="52"/>
                  <a:pt x="111" y="45"/>
                </a:cubicBezTo>
                <a:cubicBezTo>
                  <a:pt x="113" y="39"/>
                  <a:pt x="114" y="32"/>
                  <a:pt x="113" y="25"/>
                </a:cubicBezTo>
                <a:cubicBezTo>
                  <a:pt x="113" y="19"/>
                  <a:pt x="111" y="14"/>
                  <a:pt x="109" y="10"/>
                </a:cubicBezTo>
                <a:cubicBezTo>
                  <a:pt x="106" y="5"/>
                  <a:pt x="103" y="3"/>
                  <a:pt x="100" y="1"/>
                </a:cubicBezTo>
                <a:cubicBezTo>
                  <a:pt x="97" y="0"/>
                  <a:pt x="93" y="0"/>
                  <a:pt x="90" y="0"/>
                </a:cubicBezTo>
                <a:cubicBezTo>
                  <a:pt x="87" y="1"/>
                  <a:pt x="84" y="3"/>
                  <a:pt x="81" y="4"/>
                </a:cubicBezTo>
                <a:cubicBezTo>
                  <a:pt x="78" y="6"/>
                  <a:pt x="75" y="8"/>
                  <a:pt x="72" y="10"/>
                </a:cubicBezTo>
                <a:cubicBezTo>
                  <a:pt x="69" y="12"/>
                  <a:pt x="67" y="15"/>
                  <a:pt x="64" y="17"/>
                </a:cubicBezTo>
                <a:cubicBezTo>
                  <a:pt x="64" y="18"/>
                  <a:pt x="64" y="18"/>
                  <a:pt x="64" y="18"/>
                </a:cubicBezTo>
                <a:cubicBezTo>
                  <a:pt x="60" y="22"/>
                  <a:pt x="56" y="27"/>
                  <a:pt x="51" y="32"/>
                </a:cubicBezTo>
                <a:cubicBezTo>
                  <a:pt x="46" y="36"/>
                  <a:pt x="40" y="40"/>
                  <a:pt x="34" y="43"/>
                </a:cubicBezTo>
                <a:cubicBezTo>
                  <a:pt x="27" y="46"/>
                  <a:pt x="20" y="47"/>
                  <a:pt x="14" y="47"/>
                </a:cubicBezTo>
                <a:cubicBezTo>
                  <a:pt x="8" y="47"/>
                  <a:pt x="2" y="46"/>
                  <a:pt x="0" y="46"/>
                </a:cubicBezTo>
                <a:close/>
              </a:path>
            </a:pathLst>
          </a:custGeom>
          <a:solidFill>
            <a:srgbClr val="FF6500"/>
          </a:soli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15" name="Group 14"/>
          <p:cNvGrpSpPr/>
          <p:nvPr/>
        </p:nvGrpSpPr>
        <p:grpSpPr>
          <a:xfrm>
            <a:off x="7151820" y="2040704"/>
            <a:ext cx="458814" cy="439108"/>
            <a:chOff x="8383588" y="4452938"/>
            <a:chExt cx="522287" cy="477837"/>
          </a:xfrm>
          <a:solidFill>
            <a:schemeClr val="bg1"/>
          </a:solidFill>
          <a:effectLst/>
        </p:grpSpPr>
        <p:sp>
          <p:nvSpPr>
            <p:cNvPr id="16" name="Freeform 15"/>
            <p:cNvSpPr/>
            <p:nvPr/>
          </p:nvSpPr>
          <p:spPr bwMode="auto">
            <a:xfrm>
              <a:off x="8477250" y="4873625"/>
              <a:ext cx="334962" cy="57150"/>
            </a:xfrm>
            <a:custGeom>
              <a:avLst/>
              <a:gdLst>
                <a:gd name="T0" fmla="*/ 69 w 89"/>
                <a:gd name="T1" fmla="*/ 0 h 15"/>
                <a:gd name="T2" fmla="*/ 21 w 89"/>
                <a:gd name="T3" fmla="*/ 0 h 15"/>
                <a:gd name="T4" fmla="*/ 0 w 89"/>
                <a:gd name="T5" fmla="*/ 8 h 15"/>
                <a:gd name="T6" fmla="*/ 10 w 89"/>
                <a:gd name="T7" fmla="*/ 15 h 15"/>
                <a:gd name="T8" fmla="*/ 79 w 89"/>
                <a:gd name="T9" fmla="*/ 15 h 15"/>
                <a:gd name="T10" fmla="*/ 89 w 89"/>
                <a:gd name="T11" fmla="*/ 8 h 15"/>
                <a:gd name="T12" fmla="*/ 69 w 8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89" h="15">
                  <a:moveTo>
                    <a:pt x="69" y="0"/>
                  </a:moveTo>
                  <a:cubicBezTo>
                    <a:pt x="21" y="0"/>
                    <a:pt x="21" y="0"/>
                    <a:pt x="21" y="0"/>
                  </a:cubicBezTo>
                  <a:cubicBezTo>
                    <a:pt x="15" y="0"/>
                    <a:pt x="0" y="3"/>
                    <a:pt x="0" y="8"/>
                  </a:cubicBezTo>
                  <a:cubicBezTo>
                    <a:pt x="0" y="12"/>
                    <a:pt x="5" y="15"/>
                    <a:pt x="10" y="15"/>
                  </a:cubicBezTo>
                  <a:cubicBezTo>
                    <a:pt x="79" y="15"/>
                    <a:pt x="79" y="15"/>
                    <a:pt x="79" y="15"/>
                  </a:cubicBezTo>
                  <a:cubicBezTo>
                    <a:pt x="84" y="15"/>
                    <a:pt x="89" y="12"/>
                    <a:pt x="89" y="8"/>
                  </a:cubicBezTo>
                  <a:cubicBezTo>
                    <a:pt x="89" y="2"/>
                    <a:pt x="74" y="0"/>
                    <a:pt x="69" y="0"/>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17" name="Freeform 16"/>
            <p:cNvSpPr>
              <a:spLocks noEditPoints="1"/>
            </p:cNvSpPr>
            <p:nvPr/>
          </p:nvSpPr>
          <p:spPr bwMode="auto">
            <a:xfrm>
              <a:off x="8383588" y="4452938"/>
              <a:ext cx="522287" cy="387350"/>
            </a:xfrm>
            <a:custGeom>
              <a:avLst/>
              <a:gdLst>
                <a:gd name="T0" fmla="*/ 110 w 139"/>
                <a:gd name="T1" fmla="*/ 103 h 103"/>
                <a:gd name="T2" fmla="*/ 30 w 139"/>
                <a:gd name="T3" fmla="*/ 103 h 103"/>
                <a:gd name="T4" fmla="*/ 0 w 139"/>
                <a:gd name="T5" fmla="*/ 74 h 103"/>
                <a:gd name="T6" fmla="*/ 0 w 139"/>
                <a:gd name="T7" fmla="*/ 30 h 103"/>
                <a:gd name="T8" fmla="*/ 30 w 139"/>
                <a:gd name="T9" fmla="*/ 0 h 103"/>
                <a:gd name="T10" fmla="*/ 110 w 139"/>
                <a:gd name="T11" fmla="*/ 0 h 103"/>
                <a:gd name="T12" fmla="*/ 139 w 139"/>
                <a:gd name="T13" fmla="*/ 30 h 103"/>
                <a:gd name="T14" fmla="*/ 139 w 139"/>
                <a:gd name="T15" fmla="*/ 74 h 103"/>
                <a:gd name="T16" fmla="*/ 110 w 139"/>
                <a:gd name="T17" fmla="*/ 103 h 103"/>
                <a:gd name="T18" fmla="*/ 27 w 139"/>
                <a:gd name="T19" fmla="*/ 9 h 103"/>
                <a:gd name="T20" fmla="*/ 8 w 139"/>
                <a:gd name="T21" fmla="*/ 29 h 103"/>
                <a:gd name="T22" fmla="*/ 8 w 139"/>
                <a:gd name="T23" fmla="*/ 75 h 103"/>
                <a:gd name="T24" fmla="*/ 27 w 139"/>
                <a:gd name="T25" fmla="*/ 95 h 103"/>
                <a:gd name="T26" fmla="*/ 112 w 139"/>
                <a:gd name="T27" fmla="*/ 95 h 103"/>
                <a:gd name="T28" fmla="*/ 131 w 139"/>
                <a:gd name="T29" fmla="*/ 75 h 103"/>
                <a:gd name="T30" fmla="*/ 131 w 139"/>
                <a:gd name="T31" fmla="*/ 29 h 103"/>
                <a:gd name="T32" fmla="*/ 112 w 139"/>
                <a:gd name="T33" fmla="*/ 9 h 103"/>
                <a:gd name="T34" fmla="*/ 27 w 139"/>
                <a:gd name="T35"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03">
                  <a:moveTo>
                    <a:pt x="110" y="103"/>
                  </a:moveTo>
                  <a:cubicBezTo>
                    <a:pt x="30" y="103"/>
                    <a:pt x="30" y="103"/>
                    <a:pt x="30" y="103"/>
                  </a:cubicBezTo>
                  <a:cubicBezTo>
                    <a:pt x="13" y="103"/>
                    <a:pt x="0" y="90"/>
                    <a:pt x="0" y="74"/>
                  </a:cubicBezTo>
                  <a:cubicBezTo>
                    <a:pt x="0" y="30"/>
                    <a:pt x="0" y="30"/>
                    <a:pt x="0" y="30"/>
                  </a:cubicBezTo>
                  <a:cubicBezTo>
                    <a:pt x="0" y="14"/>
                    <a:pt x="13" y="0"/>
                    <a:pt x="30" y="0"/>
                  </a:cubicBezTo>
                  <a:cubicBezTo>
                    <a:pt x="110" y="0"/>
                    <a:pt x="110" y="0"/>
                    <a:pt x="110" y="0"/>
                  </a:cubicBezTo>
                  <a:cubicBezTo>
                    <a:pt x="126" y="0"/>
                    <a:pt x="139" y="14"/>
                    <a:pt x="139" y="30"/>
                  </a:cubicBezTo>
                  <a:cubicBezTo>
                    <a:pt x="139" y="74"/>
                    <a:pt x="139" y="74"/>
                    <a:pt x="139" y="74"/>
                  </a:cubicBezTo>
                  <a:cubicBezTo>
                    <a:pt x="139" y="90"/>
                    <a:pt x="126" y="103"/>
                    <a:pt x="110" y="103"/>
                  </a:cubicBezTo>
                  <a:close/>
                  <a:moveTo>
                    <a:pt x="27" y="9"/>
                  </a:moveTo>
                  <a:cubicBezTo>
                    <a:pt x="17" y="9"/>
                    <a:pt x="8" y="18"/>
                    <a:pt x="8" y="29"/>
                  </a:cubicBezTo>
                  <a:cubicBezTo>
                    <a:pt x="8" y="75"/>
                    <a:pt x="8" y="75"/>
                    <a:pt x="8" y="75"/>
                  </a:cubicBezTo>
                  <a:cubicBezTo>
                    <a:pt x="8" y="86"/>
                    <a:pt x="17" y="95"/>
                    <a:pt x="27" y="95"/>
                  </a:cubicBezTo>
                  <a:cubicBezTo>
                    <a:pt x="112" y="95"/>
                    <a:pt x="112" y="95"/>
                    <a:pt x="112" y="95"/>
                  </a:cubicBezTo>
                  <a:cubicBezTo>
                    <a:pt x="122" y="95"/>
                    <a:pt x="131" y="86"/>
                    <a:pt x="131" y="75"/>
                  </a:cubicBezTo>
                  <a:cubicBezTo>
                    <a:pt x="131" y="29"/>
                    <a:pt x="131" y="29"/>
                    <a:pt x="131" y="29"/>
                  </a:cubicBezTo>
                  <a:cubicBezTo>
                    <a:pt x="131" y="18"/>
                    <a:pt x="122" y="9"/>
                    <a:pt x="112" y="9"/>
                  </a:cubicBezTo>
                  <a:lnTo>
                    <a:pt x="27" y="9"/>
                  </a:ln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18" name="Freeform 17"/>
            <p:cNvSpPr>
              <a:spLocks noEditPoints="1"/>
            </p:cNvSpPr>
            <p:nvPr/>
          </p:nvSpPr>
          <p:spPr bwMode="auto">
            <a:xfrm>
              <a:off x="8774113" y="4559300"/>
              <a:ext cx="63500"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5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close/>
                  <a:moveTo>
                    <a:pt x="9" y="5"/>
                  </a:moveTo>
                  <a:cubicBezTo>
                    <a:pt x="6" y="5"/>
                    <a:pt x="5" y="7"/>
                    <a:pt x="5" y="9"/>
                  </a:cubicBezTo>
                  <a:cubicBezTo>
                    <a:pt x="5" y="11"/>
                    <a:pt x="6" y="13"/>
                    <a:pt x="9" y="13"/>
                  </a:cubicBezTo>
                  <a:cubicBezTo>
                    <a:pt x="11" y="13"/>
                    <a:pt x="13" y="11"/>
                    <a:pt x="13" y="9"/>
                  </a:cubicBezTo>
                  <a:cubicBezTo>
                    <a:pt x="13" y="7"/>
                    <a:pt x="11" y="5"/>
                    <a:pt x="9" y="5"/>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19" name="Freeform 18"/>
            <p:cNvSpPr>
              <a:spLocks noEditPoints="1"/>
            </p:cNvSpPr>
            <p:nvPr/>
          </p:nvSpPr>
          <p:spPr bwMode="auto">
            <a:xfrm>
              <a:off x="8669338" y="4629150"/>
              <a:ext cx="63500" cy="65087"/>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5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close/>
                  <a:moveTo>
                    <a:pt x="9" y="5"/>
                  </a:moveTo>
                  <a:cubicBezTo>
                    <a:pt x="6" y="5"/>
                    <a:pt x="5" y="7"/>
                    <a:pt x="5" y="9"/>
                  </a:cubicBezTo>
                  <a:cubicBezTo>
                    <a:pt x="5" y="11"/>
                    <a:pt x="6" y="13"/>
                    <a:pt x="9" y="13"/>
                  </a:cubicBezTo>
                  <a:cubicBezTo>
                    <a:pt x="11" y="13"/>
                    <a:pt x="13" y="11"/>
                    <a:pt x="13" y="9"/>
                  </a:cubicBezTo>
                  <a:cubicBezTo>
                    <a:pt x="13" y="7"/>
                    <a:pt x="11" y="5"/>
                    <a:pt x="9" y="5"/>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0" name="Freeform 19"/>
            <p:cNvSpPr>
              <a:spLocks noEditPoints="1"/>
            </p:cNvSpPr>
            <p:nvPr/>
          </p:nvSpPr>
          <p:spPr bwMode="auto">
            <a:xfrm>
              <a:off x="8556625" y="4600575"/>
              <a:ext cx="60325" cy="63500"/>
            </a:xfrm>
            <a:custGeom>
              <a:avLst/>
              <a:gdLst>
                <a:gd name="T0" fmla="*/ 8 w 16"/>
                <a:gd name="T1" fmla="*/ 17 h 17"/>
                <a:gd name="T2" fmla="*/ 0 w 16"/>
                <a:gd name="T3" fmla="*/ 9 h 17"/>
                <a:gd name="T4" fmla="*/ 8 w 16"/>
                <a:gd name="T5" fmla="*/ 0 h 17"/>
                <a:gd name="T6" fmla="*/ 16 w 16"/>
                <a:gd name="T7" fmla="*/ 9 h 17"/>
                <a:gd name="T8" fmla="*/ 8 w 16"/>
                <a:gd name="T9" fmla="*/ 17 h 17"/>
                <a:gd name="T10" fmla="*/ 8 w 16"/>
                <a:gd name="T11" fmla="*/ 5 h 17"/>
                <a:gd name="T12" fmla="*/ 4 w 16"/>
                <a:gd name="T13" fmla="*/ 9 h 17"/>
                <a:gd name="T14" fmla="*/ 8 w 16"/>
                <a:gd name="T15" fmla="*/ 13 h 17"/>
                <a:gd name="T16" fmla="*/ 12 w 16"/>
                <a:gd name="T17" fmla="*/ 9 h 17"/>
                <a:gd name="T18" fmla="*/ 8 w 16"/>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8" y="17"/>
                  </a:moveTo>
                  <a:cubicBezTo>
                    <a:pt x="3" y="17"/>
                    <a:pt x="0" y="13"/>
                    <a:pt x="0" y="9"/>
                  </a:cubicBezTo>
                  <a:cubicBezTo>
                    <a:pt x="0" y="4"/>
                    <a:pt x="3" y="0"/>
                    <a:pt x="8" y="0"/>
                  </a:cubicBezTo>
                  <a:cubicBezTo>
                    <a:pt x="13" y="0"/>
                    <a:pt x="16" y="4"/>
                    <a:pt x="16" y="9"/>
                  </a:cubicBezTo>
                  <a:cubicBezTo>
                    <a:pt x="16" y="13"/>
                    <a:pt x="13" y="17"/>
                    <a:pt x="8" y="17"/>
                  </a:cubicBezTo>
                  <a:close/>
                  <a:moveTo>
                    <a:pt x="8" y="5"/>
                  </a:moveTo>
                  <a:cubicBezTo>
                    <a:pt x="6" y="5"/>
                    <a:pt x="4" y="7"/>
                    <a:pt x="4" y="9"/>
                  </a:cubicBezTo>
                  <a:cubicBezTo>
                    <a:pt x="4" y="11"/>
                    <a:pt x="6" y="13"/>
                    <a:pt x="8" y="13"/>
                  </a:cubicBezTo>
                  <a:cubicBezTo>
                    <a:pt x="10" y="13"/>
                    <a:pt x="12" y="11"/>
                    <a:pt x="12" y="9"/>
                  </a:cubicBezTo>
                  <a:cubicBezTo>
                    <a:pt x="12" y="7"/>
                    <a:pt x="10" y="5"/>
                    <a:pt x="8" y="5"/>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1" name="Freeform 20"/>
            <p:cNvSpPr>
              <a:spLocks noEditPoints="1"/>
            </p:cNvSpPr>
            <p:nvPr/>
          </p:nvSpPr>
          <p:spPr bwMode="auto">
            <a:xfrm>
              <a:off x="8451850" y="4675188"/>
              <a:ext cx="63500" cy="60325"/>
            </a:xfrm>
            <a:custGeom>
              <a:avLst/>
              <a:gdLst>
                <a:gd name="T0" fmla="*/ 8 w 17"/>
                <a:gd name="T1" fmla="*/ 16 h 16"/>
                <a:gd name="T2" fmla="*/ 0 w 17"/>
                <a:gd name="T3" fmla="*/ 8 h 16"/>
                <a:gd name="T4" fmla="*/ 8 w 17"/>
                <a:gd name="T5" fmla="*/ 0 h 16"/>
                <a:gd name="T6" fmla="*/ 17 w 17"/>
                <a:gd name="T7" fmla="*/ 8 h 16"/>
                <a:gd name="T8" fmla="*/ 8 w 17"/>
                <a:gd name="T9" fmla="*/ 16 h 16"/>
                <a:gd name="T10" fmla="*/ 8 w 17"/>
                <a:gd name="T11" fmla="*/ 4 h 16"/>
                <a:gd name="T12" fmla="*/ 4 w 17"/>
                <a:gd name="T13" fmla="*/ 8 h 16"/>
                <a:gd name="T14" fmla="*/ 8 w 17"/>
                <a:gd name="T15" fmla="*/ 12 h 16"/>
                <a:gd name="T16" fmla="*/ 12 w 17"/>
                <a:gd name="T17" fmla="*/ 8 h 16"/>
                <a:gd name="T18" fmla="*/ 8 w 17"/>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6">
                  <a:moveTo>
                    <a:pt x="8" y="16"/>
                  </a:moveTo>
                  <a:cubicBezTo>
                    <a:pt x="4" y="16"/>
                    <a:pt x="0" y="13"/>
                    <a:pt x="0" y="8"/>
                  </a:cubicBezTo>
                  <a:cubicBezTo>
                    <a:pt x="0" y="3"/>
                    <a:pt x="4" y="0"/>
                    <a:pt x="8" y="0"/>
                  </a:cubicBezTo>
                  <a:cubicBezTo>
                    <a:pt x="13" y="0"/>
                    <a:pt x="17" y="3"/>
                    <a:pt x="17" y="8"/>
                  </a:cubicBezTo>
                  <a:cubicBezTo>
                    <a:pt x="17" y="13"/>
                    <a:pt x="13" y="16"/>
                    <a:pt x="8" y="16"/>
                  </a:cubicBezTo>
                  <a:close/>
                  <a:moveTo>
                    <a:pt x="8" y="4"/>
                  </a:moveTo>
                  <a:cubicBezTo>
                    <a:pt x="6" y="4"/>
                    <a:pt x="4" y="6"/>
                    <a:pt x="4" y="8"/>
                  </a:cubicBezTo>
                  <a:cubicBezTo>
                    <a:pt x="4" y="10"/>
                    <a:pt x="6" y="12"/>
                    <a:pt x="8" y="12"/>
                  </a:cubicBezTo>
                  <a:cubicBezTo>
                    <a:pt x="11" y="12"/>
                    <a:pt x="12" y="10"/>
                    <a:pt x="12" y="8"/>
                  </a:cubicBezTo>
                  <a:cubicBezTo>
                    <a:pt x="12" y="6"/>
                    <a:pt x="11" y="4"/>
                    <a:pt x="8" y="4"/>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2" name="Freeform 21"/>
            <p:cNvSpPr/>
            <p:nvPr/>
          </p:nvSpPr>
          <p:spPr bwMode="auto">
            <a:xfrm>
              <a:off x="8721725" y="4595813"/>
              <a:ext cx="71437" cy="57150"/>
            </a:xfrm>
            <a:custGeom>
              <a:avLst/>
              <a:gdLst>
                <a:gd name="T0" fmla="*/ 2 w 19"/>
                <a:gd name="T1" fmla="*/ 15 h 15"/>
                <a:gd name="T2" fmla="*/ 19 w 19"/>
                <a:gd name="T3" fmla="*/ 4 h 15"/>
                <a:gd name="T4" fmla="*/ 17 w 19"/>
                <a:gd name="T5" fmla="*/ 0 h 15"/>
                <a:gd name="T6" fmla="*/ 0 w 19"/>
                <a:gd name="T7" fmla="*/ 11 h 15"/>
                <a:gd name="T8" fmla="*/ 2 w 19"/>
                <a:gd name="T9" fmla="*/ 15 h 15"/>
              </a:gdLst>
              <a:ahLst/>
              <a:cxnLst>
                <a:cxn ang="0">
                  <a:pos x="T0" y="T1"/>
                </a:cxn>
                <a:cxn ang="0">
                  <a:pos x="T2" y="T3"/>
                </a:cxn>
                <a:cxn ang="0">
                  <a:pos x="T4" y="T5"/>
                </a:cxn>
                <a:cxn ang="0">
                  <a:pos x="T6" y="T7"/>
                </a:cxn>
                <a:cxn ang="0">
                  <a:pos x="T8" y="T9"/>
                </a:cxn>
              </a:cxnLst>
              <a:rect l="0" t="0" r="r" b="b"/>
              <a:pathLst>
                <a:path w="19" h="15">
                  <a:moveTo>
                    <a:pt x="2" y="15"/>
                  </a:moveTo>
                  <a:cubicBezTo>
                    <a:pt x="19" y="4"/>
                    <a:pt x="19" y="4"/>
                    <a:pt x="19" y="4"/>
                  </a:cubicBezTo>
                  <a:cubicBezTo>
                    <a:pt x="17" y="0"/>
                    <a:pt x="17" y="0"/>
                    <a:pt x="17" y="0"/>
                  </a:cubicBezTo>
                  <a:cubicBezTo>
                    <a:pt x="0" y="11"/>
                    <a:pt x="0" y="11"/>
                    <a:pt x="0" y="11"/>
                  </a:cubicBezTo>
                  <a:cubicBezTo>
                    <a:pt x="1" y="12"/>
                    <a:pt x="2" y="14"/>
                    <a:pt x="2" y="15"/>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3" name="Freeform 22"/>
            <p:cNvSpPr/>
            <p:nvPr/>
          </p:nvSpPr>
          <p:spPr bwMode="auto">
            <a:xfrm>
              <a:off x="8496300" y="4645025"/>
              <a:ext cx="71437" cy="55562"/>
            </a:xfrm>
            <a:custGeom>
              <a:avLst/>
              <a:gdLst>
                <a:gd name="T0" fmla="*/ 16 w 19"/>
                <a:gd name="T1" fmla="*/ 0 h 15"/>
                <a:gd name="T2" fmla="*/ 0 w 19"/>
                <a:gd name="T3" fmla="*/ 11 h 15"/>
                <a:gd name="T4" fmla="*/ 3 w 19"/>
                <a:gd name="T5" fmla="*/ 15 h 15"/>
                <a:gd name="T6" fmla="*/ 19 w 19"/>
                <a:gd name="T7" fmla="*/ 3 h 15"/>
                <a:gd name="T8" fmla="*/ 16 w 19"/>
                <a:gd name="T9" fmla="*/ 0 h 15"/>
              </a:gdLst>
              <a:ahLst/>
              <a:cxnLst>
                <a:cxn ang="0">
                  <a:pos x="T0" y="T1"/>
                </a:cxn>
                <a:cxn ang="0">
                  <a:pos x="T2" y="T3"/>
                </a:cxn>
                <a:cxn ang="0">
                  <a:pos x="T4" y="T5"/>
                </a:cxn>
                <a:cxn ang="0">
                  <a:pos x="T6" y="T7"/>
                </a:cxn>
                <a:cxn ang="0">
                  <a:pos x="T8" y="T9"/>
                </a:cxn>
              </a:cxnLst>
              <a:rect l="0" t="0" r="r" b="b"/>
              <a:pathLst>
                <a:path w="19" h="15">
                  <a:moveTo>
                    <a:pt x="16" y="0"/>
                  </a:moveTo>
                  <a:cubicBezTo>
                    <a:pt x="0" y="11"/>
                    <a:pt x="0" y="11"/>
                    <a:pt x="0" y="11"/>
                  </a:cubicBezTo>
                  <a:cubicBezTo>
                    <a:pt x="3" y="15"/>
                    <a:pt x="3" y="15"/>
                    <a:pt x="3" y="15"/>
                  </a:cubicBezTo>
                  <a:cubicBezTo>
                    <a:pt x="19" y="3"/>
                    <a:pt x="19" y="3"/>
                    <a:pt x="19" y="3"/>
                  </a:cubicBezTo>
                  <a:cubicBezTo>
                    <a:pt x="18" y="2"/>
                    <a:pt x="17" y="1"/>
                    <a:pt x="16" y="0"/>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4" name="Freeform 23"/>
            <p:cNvSpPr/>
            <p:nvPr/>
          </p:nvSpPr>
          <p:spPr bwMode="auto">
            <a:xfrm>
              <a:off x="8612188" y="4633913"/>
              <a:ext cx="60325" cy="30162"/>
            </a:xfrm>
            <a:custGeom>
              <a:avLst/>
              <a:gdLst>
                <a:gd name="T0" fmla="*/ 16 w 16"/>
                <a:gd name="T1" fmla="*/ 4 h 8"/>
                <a:gd name="T2" fmla="*/ 1 w 16"/>
                <a:gd name="T3" fmla="*/ 0 h 8"/>
                <a:gd name="T4" fmla="*/ 1 w 16"/>
                <a:gd name="T5" fmla="*/ 0 h 8"/>
                <a:gd name="T6" fmla="*/ 0 w 16"/>
                <a:gd name="T7" fmla="*/ 4 h 8"/>
                <a:gd name="T8" fmla="*/ 15 w 16"/>
                <a:gd name="T9" fmla="*/ 8 h 8"/>
                <a:gd name="T10" fmla="*/ 15 w 16"/>
                <a:gd name="T11" fmla="*/ 8 h 8"/>
                <a:gd name="T12" fmla="*/ 16 w 16"/>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6" y="4"/>
                  </a:moveTo>
                  <a:cubicBezTo>
                    <a:pt x="1" y="0"/>
                    <a:pt x="1" y="0"/>
                    <a:pt x="1" y="0"/>
                  </a:cubicBezTo>
                  <a:cubicBezTo>
                    <a:pt x="1" y="0"/>
                    <a:pt x="1" y="0"/>
                    <a:pt x="1" y="0"/>
                  </a:cubicBezTo>
                  <a:cubicBezTo>
                    <a:pt x="1" y="1"/>
                    <a:pt x="1" y="3"/>
                    <a:pt x="0" y="4"/>
                  </a:cubicBezTo>
                  <a:cubicBezTo>
                    <a:pt x="15" y="8"/>
                    <a:pt x="15" y="8"/>
                    <a:pt x="15" y="8"/>
                  </a:cubicBezTo>
                  <a:cubicBezTo>
                    <a:pt x="15" y="8"/>
                    <a:pt x="15" y="8"/>
                    <a:pt x="15" y="8"/>
                  </a:cubicBezTo>
                  <a:cubicBezTo>
                    <a:pt x="15" y="6"/>
                    <a:pt x="16" y="5"/>
                    <a:pt x="16" y="4"/>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grpSp>
      <p:grpSp>
        <p:nvGrpSpPr>
          <p:cNvPr id="25" name="Group 24"/>
          <p:cNvGrpSpPr/>
          <p:nvPr/>
        </p:nvGrpSpPr>
        <p:grpSpPr>
          <a:xfrm>
            <a:off x="5174380" y="2706243"/>
            <a:ext cx="517159" cy="467178"/>
            <a:chOff x="9204326" y="3648075"/>
            <a:chExt cx="500062" cy="454026"/>
          </a:xfrm>
          <a:solidFill>
            <a:schemeClr val="bg1"/>
          </a:solidFill>
          <a:effectLst/>
        </p:grpSpPr>
        <p:sp>
          <p:nvSpPr>
            <p:cNvPr id="26" name="Freeform 25"/>
            <p:cNvSpPr/>
            <p:nvPr/>
          </p:nvSpPr>
          <p:spPr bwMode="auto">
            <a:xfrm>
              <a:off x="9204326" y="3840163"/>
              <a:ext cx="304800" cy="261938"/>
            </a:xfrm>
            <a:custGeom>
              <a:avLst/>
              <a:gdLst>
                <a:gd name="T0" fmla="*/ 22 w 81"/>
                <a:gd name="T1" fmla="*/ 0 h 70"/>
                <a:gd name="T2" fmla="*/ 33 w 81"/>
                <a:gd name="T3" fmla="*/ 0 h 70"/>
                <a:gd name="T4" fmla="*/ 36 w 81"/>
                <a:gd name="T5" fmla="*/ 10 h 70"/>
                <a:gd name="T6" fmla="*/ 33 w 81"/>
                <a:gd name="T7" fmla="*/ 48 h 70"/>
                <a:gd name="T8" fmla="*/ 41 w 81"/>
                <a:gd name="T9" fmla="*/ 62 h 70"/>
                <a:gd name="T10" fmla="*/ 48 w 81"/>
                <a:gd name="T11" fmla="*/ 48 h 70"/>
                <a:gd name="T12" fmla="*/ 44 w 81"/>
                <a:gd name="T13" fmla="*/ 10 h 70"/>
                <a:gd name="T14" fmla="*/ 47 w 81"/>
                <a:gd name="T15" fmla="*/ 0 h 70"/>
                <a:gd name="T16" fmla="*/ 59 w 81"/>
                <a:gd name="T17" fmla="*/ 0 h 70"/>
                <a:gd name="T18" fmla="*/ 59 w 81"/>
                <a:gd name="T19" fmla="*/ 0 h 70"/>
                <a:gd name="T20" fmla="*/ 79 w 81"/>
                <a:gd name="T21" fmla="*/ 23 h 70"/>
                <a:gd name="T22" fmla="*/ 77 w 81"/>
                <a:gd name="T23" fmla="*/ 47 h 70"/>
                <a:gd name="T24" fmla="*/ 56 w 81"/>
                <a:gd name="T25" fmla="*/ 70 h 70"/>
                <a:gd name="T26" fmla="*/ 25 w 81"/>
                <a:gd name="T27" fmla="*/ 70 h 70"/>
                <a:gd name="T28" fmla="*/ 4 w 81"/>
                <a:gd name="T29" fmla="*/ 47 h 70"/>
                <a:gd name="T30" fmla="*/ 1 w 81"/>
                <a:gd name="T31" fmla="*/ 23 h 70"/>
                <a:gd name="T32" fmla="*/ 22 w 81"/>
                <a:gd name="T3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70">
                  <a:moveTo>
                    <a:pt x="22" y="0"/>
                  </a:moveTo>
                  <a:cubicBezTo>
                    <a:pt x="33" y="0"/>
                    <a:pt x="33" y="0"/>
                    <a:pt x="33" y="0"/>
                  </a:cubicBezTo>
                  <a:cubicBezTo>
                    <a:pt x="33" y="1"/>
                    <a:pt x="33" y="7"/>
                    <a:pt x="36" y="10"/>
                  </a:cubicBezTo>
                  <a:cubicBezTo>
                    <a:pt x="36" y="10"/>
                    <a:pt x="31" y="39"/>
                    <a:pt x="33" y="48"/>
                  </a:cubicBezTo>
                  <a:cubicBezTo>
                    <a:pt x="34" y="52"/>
                    <a:pt x="37" y="62"/>
                    <a:pt x="41" y="62"/>
                  </a:cubicBezTo>
                  <a:cubicBezTo>
                    <a:pt x="44" y="62"/>
                    <a:pt x="47" y="52"/>
                    <a:pt x="48" y="48"/>
                  </a:cubicBezTo>
                  <a:cubicBezTo>
                    <a:pt x="50" y="39"/>
                    <a:pt x="44" y="10"/>
                    <a:pt x="44" y="10"/>
                  </a:cubicBezTo>
                  <a:cubicBezTo>
                    <a:pt x="45" y="9"/>
                    <a:pt x="46" y="7"/>
                    <a:pt x="47" y="0"/>
                  </a:cubicBezTo>
                  <a:cubicBezTo>
                    <a:pt x="59" y="0"/>
                    <a:pt x="59" y="0"/>
                    <a:pt x="59" y="0"/>
                  </a:cubicBezTo>
                  <a:cubicBezTo>
                    <a:pt x="59" y="0"/>
                    <a:pt x="59" y="0"/>
                    <a:pt x="59" y="0"/>
                  </a:cubicBezTo>
                  <a:cubicBezTo>
                    <a:pt x="70" y="0"/>
                    <a:pt x="81" y="11"/>
                    <a:pt x="79" y="23"/>
                  </a:cubicBezTo>
                  <a:cubicBezTo>
                    <a:pt x="77" y="47"/>
                    <a:pt x="77" y="47"/>
                    <a:pt x="77" y="47"/>
                  </a:cubicBezTo>
                  <a:cubicBezTo>
                    <a:pt x="74" y="59"/>
                    <a:pt x="67" y="70"/>
                    <a:pt x="56" y="70"/>
                  </a:cubicBezTo>
                  <a:cubicBezTo>
                    <a:pt x="25" y="70"/>
                    <a:pt x="25" y="70"/>
                    <a:pt x="25" y="70"/>
                  </a:cubicBezTo>
                  <a:cubicBezTo>
                    <a:pt x="13" y="70"/>
                    <a:pt x="7" y="59"/>
                    <a:pt x="4" y="47"/>
                  </a:cubicBezTo>
                  <a:cubicBezTo>
                    <a:pt x="1" y="23"/>
                    <a:pt x="1" y="23"/>
                    <a:pt x="1" y="23"/>
                  </a:cubicBezTo>
                  <a:cubicBezTo>
                    <a:pt x="0" y="10"/>
                    <a:pt x="11" y="0"/>
                    <a:pt x="22" y="0"/>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7" name="Oval 26"/>
            <p:cNvSpPr>
              <a:spLocks noChangeArrowheads="1"/>
            </p:cNvSpPr>
            <p:nvPr/>
          </p:nvSpPr>
          <p:spPr bwMode="auto">
            <a:xfrm>
              <a:off x="9280526" y="3648075"/>
              <a:ext cx="153988" cy="153988"/>
            </a:xfrm>
            <a:prstGeom prst="ellipse">
              <a:avLst/>
            </a:pr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8" name="Freeform 27"/>
            <p:cNvSpPr>
              <a:spLocks noEditPoints="1"/>
            </p:cNvSpPr>
            <p:nvPr/>
          </p:nvSpPr>
          <p:spPr bwMode="auto">
            <a:xfrm>
              <a:off x="9399588" y="3730625"/>
              <a:ext cx="304800" cy="109538"/>
            </a:xfrm>
            <a:custGeom>
              <a:avLst/>
              <a:gdLst>
                <a:gd name="T0" fmla="*/ 81 w 81"/>
                <a:gd name="T1" fmla="*/ 27 h 29"/>
                <a:gd name="T2" fmla="*/ 64 w 81"/>
                <a:gd name="T3" fmla="*/ 10 h 29"/>
                <a:gd name="T4" fmla="*/ 62 w 81"/>
                <a:gd name="T5" fmla="*/ 10 h 29"/>
                <a:gd name="T6" fmla="*/ 62 w 81"/>
                <a:gd name="T7" fmla="*/ 6 h 29"/>
                <a:gd name="T8" fmla="*/ 55 w 81"/>
                <a:gd name="T9" fmla="*/ 0 h 29"/>
                <a:gd name="T10" fmla="*/ 49 w 81"/>
                <a:gd name="T11" fmla="*/ 6 h 29"/>
                <a:gd name="T12" fmla="*/ 49 w 81"/>
                <a:gd name="T13" fmla="*/ 10 h 29"/>
                <a:gd name="T14" fmla="*/ 24 w 81"/>
                <a:gd name="T15" fmla="*/ 10 h 29"/>
                <a:gd name="T16" fmla="*/ 24 w 81"/>
                <a:gd name="T17" fmla="*/ 6 h 29"/>
                <a:gd name="T18" fmla="*/ 17 w 81"/>
                <a:gd name="T19" fmla="*/ 0 h 29"/>
                <a:gd name="T20" fmla="*/ 15 w 81"/>
                <a:gd name="T21" fmla="*/ 0 h 29"/>
                <a:gd name="T22" fmla="*/ 0 w 81"/>
                <a:gd name="T23" fmla="*/ 23 h 29"/>
                <a:gd name="T24" fmla="*/ 1 w 81"/>
                <a:gd name="T25" fmla="*/ 23 h 29"/>
                <a:gd name="T26" fmla="*/ 1 w 81"/>
                <a:gd name="T27" fmla="*/ 23 h 29"/>
                <a:gd name="T28" fmla="*/ 7 w 81"/>
                <a:gd name="T29" fmla="*/ 23 h 29"/>
                <a:gd name="T30" fmla="*/ 24 w 81"/>
                <a:gd name="T31" fmla="*/ 29 h 29"/>
                <a:gd name="T32" fmla="*/ 81 w 81"/>
                <a:gd name="T33" fmla="*/ 29 h 29"/>
                <a:gd name="T34" fmla="*/ 81 w 81"/>
                <a:gd name="T35" fmla="*/ 27 h 29"/>
                <a:gd name="T36" fmla="*/ 17 w 81"/>
                <a:gd name="T37" fmla="*/ 22 h 29"/>
                <a:gd name="T38" fmla="*/ 11 w 81"/>
                <a:gd name="T39" fmla="*/ 16 h 29"/>
                <a:gd name="T40" fmla="*/ 11 w 81"/>
                <a:gd name="T41" fmla="*/ 15 h 29"/>
                <a:gd name="T42" fmla="*/ 17 w 81"/>
                <a:gd name="T43" fmla="*/ 19 h 29"/>
                <a:gd name="T44" fmla="*/ 23 w 81"/>
                <a:gd name="T45" fmla="*/ 15 h 29"/>
                <a:gd name="T46" fmla="*/ 24 w 81"/>
                <a:gd name="T47" fmla="*/ 16 h 29"/>
                <a:gd name="T48" fmla="*/ 17 w 81"/>
                <a:gd name="T49" fmla="*/ 22 h 29"/>
                <a:gd name="T50" fmla="*/ 55 w 81"/>
                <a:gd name="T51" fmla="*/ 22 h 29"/>
                <a:gd name="T52" fmla="*/ 49 w 81"/>
                <a:gd name="T53" fmla="*/ 16 h 29"/>
                <a:gd name="T54" fmla="*/ 49 w 81"/>
                <a:gd name="T55" fmla="*/ 15 h 29"/>
                <a:gd name="T56" fmla="*/ 55 w 81"/>
                <a:gd name="T57" fmla="*/ 19 h 29"/>
                <a:gd name="T58" fmla="*/ 62 w 81"/>
                <a:gd name="T59" fmla="*/ 15 h 29"/>
                <a:gd name="T60" fmla="*/ 62 w 81"/>
                <a:gd name="T61" fmla="*/ 16 h 29"/>
                <a:gd name="T62" fmla="*/ 55 w 81"/>
                <a:gd name="T63"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29">
                  <a:moveTo>
                    <a:pt x="81" y="27"/>
                  </a:moveTo>
                  <a:cubicBezTo>
                    <a:pt x="81" y="17"/>
                    <a:pt x="73" y="10"/>
                    <a:pt x="64" y="10"/>
                  </a:cubicBezTo>
                  <a:cubicBezTo>
                    <a:pt x="62" y="10"/>
                    <a:pt x="62" y="10"/>
                    <a:pt x="62" y="10"/>
                  </a:cubicBezTo>
                  <a:cubicBezTo>
                    <a:pt x="62" y="6"/>
                    <a:pt x="62" y="6"/>
                    <a:pt x="62" y="6"/>
                  </a:cubicBezTo>
                  <a:cubicBezTo>
                    <a:pt x="62" y="3"/>
                    <a:pt x="59" y="0"/>
                    <a:pt x="55" y="0"/>
                  </a:cubicBezTo>
                  <a:cubicBezTo>
                    <a:pt x="52" y="0"/>
                    <a:pt x="49" y="3"/>
                    <a:pt x="49" y="6"/>
                  </a:cubicBezTo>
                  <a:cubicBezTo>
                    <a:pt x="49" y="10"/>
                    <a:pt x="49" y="10"/>
                    <a:pt x="49" y="10"/>
                  </a:cubicBezTo>
                  <a:cubicBezTo>
                    <a:pt x="24" y="10"/>
                    <a:pt x="24" y="10"/>
                    <a:pt x="24" y="10"/>
                  </a:cubicBezTo>
                  <a:cubicBezTo>
                    <a:pt x="24" y="6"/>
                    <a:pt x="24" y="6"/>
                    <a:pt x="24" y="6"/>
                  </a:cubicBezTo>
                  <a:cubicBezTo>
                    <a:pt x="24" y="3"/>
                    <a:pt x="21" y="0"/>
                    <a:pt x="17" y="0"/>
                  </a:cubicBezTo>
                  <a:cubicBezTo>
                    <a:pt x="17" y="0"/>
                    <a:pt x="16" y="0"/>
                    <a:pt x="15" y="0"/>
                  </a:cubicBezTo>
                  <a:cubicBezTo>
                    <a:pt x="14" y="10"/>
                    <a:pt x="8" y="19"/>
                    <a:pt x="0" y="23"/>
                  </a:cubicBezTo>
                  <a:cubicBezTo>
                    <a:pt x="1" y="23"/>
                    <a:pt x="1" y="23"/>
                    <a:pt x="1" y="23"/>
                  </a:cubicBezTo>
                  <a:cubicBezTo>
                    <a:pt x="1" y="23"/>
                    <a:pt x="1" y="23"/>
                    <a:pt x="1" y="23"/>
                  </a:cubicBezTo>
                  <a:cubicBezTo>
                    <a:pt x="7" y="23"/>
                    <a:pt x="7" y="23"/>
                    <a:pt x="7" y="23"/>
                  </a:cubicBezTo>
                  <a:cubicBezTo>
                    <a:pt x="13" y="23"/>
                    <a:pt x="19" y="25"/>
                    <a:pt x="24" y="29"/>
                  </a:cubicBezTo>
                  <a:cubicBezTo>
                    <a:pt x="81" y="29"/>
                    <a:pt x="81" y="29"/>
                    <a:pt x="81" y="29"/>
                  </a:cubicBezTo>
                  <a:lnTo>
                    <a:pt x="81" y="27"/>
                  </a:lnTo>
                  <a:close/>
                  <a:moveTo>
                    <a:pt x="17" y="22"/>
                  </a:moveTo>
                  <a:cubicBezTo>
                    <a:pt x="14" y="22"/>
                    <a:pt x="11" y="19"/>
                    <a:pt x="11" y="16"/>
                  </a:cubicBezTo>
                  <a:cubicBezTo>
                    <a:pt x="11" y="15"/>
                    <a:pt x="11" y="15"/>
                    <a:pt x="11" y="15"/>
                  </a:cubicBezTo>
                  <a:cubicBezTo>
                    <a:pt x="12" y="17"/>
                    <a:pt x="15" y="19"/>
                    <a:pt x="17" y="19"/>
                  </a:cubicBezTo>
                  <a:cubicBezTo>
                    <a:pt x="20" y="19"/>
                    <a:pt x="22" y="17"/>
                    <a:pt x="23" y="15"/>
                  </a:cubicBezTo>
                  <a:cubicBezTo>
                    <a:pt x="24" y="15"/>
                    <a:pt x="24" y="15"/>
                    <a:pt x="24" y="16"/>
                  </a:cubicBezTo>
                  <a:cubicBezTo>
                    <a:pt x="24" y="19"/>
                    <a:pt x="21" y="22"/>
                    <a:pt x="17" y="22"/>
                  </a:cubicBezTo>
                  <a:close/>
                  <a:moveTo>
                    <a:pt x="55" y="22"/>
                  </a:moveTo>
                  <a:cubicBezTo>
                    <a:pt x="52" y="22"/>
                    <a:pt x="49" y="19"/>
                    <a:pt x="49" y="16"/>
                  </a:cubicBezTo>
                  <a:cubicBezTo>
                    <a:pt x="49" y="15"/>
                    <a:pt x="49" y="15"/>
                    <a:pt x="49" y="15"/>
                  </a:cubicBezTo>
                  <a:cubicBezTo>
                    <a:pt x="50" y="17"/>
                    <a:pt x="53" y="19"/>
                    <a:pt x="55" y="19"/>
                  </a:cubicBezTo>
                  <a:cubicBezTo>
                    <a:pt x="58" y="19"/>
                    <a:pt x="61" y="17"/>
                    <a:pt x="62" y="15"/>
                  </a:cubicBezTo>
                  <a:cubicBezTo>
                    <a:pt x="62" y="15"/>
                    <a:pt x="62" y="15"/>
                    <a:pt x="62" y="16"/>
                  </a:cubicBezTo>
                  <a:cubicBezTo>
                    <a:pt x="62" y="19"/>
                    <a:pt x="59" y="22"/>
                    <a:pt x="55" y="22"/>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29" name="Freeform 28"/>
            <p:cNvSpPr/>
            <p:nvPr/>
          </p:nvSpPr>
          <p:spPr bwMode="auto">
            <a:xfrm>
              <a:off x="9475788" y="3862388"/>
              <a:ext cx="228600" cy="239713"/>
            </a:xfrm>
            <a:custGeom>
              <a:avLst/>
              <a:gdLst>
                <a:gd name="T0" fmla="*/ 47 w 61"/>
                <a:gd name="T1" fmla="*/ 5 h 64"/>
                <a:gd name="T2" fmla="*/ 55 w 61"/>
                <a:gd name="T3" fmla="*/ 5 h 64"/>
                <a:gd name="T4" fmla="*/ 55 w 61"/>
                <a:gd name="T5" fmla="*/ 48 h 64"/>
                <a:gd name="T6" fmla="*/ 46 w 61"/>
                <a:gd name="T7" fmla="*/ 58 h 64"/>
                <a:gd name="T8" fmla="*/ 5 w 61"/>
                <a:gd name="T9" fmla="*/ 58 h 64"/>
                <a:gd name="T10" fmla="*/ 0 w 61"/>
                <a:gd name="T11" fmla="*/ 64 h 64"/>
                <a:gd name="T12" fmla="*/ 44 w 61"/>
                <a:gd name="T13" fmla="*/ 64 h 64"/>
                <a:gd name="T14" fmla="*/ 61 w 61"/>
                <a:gd name="T15" fmla="*/ 47 h 64"/>
                <a:gd name="T16" fmla="*/ 61 w 61"/>
                <a:gd name="T17" fmla="*/ 0 h 64"/>
                <a:gd name="T18" fmla="*/ 45 w 61"/>
                <a:gd name="T19" fmla="*/ 0 h 64"/>
                <a:gd name="T20" fmla="*/ 9 w 61"/>
                <a:gd name="T21" fmla="*/ 0 h 64"/>
                <a:gd name="T22" fmla="*/ 12 w 61"/>
                <a:gd name="T23" fmla="*/ 5 h 64"/>
                <a:gd name="T24" fmla="*/ 47 w 61"/>
                <a:gd name="T2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47" y="5"/>
                  </a:moveTo>
                  <a:cubicBezTo>
                    <a:pt x="55" y="5"/>
                    <a:pt x="55" y="5"/>
                    <a:pt x="55" y="5"/>
                  </a:cubicBezTo>
                  <a:cubicBezTo>
                    <a:pt x="55" y="48"/>
                    <a:pt x="55" y="48"/>
                    <a:pt x="55" y="48"/>
                  </a:cubicBezTo>
                  <a:cubicBezTo>
                    <a:pt x="55" y="53"/>
                    <a:pt x="51" y="58"/>
                    <a:pt x="46" y="58"/>
                  </a:cubicBezTo>
                  <a:cubicBezTo>
                    <a:pt x="5" y="58"/>
                    <a:pt x="5" y="58"/>
                    <a:pt x="5" y="58"/>
                  </a:cubicBezTo>
                  <a:cubicBezTo>
                    <a:pt x="3" y="60"/>
                    <a:pt x="2" y="62"/>
                    <a:pt x="0" y="64"/>
                  </a:cubicBezTo>
                  <a:cubicBezTo>
                    <a:pt x="44" y="64"/>
                    <a:pt x="44" y="64"/>
                    <a:pt x="44" y="64"/>
                  </a:cubicBezTo>
                  <a:cubicBezTo>
                    <a:pt x="53" y="64"/>
                    <a:pt x="61" y="56"/>
                    <a:pt x="61" y="47"/>
                  </a:cubicBezTo>
                  <a:cubicBezTo>
                    <a:pt x="61" y="0"/>
                    <a:pt x="61" y="0"/>
                    <a:pt x="61" y="0"/>
                  </a:cubicBezTo>
                  <a:cubicBezTo>
                    <a:pt x="45" y="0"/>
                    <a:pt x="45" y="0"/>
                    <a:pt x="45" y="0"/>
                  </a:cubicBezTo>
                  <a:cubicBezTo>
                    <a:pt x="9" y="0"/>
                    <a:pt x="9" y="0"/>
                    <a:pt x="9" y="0"/>
                  </a:cubicBezTo>
                  <a:cubicBezTo>
                    <a:pt x="10" y="2"/>
                    <a:pt x="11" y="4"/>
                    <a:pt x="12" y="5"/>
                  </a:cubicBezTo>
                  <a:lnTo>
                    <a:pt x="47" y="5"/>
                  </a:ln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0" name="Freeform 29"/>
            <p:cNvSpPr/>
            <p:nvPr/>
          </p:nvSpPr>
          <p:spPr bwMode="auto">
            <a:xfrm>
              <a:off x="9520238" y="3929063"/>
              <a:ext cx="49213" cy="41275"/>
            </a:xfrm>
            <a:custGeom>
              <a:avLst/>
              <a:gdLst>
                <a:gd name="T0" fmla="*/ 11 w 13"/>
                <a:gd name="T1" fmla="*/ 11 h 11"/>
                <a:gd name="T2" fmla="*/ 13 w 13"/>
                <a:gd name="T3" fmla="*/ 10 h 11"/>
                <a:gd name="T4" fmla="*/ 13 w 13"/>
                <a:gd name="T5" fmla="*/ 1 h 11"/>
                <a:gd name="T6" fmla="*/ 11 w 13"/>
                <a:gd name="T7" fmla="*/ 0 h 11"/>
                <a:gd name="T8" fmla="*/ 2 w 13"/>
                <a:gd name="T9" fmla="*/ 0 h 11"/>
                <a:gd name="T10" fmla="*/ 0 w 13"/>
                <a:gd name="T11" fmla="*/ 11 h 11"/>
                <a:gd name="T12" fmla="*/ 11 w 1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11" y="11"/>
                  </a:moveTo>
                  <a:cubicBezTo>
                    <a:pt x="12" y="11"/>
                    <a:pt x="13" y="11"/>
                    <a:pt x="13" y="10"/>
                  </a:cubicBezTo>
                  <a:cubicBezTo>
                    <a:pt x="13" y="1"/>
                    <a:pt x="13" y="1"/>
                    <a:pt x="13" y="1"/>
                  </a:cubicBezTo>
                  <a:cubicBezTo>
                    <a:pt x="13" y="1"/>
                    <a:pt x="12" y="0"/>
                    <a:pt x="11" y="0"/>
                  </a:cubicBezTo>
                  <a:cubicBezTo>
                    <a:pt x="2" y="0"/>
                    <a:pt x="2" y="0"/>
                    <a:pt x="2" y="0"/>
                  </a:cubicBezTo>
                  <a:cubicBezTo>
                    <a:pt x="0" y="11"/>
                    <a:pt x="0" y="11"/>
                    <a:pt x="0" y="11"/>
                  </a:cubicBezTo>
                  <a:lnTo>
                    <a:pt x="11" y="11"/>
                  </a:ln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1" name="Freeform 30"/>
            <p:cNvSpPr/>
            <p:nvPr/>
          </p:nvSpPr>
          <p:spPr bwMode="auto">
            <a:xfrm>
              <a:off x="9586913" y="3929063"/>
              <a:ext cx="65088" cy="41275"/>
            </a:xfrm>
            <a:custGeom>
              <a:avLst/>
              <a:gdLst>
                <a:gd name="T0" fmla="*/ 1 w 17"/>
                <a:gd name="T1" fmla="*/ 11 h 11"/>
                <a:gd name="T2" fmla="*/ 15 w 17"/>
                <a:gd name="T3" fmla="*/ 11 h 11"/>
                <a:gd name="T4" fmla="*/ 17 w 17"/>
                <a:gd name="T5" fmla="*/ 10 h 11"/>
                <a:gd name="T6" fmla="*/ 17 w 17"/>
                <a:gd name="T7" fmla="*/ 1 h 11"/>
                <a:gd name="T8" fmla="*/ 15 w 17"/>
                <a:gd name="T9" fmla="*/ 0 h 11"/>
                <a:gd name="T10" fmla="*/ 1 w 17"/>
                <a:gd name="T11" fmla="*/ 0 h 11"/>
                <a:gd name="T12" fmla="*/ 0 w 17"/>
                <a:gd name="T13" fmla="*/ 1 h 11"/>
                <a:gd name="T14" fmla="*/ 0 w 17"/>
                <a:gd name="T15" fmla="*/ 10 h 11"/>
                <a:gd name="T16" fmla="*/ 1 w 1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 y="11"/>
                  </a:moveTo>
                  <a:cubicBezTo>
                    <a:pt x="15" y="11"/>
                    <a:pt x="15" y="11"/>
                    <a:pt x="15" y="11"/>
                  </a:cubicBezTo>
                  <a:cubicBezTo>
                    <a:pt x="16" y="11"/>
                    <a:pt x="17" y="11"/>
                    <a:pt x="17" y="10"/>
                  </a:cubicBezTo>
                  <a:cubicBezTo>
                    <a:pt x="17" y="1"/>
                    <a:pt x="17" y="1"/>
                    <a:pt x="17" y="1"/>
                  </a:cubicBezTo>
                  <a:cubicBezTo>
                    <a:pt x="17" y="1"/>
                    <a:pt x="16" y="0"/>
                    <a:pt x="15" y="0"/>
                  </a:cubicBezTo>
                  <a:cubicBezTo>
                    <a:pt x="1" y="0"/>
                    <a:pt x="1" y="0"/>
                    <a:pt x="1" y="0"/>
                  </a:cubicBezTo>
                  <a:cubicBezTo>
                    <a:pt x="1" y="0"/>
                    <a:pt x="0" y="1"/>
                    <a:pt x="0" y="1"/>
                  </a:cubicBezTo>
                  <a:cubicBezTo>
                    <a:pt x="0" y="10"/>
                    <a:pt x="0" y="10"/>
                    <a:pt x="0" y="10"/>
                  </a:cubicBezTo>
                  <a:cubicBezTo>
                    <a:pt x="0" y="11"/>
                    <a:pt x="1" y="11"/>
                    <a:pt x="1" y="11"/>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2" name="Freeform 31"/>
            <p:cNvSpPr/>
            <p:nvPr/>
          </p:nvSpPr>
          <p:spPr bwMode="auto">
            <a:xfrm>
              <a:off x="9586913" y="3992563"/>
              <a:ext cx="65088" cy="41275"/>
            </a:xfrm>
            <a:custGeom>
              <a:avLst/>
              <a:gdLst>
                <a:gd name="T0" fmla="*/ 1 w 17"/>
                <a:gd name="T1" fmla="*/ 11 h 11"/>
                <a:gd name="T2" fmla="*/ 15 w 17"/>
                <a:gd name="T3" fmla="*/ 11 h 11"/>
                <a:gd name="T4" fmla="*/ 17 w 17"/>
                <a:gd name="T5" fmla="*/ 9 h 11"/>
                <a:gd name="T6" fmla="*/ 17 w 17"/>
                <a:gd name="T7" fmla="*/ 1 h 11"/>
                <a:gd name="T8" fmla="*/ 15 w 17"/>
                <a:gd name="T9" fmla="*/ 0 h 11"/>
                <a:gd name="T10" fmla="*/ 1 w 17"/>
                <a:gd name="T11" fmla="*/ 0 h 11"/>
                <a:gd name="T12" fmla="*/ 0 w 17"/>
                <a:gd name="T13" fmla="*/ 1 h 11"/>
                <a:gd name="T14" fmla="*/ 0 w 17"/>
                <a:gd name="T15" fmla="*/ 9 h 11"/>
                <a:gd name="T16" fmla="*/ 1 w 1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 y="11"/>
                  </a:moveTo>
                  <a:cubicBezTo>
                    <a:pt x="15" y="11"/>
                    <a:pt x="15" y="11"/>
                    <a:pt x="15" y="11"/>
                  </a:cubicBezTo>
                  <a:cubicBezTo>
                    <a:pt x="16" y="11"/>
                    <a:pt x="17" y="10"/>
                    <a:pt x="17" y="9"/>
                  </a:cubicBezTo>
                  <a:cubicBezTo>
                    <a:pt x="17" y="1"/>
                    <a:pt x="17" y="1"/>
                    <a:pt x="17" y="1"/>
                  </a:cubicBezTo>
                  <a:cubicBezTo>
                    <a:pt x="17" y="0"/>
                    <a:pt x="16" y="0"/>
                    <a:pt x="15" y="0"/>
                  </a:cubicBezTo>
                  <a:cubicBezTo>
                    <a:pt x="1" y="0"/>
                    <a:pt x="1" y="0"/>
                    <a:pt x="1" y="0"/>
                  </a:cubicBezTo>
                  <a:cubicBezTo>
                    <a:pt x="1" y="0"/>
                    <a:pt x="0" y="0"/>
                    <a:pt x="0" y="1"/>
                  </a:cubicBezTo>
                  <a:cubicBezTo>
                    <a:pt x="0" y="9"/>
                    <a:pt x="0" y="9"/>
                    <a:pt x="0" y="9"/>
                  </a:cubicBezTo>
                  <a:cubicBezTo>
                    <a:pt x="0" y="10"/>
                    <a:pt x="1" y="11"/>
                    <a:pt x="1" y="11"/>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3" name="Freeform 32"/>
            <p:cNvSpPr/>
            <p:nvPr/>
          </p:nvSpPr>
          <p:spPr bwMode="auto">
            <a:xfrm>
              <a:off x="9512301" y="3992563"/>
              <a:ext cx="57150" cy="41275"/>
            </a:xfrm>
            <a:custGeom>
              <a:avLst/>
              <a:gdLst>
                <a:gd name="T0" fmla="*/ 1 w 15"/>
                <a:gd name="T1" fmla="*/ 7 h 11"/>
                <a:gd name="T2" fmla="*/ 1 w 15"/>
                <a:gd name="T3" fmla="*/ 7 h 11"/>
                <a:gd name="T4" fmla="*/ 0 w 15"/>
                <a:gd name="T5" fmla="*/ 11 h 11"/>
                <a:gd name="T6" fmla="*/ 13 w 15"/>
                <a:gd name="T7" fmla="*/ 11 h 11"/>
                <a:gd name="T8" fmla="*/ 15 w 15"/>
                <a:gd name="T9" fmla="*/ 9 h 11"/>
                <a:gd name="T10" fmla="*/ 15 w 15"/>
                <a:gd name="T11" fmla="*/ 1 h 11"/>
                <a:gd name="T12" fmla="*/ 13 w 15"/>
                <a:gd name="T13" fmla="*/ 0 h 11"/>
                <a:gd name="T14" fmla="*/ 2 w 15"/>
                <a:gd name="T15" fmla="*/ 0 h 11"/>
                <a:gd name="T16" fmla="*/ 1 w 15"/>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1">
                  <a:moveTo>
                    <a:pt x="1" y="7"/>
                  </a:moveTo>
                  <a:cubicBezTo>
                    <a:pt x="1" y="7"/>
                    <a:pt x="1" y="7"/>
                    <a:pt x="1" y="7"/>
                  </a:cubicBezTo>
                  <a:cubicBezTo>
                    <a:pt x="0" y="8"/>
                    <a:pt x="0" y="10"/>
                    <a:pt x="0" y="11"/>
                  </a:cubicBezTo>
                  <a:cubicBezTo>
                    <a:pt x="13" y="11"/>
                    <a:pt x="13" y="11"/>
                    <a:pt x="13" y="11"/>
                  </a:cubicBezTo>
                  <a:cubicBezTo>
                    <a:pt x="14" y="11"/>
                    <a:pt x="15" y="10"/>
                    <a:pt x="15" y="9"/>
                  </a:cubicBezTo>
                  <a:cubicBezTo>
                    <a:pt x="15" y="1"/>
                    <a:pt x="15" y="1"/>
                    <a:pt x="15" y="1"/>
                  </a:cubicBezTo>
                  <a:cubicBezTo>
                    <a:pt x="15" y="0"/>
                    <a:pt x="14" y="0"/>
                    <a:pt x="13" y="0"/>
                  </a:cubicBezTo>
                  <a:cubicBezTo>
                    <a:pt x="2" y="0"/>
                    <a:pt x="2" y="0"/>
                    <a:pt x="2" y="0"/>
                  </a:cubicBezTo>
                  <a:cubicBezTo>
                    <a:pt x="1" y="7"/>
                    <a:pt x="1" y="7"/>
                    <a:pt x="1" y="7"/>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grpSp>
      <p:grpSp>
        <p:nvGrpSpPr>
          <p:cNvPr id="34" name="Group 33"/>
          <p:cNvGrpSpPr/>
          <p:nvPr/>
        </p:nvGrpSpPr>
        <p:grpSpPr>
          <a:xfrm>
            <a:off x="7402842" y="3500170"/>
            <a:ext cx="514557" cy="622476"/>
            <a:chOff x="9532938" y="3521075"/>
            <a:chExt cx="423862" cy="512763"/>
          </a:xfrm>
          <a:solidFill>
            <a:schemeClr val="bg1"/>
          </a:solidFill>
          <a:effectLst/>
        </p:grpSpPr>
        <p:sp>
          <p:nvSpPr>
            <p:cNvPr id="35" name="Freeform 34"/>
            <p:cNvSpPr/>
            <p:nvPr/>
          </p:nvSpPr>
          <p:spPr bwMode="auto">
            <a:xfrm>
              <a:off x="9667875" y="3640138"/>
              <a:ext cx="150812" cy="30163"/>
            </a:xfrm>
            <a:custGeom>
              <a:avLst/>
              <a:gdLst>
                <a:gd name="T0" fmla="*/ 40 w 40"/>
                <a:gd name="T1" fmla="*/ 4 h 8"/>
                <a:gd name="T2" fmla="*/ 36 w 40"/>
                <a:gd name="T3" fmla="*/ 8 h 8"/>
                <a:gd name="T4" fmla="*/ 4 w 40"/>
                <a:gd name="T5" fmla="*/ 8 h 8"/>
                <a:gd name="T6" fmla="*/ 0 w 40"/>
                <a:gd name="T7" fmla="*/ 4 h 8"/>
                <a:gd name="T8" fmla="*/ 0 w 40"/>
                <a:gd name="T9" fmla="*/ 4 h 8"/>
                <a:gd name="T10" fmla="*/ 4 w 40"/>
                <a:gd name="T11" fmla="*/ 0 h 8"/>
                <a:gd name="T12" fmla="*/ 36 w 40"/>
                <a:gd name="T13" fmla="*/ 0 h 8"/>
                <a:gd name="T14" fmla="*/ 40 w 40"/>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8">
                  <a:moveTo>
                    <a:pt x="40" y="4"/>
                  </a:moveTo>
                  <a:cubicBezTo>
                    <a:pt x="40" y="6"/>
                    <a:pt x="39" y="8"/>
                    <a:pt x="36" y="8"/>
                  </a:cubicBezTo>
                  <a:cubicBezTo>
                    <a:pt x="4" y="8"/>
                    <a:pt x="4" y="8"/>
                    <a:pt x="4" y="8"/>
                  </a:cubicBezTo>
                  <a:cubicBezTo>
                    <a:pt x="2" y="8"/>
                    <a:pt x="0" y="6"/>
                    <a:pt x="0" y="4"/>
                  </a:cubicBezTo>
                  <a:cubicBezTo>
                    <a:pt x="0" y="4"/>
                    <a:pt x="0" y="4"/>
                    <a:pt x="0" y="4"/>
                  </a:cubicBezTo>
                  <a:cubicBezTo>
                    <a:pt x="0" y="1"/>
                    <a:pt x="2" y="0"/>
                    <a:pt x="4" y="0"/>
                  </a:cubicBezTo>
                  <a:cubicBezTo>
                    <a:pt x="36" y="0"/>
                    <a:pt x="36" y="0"/>
                    <a:pt x="36" y="0"/>
                  </a:cubicBezTo>
                  <a:cubicBezTo>
                    <a:pt x="39" y="0"/>
                    <a:pt x="40" y="1"/>
                    <a:pt x="40" y="4"/>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6" name="Freeform 35"/>
            <p:cNvSpPr/>
            <p:nvPr/>
          </p:nvSpPr>
          <p:spPr bwMode="auto">
            <a:xfrm>
              <a:off x="9656763" y="3521075"/>
              <a:ext cx="173037" cy="100013"/>
            </a:xfrm>
            <a:custGeom>
              <a:avLst/>
              <a:gdLst>
                <a:gd name="T0" fmla="*/ 46 w 46"/>
                <a:gd name="T1" fmla="*/ 14 h 27"/>
                <a:gd name="T2" fmla="*/ 36 w 46"/>
                <a:gd name="T3" fmla="*/ 27 h 27"/>
                <a:gd name="T4" fmla="*/ 10 w 46"/>
                <a:gd name="T5" fmla="*/ 27 h 27"/>
                <a:gd name="T6" fmla="*/ 0 w 46"/>
                <a:gd name="T7" fmla="*/ 14 h 27"/>
                <a:gd name="T8" fmla="*/ 0 w 46"/>
                <a:gd name="T9" fmla="*/ 14 h 27"/>
                <a:gd name="T10" fmla="*/ 10 w 46"/>
                <a:gd name="T11" fmla="*/ 0 h 27"/>
                <a:gd name="T12" fmla="*/ 20 w 46"/>
                <a:gd name="T13" fmla="*/ 7 h 27"/>
                <a:gd name="T14" fmla="*/ 27 w 46"/>
                <a:gd name="T15" fmla="*/ 0 h 27"/>
                <a:gd name="T16" fmla="*/ 33 w 46"/>
                <a:gd name="T17" fmla="*/ 7 h 27"/>
                <a:gd name="T18" fmla="*/ 36 w 46"/>
                <a:gd name="T19" fmla="*/ 0 h 27"/>
                <a:gd name="T20" fmla="*/ 46 w 46"/>
                <a:gd name="T21"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7">
                  <a:moveTo>
                    <a:pt x="46" y="14"/>
                  </a:moveTo>
                  <a:cubicBezTo>
                    <a:pt x="46" y="21"/>
                    <a:pt x="42" y="27"/>
                    <a:pt x="36" y="27"/>
                  </a:cubicBezTo>
                  <a:cubicBezTo>
                    <a:pt x="10" y="27"/>
                    <a:pt x="10" y="27"/>
                    <a:pt x="10" y="27"/>
                  </a:cubicBezTo>
                  <a:cubicBezTo>
                    <a:pt x="5" y="27"/>
                    <a:pt x="0" y="21"/>
                    <a:pt x="0" y="14"/>
                  </a:cubicBezTo>
                  <a:cubicBezTo>
                    <a:pt x="0" y="14"/>
                    <a:pt x="0" y="14"/>
                    <a:pt x="0" y="14"/>
                  </a:cubicBezTo>
                  <a:cubicBezTo>
                    <a:pt x="0" y="6"/>
                    <a:pt x="5" y="0"/>
                    <a:pt x="10" y="0"/>
                  </a:cubicBezTo>
                  <a:cubicBezTo>
                    <a:pt x="10" y="0"/>
                    <a:pt x="17" y="8"/>
                    <a:pt x="20" y="7"/>
                  </a:cubicBezTo>
                  <a:cubicBezTo>
                    <a:pt x="22" y="7"/>
                    <a:pt x="24" y="0"/>
                    <a:pt x="27" y="0"/>
                  </a:cubicBezTo>
                  <a:cubicBezTo>
                    <a:pt x="29" y="1"/>
                    <a:pt x="31" y="7"/>
                    <a:pt x="33" y="7"/>
                  </a:cubicBezTo>
                  <a:cubicBezTo>
                    <a:pt x="35" y="7"/>
                    <a:pt x="36" y="0"/>
                    <a:pt x="36" y="0"/>
                  </a:cubicBezTo>
                  <a:cubicBezTo>
                    <a:pt x="42" y="0"/>
                    <a:pt x="46" y="6"/>
                    <a:pt x="46" y="14"/>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7" name="Freeform 36"/>
            <p:cNvSpPr>
              <a:spLocks noEditPoints="1"/>
            </p:cNvSpPr>
            <p:nvPr/>
          </p:nvSpPr>
          <p:spPr bwMode="auto">
            <a:xfrm>
              <a:off x="9532938" y="3689350"/>
              <a:ext cx="423862" cy="344488"/>
            </a:xfrm>
            <a:custGeom>
              <a:avLst/>
              <a:gdLst>
                <a:gd name="T0" fmla="*/ 113 w 113"/>
                <a:gd name="T1" fmla="*/ 82 h 92"/>
                <a:gd name="T2" fmla="*/ 102 w 113"/>
                <a:gd name="T3" fmla="*/ 92 h 92"/>
                <a:gd name="T4" fmla="*/ 10 w 113"/>
                <a:gd name="T5" fmla="*/ 92 h 92"/>
                <a:gd name="T6" fmla="*/ 0 w 113"/>
                <a:gd name="T7" fmla="*/ 82 h 92"/>
                <a:gd name="T8" fmla="*/ 10 w 113"/>
                <a:gd name="T9" fmla="*/ 71 h 92"/>
                <a:gd name="T10" fmla="*/ 10 w 113"/>
                <a:gd name="T11" fmla="*/ 33 h 92"/>
                <a:gd name="T12" fmla="*/ 43 w 113"/>
                <a:gd name="T13" fmla="*/ 0 h 92"/>
                <a:gd name="T14" fmla="*/ 69 w 113"/>
                <a:gd name="T15" fmla="*/ 0 h 92"/>
                <a:gd name="T16" fmla="*/ 102 w 113"/>
                <a:gd name="T17" fmla="*/ 33 h 92"/>
                <a:gd name="T18" fmla="*/ 102 w 113"/>
                <a:gd name="T19" fmla="*/ 71 h 92"/>
                <a:gd name="T20" fmla="*/ 113 w 113"/>
                <a:gd name="T21" fmla="*/ 82 h 92"/>
                <a:gd name="T22" fmla="*/ 75 w 113"/>
                <a:gd name="T23" fmla="*/ 54 h 92"/>
                <a:gd name="T24" fmla="*/ 62 w 113"/>
                <a:gd name="T25" fmla="*/ 39 h 92"/>
                <a:gd name="T26" fmla="*/ 53 w 113"/>
                <a:gd name="T27" fmla="*/ 32 h 92"/>
                <a:gd name="T28" fmla="*/ 59 w 113"/>
                <a:gd name="T29" fmla="*/ 28 h 92"/>
                <a:gd name="T30" fmla="*/ 70 w 113"/>
                <a:gd name="T31" fmla="*/ 31 h 92"/>
                <a:gd name="T32" fmla="*/ 73 w 113"/>
                <a:gd name="T33" fmla="*/ 22 h 92"/>
                <a:gd name="T34" fmla="*/ 61 w 113"/>
                <a:gd name="T35" fmla="*/ 19 h 92"/>
                <a:gd name="T36" fmla="*/ 61 w 113"/>
                <a:gd name="T37" fmla="*/ 18 h 92"/>
                <a:gd name="T38" fmla="*/ 61 w 113"/>
                <a:gd name="T39" fmla="*/ 18 h 92"/>
                <a:gd name="T40" fmla="*/ 61 w 113"/>
                <a:gd name="T41" fmla="*/ 17 h 92"/>
                <a:gd name="T42" fmla="*/ 57 w 113"/>
                <a:gd name="T43" fmla="*/ 14 h 92"/>
                <a:gd name="T44" fmla="*/ 54 w 113"/>
                <a:gd name="T45" fmla="*/ 17 h 92"/>
                <a:gd name="T46" fmla="*/ 54 w 113"/>
                <a:gd name="T47" fmla="*/ 19 h 92"/>
                <a:gd name="T48" fmla="*/ 54 w 113"/>
                <a:gd name="T49" fmla="*/ 19 h 92"/>
                <a:gd name="T50" fmla="*/ 54 w 113"/>
                <a:gd name="T51" fmla="*/ 20 h 92"/>
                <a:gd name="T52" fmla="*/ 41 w 113"/>
                <a:gd name="T53" fmla="*/ 34 h 92"/>
                <a:gd name="T54" fmla="*/ 55 w 113"/>
                <a:gd name="T55" fmla="*/ 48 h 92"/>
                <a:gd name="T56" fmla="*/ 63 w 113"/>
                <a:gd name="T57" fmla="*/ 55 h 92"/>
                <a:gd name="T58" fmla="*/ 55 w 113"/>
                <a:gd name="T59" fmla="*/ 60 h 92"/>
                <a:gd name="T60" fmla="*/ 43 w 113"/>
                <a:gd name="T61" fmla="*/ 56 h 92"/>
                <a:gd name="T62" fmla="*/ 40 w 113"/>
                <a:gd name="T63" fmla="*/ 65 h 92"/>
                <a:gd name="T64" fmla="*/ 53 w 113"/>
                <a:gd name="T65" fmla="*/ 69 h 92"/>
                <a:gd name="T66" fmla="*/ 53 w 113"/>
                <a:gd name="T67" fmla="*/ 70 h 92"/>
                <a:gd name="T68" fmla="*/ 53 w 113"/>
                <a:gd name="T69" fmla="*/ 70 h 92"/>
                <a:gd name="T70" fmla="*/ 53 w 113"/>
                <a:gd name="T71" fmla="*/ 70 h 92"/>
                <a:gd name="T72" fmla="*/ 57 w 113"/>
                <a:gd name="T73" fmla="*/ 74 h 92"/>
                <a:gd name="T74" fmla="*/ 61 w 113"/>
                <a:gd name="T75" fmla="*/ 70 h 92"/>
                <a:gd name="T76" fmla="*/ 61 w 113"/>
                <a:gd name="T77" fmla="*/ 70 h 92"/>
                <a:gd name="T78" fmla="*/ 61 w 113"/>
                <a:gd name="T79" fmla="*/ 70 h 92"/>
                <a:gd name="T80" fmla="*/ 61 w 113"/>
                <a:gd name="T81" fmla="*/ 68 h 92"/>
                <a:gd name="T82" fmla="*/ 75 w 113"/>
                <a:gd name="T83"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 h="92">
                  <a:moveTo>
                    <a:pt x="113" y="82"/>
                  </a:moveTo>
                  <a:cubicBezTo>
                    <a:pt x="113" y="87"/>
                    <a:pt x="108" y="92"/>
                    <a:pt x="102" y="92"/>
                  </a:cubicBezTo>
                  <a:cubicBezTo>
                    <a:pt x="10" y="92"/>
                    <a:pt x="10" y="92"/>
                    <a:pt x="10" y="92"/>
                  </a:cubicBezTo>
                  <a:cubicBezTo>
                    <a:pt x="5" y="92"/>
                    <a:pt x="0" y="87"/>
                    <a:pt x="0" y="82"/>
                  </a:cubicBezTo>
                  <a:cubicBezTo>
                    <a:pt x="0" y="76"/>
                    <a:pt x="5" y="71"/>
                    <a:pt x="10" y="71"/>
                  </a:cubicBezTo>
                  <a:cubicBezTo>
                    <a:pt x="10" y="33"/>
                    <a:pt x="10" y="33"/>
                    <a:pt x="10" y="33"/>
                  </a:cubicBezTo>
                  <a:cubicBezTo>
                    <a:pt x="10" y="15"/>
                    <a:pt x="25" y="0"/>
                    <a:pt x="43" y="0"/>
                  </a:cubicBezTo>
                  <a:cubicBezTo>
                    <a:pt x="69" y="0"/>
                    <a:pt x="69" y="0"/>
                    <a:pt x="69" y="0"/>
                  </a:cubicBezTo>
                  <a:cubicBezTo>
                    <a:pt x="87" y="0"/>
                    <a:pt x="102" y="15"/>
                    <a:pt x="102" y="33"/>
                  </a:cubicBezTo>
                  <a:cubicBezTo>
                    <a:pt x="102" y="71"/>
                    <a:pt x="102" y="71"/>
                    <a:pt x="102" y="71"/>
                  </a:cubicBezTo>
                  <a:cubicBezTo>
                    <a:pt x="108" y="71"/>
                    <a:pt x="113" y="76"/>
                    <a:pt x="113" y="82"/>
                  </a:cubicBezTo>
                  <a:close/>
                  <a:moveTo>
                    <a:pt x="75" y="54"/>
                  </a:moveTo>
                  <a:cubicBezTo>
                    <a:pt x="75" y="47"/>
                    <a:pt x="71" y="42"/>
                    <a:pt x="62" y="39"/>
                  </a:cubicBezTo>
                  <a:cubicBezTo>
                    <a:pt x="55" y="37"/>
                    <a:pt x="53" y="35"/>
                    <a:pt x="53" y="32"/>
                  </a:cubicBezTo>
                  <a:cubicBezTo>
                    <a:pt x="52" y="30"/>
                    <a:pt x="54" y="28"/>
                    <a:pt x="59" y="28"/>
                  </a:cubicBezTo>
                  <a:cubicBezTo>
                    <a:pt x="65" y="28"/>
                    <a:pt x="68" y="30"/>
                    <a:pt x="70" y="31"/>
                  </a:cubicBezTo>
                  <a:cubicBezTo>
                    <a:pt x="73" y="22"/>
                    <a:pt x="73" y="22"/>
                    <a:pt x="73" y="22"/>
                  </a:cubicBezTo>
                  <a:cubicBezTo>
                    <a:pt x="70" y="21"/>
                    <a:pt x="66" y="20"/>
                    <a:pt x="61" y="19"/>
                  </a:cubicBezTo>
                  <a:cubicBezTo>
                    <a:pt x="61" y="18"/>
                    <a:pt x="61" y="18"/>
                    <a:pt x="61" y="18"/>
                  </a:cubicBezTo>
                  <a:cubicBezTo>
                    <a:pt x="61" y="18"/>
                    <a:pt x="61" y="18"/>
                    <a:pt x="61" y="18"/>
                  </a:cubicBezTo>
                  <a:cubicBezTo>
                    <a:pt x="61" y="17"/>
                    <a:pt x="61" y="17"/>
                    <a:pt x="61" y="17"/>
                  </a:cubicBezTo>
                  <a:cubicBezTo>
                    <a:pt x="61" y="15"/>
                    <a:pt x="60" y="14"/>
                    <a:pt x="57" y="14"/>
                  </a:cubicBezTo>
                  <a:cubicBezTo>
                    <a:pt x="55" y="14"/>
                    <a:pt x="54" y="15"/>
                    <a:pt x="54" y="17"/>
                  </a:cubicBezTo>
                  <a:cubicBezTo>
                    <a:pt x="54" y="19"/>
                    <a:pt x="54" y="19"/>
                    <a:pt x="54" y="19"/>
                  </a:cubicBezTo>
                  <a:cubicBezTo>
                    <a:pt x="54" y="19"/>
                    <a:pt x="54" y="19"/>
                    <a:pt x="54" y="19"/>
                  </a:cubicBezTo>
                  <a:cubicBezTo>
                    <a:pt x="54" y="20"/>
                    <a:pt x="54" y="20"/>
                    <a:pt x="54" y="20"/>
                  </a:cubicBezTo>
                  <a:cubicBezTo>
                    <a:pt x="45" y="22"/>
                    <a:pt x="41" y="27"/>
                    <a:pt x="41" y="34"/>
                  </a:cubicBezTo>
                  <a:cubicBezTo>
                    <a:pt x="41" y="41"/>
                    <a:pt x="46" y="45"/>
                    <a:pt x="55" y="48"/>
                  </a:cubicBezTo>
                  <a:cubicBezTo>
                    <a:pt x="60" y="50"/>
                    <a:pt x="63" y="52"/>
                    <a:pt x="63" y="55"/>
                  </a:cubicBezTo>
                  <a:cubicBezTo>
                    <a:pt x="63" y="58"/>
                    <a:pt x="60" y="60"/>
                    <a:pt x="55" y="60"/>
                  </a:cubicBezTo>
                  <a:cubicBezTo>
                    <a:pt x="50" y="60"/>
                    <a:pt x="46" y="58"/>
                    <a:pt x="43" y="56"/>
                  </a:cubicBezTo>
                  <a:cubicBezTo>
                    <a:pt x="40" y="65"/>
                    <a:pt x="40" y="65"/>
                    <a:pt x="40" y="65"/>
                  </a:cubicBezTo>
                  <a:cubicBezTo>
                    <a:pt x="43" y="67"/>
                    <a:pt x="48" y="68"/>
                    <a:pt x="53" y="69"/>
                  </a:cubicBezTo>
                  <a:cubicBezTo>
                    <a:pt x="53" y="70"/>
                    <a:pt x="53" y="70"/>
                    <a:pt x="53" y="70"/>
                  </a:cubicBezTo>
                  <a:cubicBezTo>
                    <a:pt x="53" y="70"/>
                    <a:pt x="53" y="70"/>
                    <a:pt x="53" y="70"/>
                  </a:cubicBezTo>
                  <a:cubicBezTo>
                    <a:pt x="53" y="70"/>
                    <a:pt x="53" y="70"/>
                    <a:pt x="53" y="70"/>
                  </a:cubicBezTo>
                  <a:cubicBezTo>
                    <a:pt x="53" y="73"/>
                    <a:pt x="55" y="74"/>
                    <a:pt x="57" y="74"/>
                  </a:cubicBezTo>
                  <a:cubicBezTo>
                    <a:pt x="59" y="74"/>
                    <a:pt x="61" y="73"/>
                    <a:pt x="61" y="70"/>
                  </a:cubicBezTo>
                  <a:cubicBezTo>
                    <a:pt x="61" y="70"/>
                    <a:pt x="61" y="70"/>
                    <a:pt x="61" y="70"/>
                  </a:cubicBezTo>
                  <a:cubicBezTo>
                    <a:pt x="61" y="70"/>
                    <a:pt x="61" y="70"/>
                    <a:pt x="61" y="70"/>
                  </a:cubicBezTo>
                  <a:cubicBezTo>
                    <a:pt x="61" y="68"/>
                    <a:pt x="61" y="68"/>
                    <a:pt x="61" y="68"/>
                  </a:cubicBezTo>
                  <a:cubicBezTo>
                    <a:pt x="70" y="66"/>
                    <a:pt x="75" y="60"/>
                    <a:pt x="75" y="54"/>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grpSp>
      <p:grpSp>
        <p:nvGrpSpPr>
          <p:cNvPr id="38" name="Group 37"/>
          <p:cNvGrpSpPr/>
          <p:nvPr/>
        </p:nvGrpSpPr>
        <p:grpSpPr>
          <a:xfrm>
            <a:off x="4898205" y="4388105"/>
            <a:ext cx="518658" cy="542552"/>
            <a:chOff x="8385175" y="3870325"/>
            <a:chExt cx="473075" cy="473075"/>
          </a:xfrm>
          <a:solidFill>
            <a:schemeClr val="bg1"/>
          </a:solidFill>
          <a:effectLst/>
        </p:grpSpPr>
        <p:sp>
          <p:nvSpPr>
            <p:cNvPr id="39" name="Freeform 38"/>
            <p:cNvSpPr/>
            <p:nvPr/>
          </p:nvSpPr>
          <p:spPr bwMode="auto">
            <a:xfrm>
              <a:off x="8561388" y="3870325"/>
              <a:ext cx="288925" cy="241300"/>
            </a:xfrm>
            <a:custGeom>
              <a:avLst/>
              <a:gdLst>
                <a:gd name="T0" fmla="*/ 12 w 77"/>
                <a:gd name="T1" fmla="*/ 0 h 64"/>
                <a:gd name="T2" fmla="*/ 19 w 77"/>
                <a:gd name="T3" fmla="*/ 0 h 64"/>
                <a:gd name="T4" fmla="*/ 58 w 77"/>
                <a:gd name="T5" fmla="*/ 0 h 64"/>
                <a:gd name="T6" fmla="*/ 65 w 77"/>
                <a:gd name="T7" fmla="*/ 0 h 64"/>
                <a:gd name="T8" fmla="*/ 77 w 77"/>
                <a:gd name="T9" fmla="*/ 11 h 64"/>
                <a:gd name="T10" fmla="*/ 77 w 77"/>
                <a:gd name="T11" fmla="*/ 25 h 64"/>
                <a:gd name="T12" fmla="*/ 77 w 77"/>
                <a:gd name="T13" fmla="*/ 39 h 64"/>
                <a:gd name="T14" fmla="*/ 65 w 77"/>
                <a:gd name="T15" fmla="*/ 51 h 64"/>
                <a:gd name="T16" fmla="*/ 55 w 77"/>
                <a:gd name="T17" fmla="*/ 51 h 64"/>
                <a:gd name="T18" fmla="*/ 55 w 77"/>
                <a:gd name="T19" fmla="*/ 60 h 64"/>
                <a:gd name="T20" fmla="*/ 52 w 77"/>
                <a:gd name="T21" fmla="*/ 64 h 64"/>
                <a:gd name="T22" fmla="*/ 51 w 77"/>
                <a:gd name="T23" fmla="*/ 64 h 64"/>
                <a:gd name="T24" fmla="*/ 47 w 77"/>
                <a:gd name="T25" fmla="*/ 63 h 64"/>
                <a:gd name="T26" fmla="*/ 35 w 77"/>
                <a:gd name="T27" fmla="*/ 51 h 64"/>
                <a:gd name="T28" fmla="*/ 12 w 77"/>
                <a:gd name="T29" fmla="*/ 51 h 64"/>
                <a:gd name="T30" fmla="*/ 0 w 77"/>
                <a:gd name="T31" fmla="*/ 39 h 64"/>
                <a:gd name="T32" fmla="*/ 0 w 77"/>
                <a:gd name="T33" fmla="*/ 25 h 64"/>
                <a:gd name="T34" fmla="*/ 0 w 77"/>
                <a:gd name="T35" fmla="*/ 11 h 64"/>
                <a:gd name="T36" fmla="*/ 12 w 77"/>
                <a:gd name="T3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64">
                  <a:moveTo>
                    <a:pt x="12" y="0"/>
                  </a:moveTo>
                  <a:cubicBezTo>
                    <a:pt x="19" y="0"/>
                    <a:pt x="19" y="0"/>
                    <a:pt x="19" y="0"/>
                  </a:cubicBezTo>
                  <a:cubicBezTo>
                    <a:pt x="58" y="0"/>
                    <a:pt x="58" y="0"/>
                    <a:pt x="58" y="0"/>
                  </a:cubicBezTo>
                  <a:cubicBezTo>
                    <a:pt x="65" y="0"/>
                    <a:pt x="65" y="0"/>
                    <a:pt x="65" y="0"/>
                  </a:cubicBezTo>
                  <a:cubicBezTo>
                    <a:pt x="72" y="0"/>
                    <a:pt x="77" y="5"/>
                    <a:pt x="77" y="11"/>
                  </a:cubicBezTo>
                  <a:cubicBezTo>
                    <a:pt x="77" y="25"/>
                    <a:pt x="77" y="25"/>
                    <a:pt x="77" y="25"/>
                  </a:cubicBezTo>
                  <a:cubicBezTo>
                    <a:pt x="77" y="39"/>
                    <a:pt x="77" y="39"/>
                    <a:pt x="77" y="39"/>
                  </a:cubicBezTo>
                  <a:cubicBezTo>
                    <a:pt x="77" y="46"/>
                    <a:pt x="72" y="51"/>
                    <a:pt x="65" y="51"/>
                  </a:cubicBezTo>
                  <a:cubicBezTo>
                    <a:pt x="55" y="51"/>
                    <a:pt x="55" y="51"/>
                    <a:pt x="55" y="51"/>
                  </a:cubicBezTo>
                  <a:cubicBezTo>
                    <a:pt x="55" y="60"/>
                    <a:pt x="55" y="60"/>
                    <a:pt x="55" y="60"/>
                  </a:cubicBezTo>
                  <a:cubicBezTo>
                    <a:pt x="55" y="62"/>
                    <a:pt x="54" y="63"/>
                    <a:pt x="52" y="64"/>
                  </a:cubicBezTo>
                  <a:cubicBezTo>
                    <a:pt x="52" y="64"/>
                    <a:pt x="51" y="64"/>
                    <a:pt x="51" y="64"/>
                  </a:cubicBezTo>
                  <a:cubicBezTo>
                    <a:pt x="49" y="64"/>
                    <a:pt x="48" y="64"/>
                    <a:pt x="47" y="63"/>
                  </a:cubicBezTo>
                  <a:cubicBezTo>
                    <a:pt x="35" y="51"/>
                    <a:pt x="35" y="51"/>
                    <a:pt x="35" y="51"/>
                  </a:cubicBezTo>
                  <a:cubicBezTo>
                    <a:pt x="12" y="51"/>
                    <a:pt x="12" y="51"/>
                    <a:pt x="12" y="51"/>
                  </a:cubicBezTo>
                  <a:cubicBezTo>
                    <a:pt x="5" y="51"/>
                    <a:pt x="0" y="46"/>
                    <a:pt x="0" y="39"/>
                  </a:cubicBezTo>
                  <a:cubicBezTo>
                    <a:pt x="0" y="25"/>
                    <a:pt x="0" y="25"/>
                    <a:pt x="0" y="25"/>
                  </a:cubicBezTo>
                  <a:cubicBezTo>
                    <a:pt x="0" y="11"/>
                    <a:pt x="0" y="11"/>
                    <a:pt x="0" y="11"/>
                  </a:cubicBezTo>
                  <a:cubicBezTo>
                    <a:pt x="0" y="5"/>
                    <a:pt x="5" y="0"/>
                    <a:pt x="12" y="0"/>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40" name="Freeform 39"/>
            <p:cNvSpPr/>
            <p:nvPr/>
          </p:nvSpPr>
          <p:spPr bwMode="auto">
            <a:xfrm>
              <a:off x="8385175" y="4010025"/>
              <a:ext cx="473075" cy="333375"/>
            </a:xfrm>
            <a:custGeom>
              <a:avLst/>
              <a:gdLst>
                <a:gd name="T0" fmla="*/ 107 w 126"/>
                <a:gd name="T1" fmla="*/ 25 h 89"/>
                <a:gd name="T2" fmla="*/ 107 w 126"/>
                <a:gd name="T3" fmla="*/ 35 h 89"/>
                <a:gd name="T4" fmla="*/ 104 w 126"/>
                <a:gd name="T5" fmla="*/ 40 h 89"/>
                <a:gd name="T6" fmla="*/ 102 w 126"/>
                <a:gd name="T7" fmla="*/ 41 h 89"/>
                <a:gd name="T8" fmla="*/ 97 w 126"/>
                <a:gd name="T9" fmla="*/ 39 h 89"/>
                <a:gd name="T10" fmla="*/ 82 w 126"/>
                <a:gd name="T11" fmla="*/ 25 h 89"/>
                <a:gd name="T12" fmla="*/ 47 w 126"/>
                <a:gd name="T13" fmla="*/ 25 h 89"/>
                <a:gd name="T14" fmla="*/ 33 w 126"/>
                <a:gd name="T15" fmla="*/ 11 h 89"/>
                <a:gd name="T16" fmla="*/ 33 w 126"/>
                <a:gd name="T17" fmla="*/ 0 h 89"/>
                <a:gd name="T18" fmla="*/ 25 w 126"/>
                <a:gd name="T19" fmla="*/ 0 h 89"/>
                <a:gd name="T20" fmla="*/ 16 w 126"/>
                <a:gd name="T21" fmla="*/ 0 h 89"/>
                <a:gd name="T22" fmla="*/ 0 w 126"/>
                <a:gd name="T23" fmla="*/ 16 h 89"/>
                <a:gd name="T24" fmla="*/ 0 w 126"/>
                <a:gd name="T25" fmla="*/ 34 h 89"/>
                <a:gd name="T26" fmla="*/ 0 w 126"/>
                <a:gd name="T27" fmla="*/ 55 h 89"/>
                <a:gd name="T28" fmla="*/ 16 w 126"/>
                <a:gd name="T29" fmla="*/ 71 h 89"/>
                <a:gd name="T30" fmla="*/ 28 w 126"/>
                <a:gd name="T31" fmla="*/ 71 h 89"/>
                <a:gd name="T32" fmla="*/ 28 w 126"/>
                <a:gd name="T33" fmla="*/ 82 h 89"/>
                <a:gd name="T34" fmla="*/ 32 w 126"/>
                <a:gd name="T35" fmla="*/ 88 h 89"/>
                <a:gd name="T36" fmla="*/ 35 w 126"/>
                <a:gd name="T37" fmla="*/ 89 h 89"/>
                <a:gd name="T38" fmla="*/ 39 w 126"/>
                <a:gd name="T39" fmla="*/ 87 h 89"/>
                <a:gd name="T40" fmla="*/ 56 w 126"/>
                <a:gd name="T41" fmla="*/ 71 h 89"/>
                <a:gd name="T42" fmla="*/ 110 w 126"/>
                <a:gd name="T43" fmla="*/ 71 h 89"/>
                <a:gd name="T44" fmla="*/ 126 w 126"/>
                <a:gd name="T45" fmla="*/ 55 h 89"/>
                <a:gd name="T46" fmla="*/ 126 w 126"/>
                <a:gd name="T47" fmla="*/ 34 h 89"/>
                <a:gd name="T48" fmla="*/ 126 w 126"/>
                <a:gd name="T49" fmla="*/ 23 h 89"/>
                <a:gd name="T50" fmla="*/ 119 w 126"/>
                <a:gd name="T51" fmla="*/ 25 h 89"/>
                <a:gd name="T52" fmla="*/ 107 w 126"/>
                <a:gd name="T53"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 h="89">
                  <a:moveTo>
                    <a:pt x="107" y="25"/>
                  </a:moveTo>
                  <a:cubicBezTo>
                    <a:pt x="107" y="35"/>
                    <a:pt x="107" y="35"/>
                    <a:pt x="107" y="35"/>
                  </a:cubicBezTo>
                  <a:cubicBezTo>
                    <a:pt x="107" y="37"/>
                    <a:pt x="106" y="39"/>
                    <a:pt x="104" y="40"/>
                  </a:cubicBezTo>
                  <a:cubicBezTo>
                    <a:pt x="103" y="40"/>
                    <a:pt x="102" y="41"/>
                    <a:pt x="102" y="41"/>
                  </a:cubicBezTo>
                  <a:cubicBezTo>
                    <a:pt x="100" y="41"/>
                    <a:pt x="99" y="40"/>
                    <a:pt x="97" y="39"/>
                  </a:cubicBezTo>
                  <a:cubicBezTo>
                    <a:pt x="82" y="25"/>
                    <a:pt x="82" y="25"/>
                    <a:pt x="82" y="25"/>
                  </a:cubicBezTo>
                  <a:cubicBezTo>
                    <a:pt x="47" y="25"/>
                    <a:pt x="47" y="25"/>
                    <a:pt x="47" y="25"/>
                  </a:cubicBezTo>
                  <a:cubicBezTo>
                    <a:pt x="39" y="25"/>
                    <a:pt x="33" y="18"/>
                    <a:pt x="33" y="11"/>
                  </a:cubicBezTo>
                  <a:cubicBezTo>
                    <a:pt x="33" y="0"/>
                    <a:pt x="33" y="0"/>
                    <a:pt x="33" y="0"/>
                  </a:cubicBezTo>
                  <a:cubicBezTo>
                    <a:pt x="25" y="0"/>
                    <a:pt x="25" y="0"/>
                    <a:pt x="25" y="0"/>
                  </a:cubicBezTo>
                  <a:cubicBezTo>
                    <a:pt x="16" y="0"/>
                    <a:pt x="16" y="0"/>
                    <a:pt x="16" y="0"/>
                  </a:cubicBezTo>
                  <a:cubicBezTo>
                    <a:pt x="7" y="0"/>
                    <a:pt x="0" y="8"/>
                    <a:pt x="0" y="16"/>
                  </a:cubicBezTo>
                  <a:cubicBezTo>
                    <a:pt x="0" y="34"/>
                    <a:pt x="0" y="34"/>
                    <a:pt x="0" y="34"/>
                  </a:cubicBezTo>
                  <a:cubicBezTo>
                    <a:pt x="0" y="55"/>
                    <a:pt x="0" y="55"/>
                    <a:pt x="0" y="55"/>
                  </a:cubicBezTo>
                  <a:cubicBezTo>
                    <a:pt x="0" y="64"/>
                    <a:pt x="7" y="71"/>
                    <a:pt x="16" y="71"/>
                  </a:cubicBezTo>
                  <a:cubicBezTo>
                    <a:pt x="28" y="71"/>
                    <a:pt x="28" y="71"/>
                    <a:pt x="28" y="71"/>
                  </a:cubicBezTo>
                  <a:cubicBezTo>
                    <a:pt x="28" y="82"/>
                    <a:pt x="28" y="82"/>
                    <a:pt x="28" y="82"/>
                  </a:cubicBezTo>
                  <a:cubicBezTo>
                    <a:pt x="28" y="85"/>
                    <a:pt x="30" y="87"/>
                    <a:pt x="32" y="88"/>
                  </a:cubicBezTo>
                  <a:cubicBezTo>
                    <a:pt x="33" y="89"/>
                    <a:pt x="34" y="89"/>
                    <a:pt x="35" y="89"/>
                  </a:cubicBezTo>
                  <a:cubicBezTo>
                    <a:pt x="36" y="89"/>
                    <a:pt x="38" y="88"/>
                    <a:pt x="39" y="87"/>
                  </a:cubicBezTo>
                  <a:cubicBezTo>
                    <a:pt x="56" y="71"/>
                    <a:pt x="56" y="71"/>
                    <a:pt x="56" y="71"/>
                  </a:cubicBezTo>
                  <a:cubicBezTo>
                    <a:pt x="110" y="71"/>
                    <a:pt x="110" y="71"/>
                    <a:pt x="110" y="71"/>
                  </a:cubicBezTo>
                  <a:cubicBezTo>
                    <a:pt x="119" y="71"/>
                    <a:pt x="126" y="64"/>
                    <a:pt x="126" y="55"/>
                  </a:cubicBezTo>
                  <a:cubicBezTo>
                    <a:pt x="126" y="34"/>
                    <a:pt x="126" y="34"/>
                    <a:pt x="126" y="34"/>
                  </a:cubicBezTo>
                  <a:cubicBezTo>
                    <a:pt x="126" y="23"/>
                    <a:pt x="126" y="23"/>
                    <a:pt x="126" y="23"/>
                  </a:cubicBezTo>
                  <a:cubicBezTo>
                    <a:pt x="124" y="24"/>
                    <a:pt x="121" y="25"/>
                    <a:pt x="119" y="25"/>
                  </a:cubicBezTo>
                  <a:lnTo>
                    <a:pt x="107" y="25"/>
                  </a:ln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grpSp>
      <p:sp>
        <p:nvSpPr>
          <p:cNvPr id="41" name="TextBox 40"/>
          <p:cNvSpPr txBox="1"/>
          <p:nvPr/>
        </p:nvSpPr>
        <p:spPr>
          <a:xfrm>
            <a:off x="9156072" y="1735175"/>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42" name="Rectangle 41"/>
          <p:cNvSpPr/>
          <p:nvPr/>
        </p:nvSpPr>
        <p:spPr>
          <a:xfrm>
            <a:off x="9133800" y="2084634"/>
            <a:ext cx="2658715"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43" name="TextBox 42"/>
          <p:cNvSpPr txBox="1"/>
          <p:nvPr/>
        </p:nvSpPr>
        <p:spPr>
          <a:xfrm>
            <a:off x="9146522" y="3368423"/>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44" name="Rectangle 43"/>
          <p:cNvSpPr/>
          <p:nvPr/>
        </p:nvSpPr>
        <p:spPr>
          <a:xfrm>
            <a:off x="9124250" y="3717882"/>
            <a:ext cx="2658715"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45" name="TextBox 44"/>
          <p:cNvSpPr txBox="1"/>
          <p:nvPr/>
        </p:nvSpPr>
        <p:spPr>
          <a:xfrm>
            <a:off x="2309226" y="2324514"/>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46" name="Rectangle 45"/>
          <p:cNvSpPr/>
          <p:nvPr/>
        </p:nvSpPr>
        <p:spPr>
          <a:xfrm>
            <a:off x="1121323" y="2673972"/>
            <a:ext cx="2658715" cy="546047"/>
          </a:xfrm>
          <a:prstGeom prst="rect">
            <a:avLst/>
          </a:prstGeom>
        </p:spPr>
        <p:txBody>
          <a:bodyPr wrap="square">
            <a:spAutoFit/>
          </a:bodyPr>
          <a:lstStyle/>
          <a:p>
            <a:pPr algn="r"/>
            <a:r>
              <a:rPr lang="zh-CN" altLang="en-US" sz="1475" dirty="0">
                <a:ea typeface="+mn-ea"/>
                <a:cs typeface="+mn-ea"/>
              </a:rPr>
              <a:t>点击输入具体内容点击输入具体内容点击输入具体内</a:t>
            </a:r>
            <a:endParaRPr lang="en-US" sz="1475" dirty="0">
              <a:ea typeface="+mn-ea"/>
              <a:cs typeface="+mn-ea"/>
            </a:endParaRPr>
          </a:p>
        </p:txBody>
      </p:sp>
      <p:sp>
        <p:nvSpPr>
          <p:cNvPr id="47" name="TextBox 46"/>
          <p:cNvSpPr txBox="1"/>
          <p:nvPr/>
        </p:nvSpPr>
        <p:spPr>
          <a:xfrm>
            <a:off x="2309226" y="4082969"/>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48" name="Rectangle 47"/>
          <p:cNvSpPr/>
          <p:nvPr/>
        </p:nvSpPr>
        <p:spPr>
          <a:xfrm>
            <a:off x="1121323" y="4432428"/>
            <a:ext cx="2658715" cy="546047"/>
          </a:xfrm>
          <a:prstGeom prst="rect">
            <a:avLst/>
          </a:prstGeom>
        </p:spPr>
        <p:txBody>
          <a:bodyPr wrap="square">
            <a:spAutoFit/>
          </a:bodyPr>
          <a:lstStyle/>
          <a:p>
            <a:pPr algn="r"/>
            <a:r>
              <a:rPr lang="zh-CN" altLang="en-US" sz="1475" dirty="0">
                <a:ea typeface="+mn-ea"/>
                <a:cs typeface="+mn-ea"/>
              </a:rPr>
              <a:t>点击输入具体内容点击输入具体内容点击输入具体内</a:t>
            </a:r>
            <a:endParaRPr lang="en-US" sz="1475" dirty="0">
              <a:ea typeface="+mn-ea"/>
              <a:cs typeface="+mn-ea"/>
            </a:endParaRPr>
          </a:p>
        </p:txBody>
      </p:sp>
      <p:sp>
        <p:nvSpPr>
          <p:cNvPr id="2" name="文本占位符 1"/>
          <p:cNvSpPr>
            <a:spLocks noGrp="1"/>
          </p:cNvSpPr>
          <p:nvPr>
            <p:ph type="body" sz="quarter" idx="13"/>
          </p:nvPr>
        </p:nvSpPr>
        <p:spPr/>
        <p:txBody>
          <a:bodyPr/>
          <a:lstStyle/>
          <a:p>
            <a:r>
              <a:rPr lang="zh-CN" altLang="en-US" sz="2400" dirty="0"/>
              <a:t>点击输入标题</a:t>
            </a:r>
            <a:endParaRPr lang="zh-CN" altLang="en-US" sz="2400" dirty="0"/>
          </a:p>
        </p:txBody>
      </p:sp>
      <p:sp>
        <p:nvSpPr>
          <p:cNvPr id="49" name="TextBox 58"/>
          <p:cNvSpPr txBox="1"/>
          <p:nvPr/>
        </p:nvSpPr>
        <p:spPr>
          <a:xfrm>
            <a:off x="12978760" y="7061457"/>
            <a:ext cx="877163" cy="369332"/>
          </a:xfrm>
          <a:prstGeom prst="rect">
            <a:avLst/>
          </a:prstGeom>
          <a:noFill/>
        </p:spPr>
        <p:txBody>
          <a:bodyPr wrap="none" rtlCol="0">
            <a:spAutoFit/>
          </a:bodyPr>
          <a:lstStyle/>
          <a:p>
            <a:r>
              <a:rPr lang="zh-CN" altLang="en-US" dirty="0" smtClean="0">
                <a:solidFill>
                  <a:srgbClr val="2BB0C5"/>
                </a:solidFill>
                <a:ea typeface="+mn-ea"/>
                <a:cs typeface="+mn-ea"/>
                <a:sym typeface="+mn-lt"/>
              </a:rPr>
              <a:t>延时符</a:t>
            </a:r>
            <a:endParaRPr lang="zh-CN" altLang="en-US" dirty="0">
              <a:solidFill>
                <a:srgbClr val="2BB0C5"/>
              </a:solidFill>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ppt_x"/>
                                          </p:val>
                                        </p:tav>
                                        <p:tav tm="100000">
                                          <p:val>
                                            <p:strVal val="#ppt_x"/>
                                          </p:val>
                                        </p:tav>
                                      </p:tavLst>
                                    </p:anim>
                                    <p:anim calcmode="lin" valueType="num">
                                      <p:cBhvr additive="base">
                                        <p:cTn id="45" dur="500" fill="hold"/>
                                        <p:tgtEl>
                                          <p:spTgt spid="47"/>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childTnLst>
                          </p:cTn>
                        </p:par>
                        <p:par>
                          <p:cTn id="51" fill="hold">
                            <p:stCondLst>
                              <p:cond delay="5500"/>
                            </p:stCondLst>
                            <p:childTnLst>
                              <p:par>
                                <p:cTn id="52" presetID="2" presetClass="entr" presetSubtype="4"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par>
                          <p:cTn id="68" fill="hold">
                            <p:stCondLst>
                              <p:cond delay="75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1" grpId="0"/>
      <p:bldP spid="42" grpId="0"/>
      <p:bldP spid="43" grpId="0"/>
      <p:bldP spid="44" grpId="0"/>
      <p:bldP spid="45" grpId="0"/>
      <p:bldP spid="46"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3"/>
          <p:cNvSpPr/>
          <p:nvPr/>
        </p:nvSpPr>
        <p:spPr bwMode="auto">
          <a:xfrm>
            <a:off x="3246754" y="3968557"/>
            <a:ext cx="3307099" cy="2035675"/>
          </a:xfrm>
          <a:custGeom>
            <a:avLst/>
            <a:gdLst>
              <a:gd name="T0" fmla="*/ 112 w 112"/>
              <a:gd name="T1" fmla="*/ 69 h 69"/>
              <a:gd name="T2" fmla="*/ 87 w 112"/>
              <a:gd name="T3" fmla="*/ 55 h 69"/>
              <a:gd name="T4" fmla="*/ 25 w 112"/>
              <a:gd name="T5" fmla="*/ 55 h 69"/>
              <a:gd name="T6" fmla="*/ 0 w 112"/>
              <a:gd name="T7" fmla="*/ 30 h 69"/>
              <a:gd name="T8" fmla="*/ 0 w 112"/>
              <a:gd name="T9" fmla="*/ 25 h 69"/>
              <a:gd name="T10" fmla="*/ 25 w 112"/>
              <a:gd name="T11" fmla="*/ 0 h 69"/>
              <a:gd name="T12" fmla="*/ 87 w 112"/>
              <a:gd name="T13" fmla="*/ 0 h 69"/>
              <a:gd name="T14" fmla="*/ 112 w 112"/>
              <a:gd name="T15" fmla="*/ 25 h 69"/>
              <a:gd name="T16" fmla="*/ 112 w 112"/>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69">
                <a:moveTo>
                  <a:pt x="112" y="69"/>
                </a:moveTo>
                <a:cubicBezTo>
                  <a:pt x="107" y="61"/>
                  <a:pt x="98" y="55"/>
                  <a:pt x="87" y="55"/>
                </a:cubicBezTo>
                <a:cubicBezTo>
                  <a:pt x="25" y="55"/>
                  <a:pt x="25" y="55"/>
                  <a:pt x="25" y="55"/>
                </a:cubicBezTo>
                <a:cubicBezTo>
                  <a:pt x="11" y="55"/>
                  <a:pt x="0" y="43"/>
                  <a:pt x="0" y="30"/>
                </a:cubicBezTo>
                <a:cubicBezTo>
                  <a:pt x="0" y="25"/>
                  <a:pt x="0" y="25"/>
                  <a:pt x="0" y="25"/>
                </a:cubicBezTo>
                <a:cubicBezTo>
                  <a:pt x="0" y="11"/>
                  <a:pt x="11" y="0"/>
                  <a:pt x="25" y="0"/>
                </a:cubicBezTo>
                <a:cubicBezTo>
                  <a:pt x="87" y="0"/>
                  <a:pt x="87" y="0"/>
                  <a:pt x="87" y="0"/>
                </a:cubicBezTo>
                <a:cubicBezTo>
                  <a:pt x="101" y="0"/>
                  <a:pt x="112" y="11"/>
                  <a:pt x="112" y="25"/>
                </a:cubicBezTo>
                <a:lnTo>
                  <a:pt x="112" y="69"/>
                </a:lnTo>
                <a:close/>
              </a:path>
            </a:pathLst>
          </a:custGeom>
          <a:solidFill>
            <a:srgbClr val="92D050"/>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11" name="Freeform 56"/>
          <p:cNvSpPr/>
          <p:nvPr/>
        </p:nvSpPr>
        <p:spPr bwMode="auto">
          <a:xfrm>
            <a:off x="4021774" y="2562985"/>
            <a:ext cx="2515062" cy="1507650"/>
          </a:xfrm>
          <a:custGeom>
            <a:avLst/>
            <a:gdLst>
              <a:gd name="T0" fmla="*/ 85 w 85"/>
              <a:gd name="T1" fmla="*/ 51 h 51"/>
              <a:gd name="T2" fmla="*/ 66 w 85"/>
              <a:gd name="T3" fmla="*/ 40 h 51"/>
              <a:gd name="T4" fmla="*/ 19 w 85"/>
              <a:gd name="T5" fmla="*/ 40 h 51"/>
              <a:gd name="T6" fmla="*/ 0 w 85"/>
              <a:gd name="T7" fmla="*/ 22 h 51"/>
              <a:gd name="T8" fmla="*/ 0 w 85"/>
              <a:gd name="T9" fmla="*/ 18 h 51"/>
              <a:gd name="T10" fmla="*/ 19 w 85"/>
              <a:gd name="T11" fmla="*/ 0 h 51"/>
              <a:gd name="T12" fmla="*/ 66 w 85"/>
              <a:gd name="T13" fmla="*/ 0 h 51"/>
              <a:gd name="T14" fmla="*/ 85 w 85"/>
              <a:gd name="T15" fmla="*/ 18 h 51"/>
              <a:gd name="T16" fmla="*/ 85 w 85"/>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1">
                <a:moveTo>
                  <a:pt x="85" y="51"/>
                </a:moveTo>
                <a:cubicBezTo>
                  <a:pt x="81" y="45"/>
                  <a:pt x="74" y="40"/>
                  <a:pt x="66" y="40"/>
                </a:cubicBezTo>
                <a:cubicBezTo>
                  <a:pt x="19" y="40"/>
                  <a:pt x="19" y="40"/>
                  <a:pt x="19" y="40"/>
                </a:cubicBezTo>
                <a:cubicBezTo>
                  <a:pt x="9" y="40"/>
                  <a:pt x="0" y="32"/>
                  <a:pt x="0" y="22"/>
                </a:cubicBezTo>
                <a:cubicBezTo>
                  <a:pt x="0" y="18"/>
                  <a:pt x="0" y="18"/>
                  <a:pt x="0" y="18"/>
                </a:cubicBezTo>
                <a:cubicBezTo>
                  <a:pt x="0" y="8"/>
                  <a:pt x="9" y="0"/>
                  <a:pt x="19" y="0"/>
                </a:cubicBezTo>
                <a:cubicBezTo>
                  <a:pt x="66" y="0"/>
                  <a:pt x="66" y="0"/>
                  <a:pt x="66" y="0"/>
                </a:cubicBezTo>
                <a:cubicBezTo>
                  <a:pt x="76" y="0"/>
                  <a:pt x="85" y="8"/>
                  <a:pt x="85" y="18"/>
                </a:cubicBezTo>
                <a:lnTo>
                  <a:pt x="85" y="51"/>
                </a:lnTo>
                <a:close/>
              </a:path>
            </a:pathLst>
          </a:custGeom>
          <a:solidFill>
            <a:srgbClr val="FF6500"/>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12" name="Freeform 58"/>
          <p:cNvSpPr/>
          <p:nvPr/>
        </p:nvSpPr>
        <p:spPr bwMode="auto">
          <a:xfrm>
            <a:off x="6717407" y="3328293"/>
            <a:ext cx="2952769" cy="1799453"/>
          </a:xfrm>
          <a:custGeom>
            <a:avLst/>
            <a:gdLst>
              <a:gd name="T0" fmla="*/ 0 w 100"/>
              <a:gd name="T1" fmla="*/ 61 h 61"/>
              <a:gd name="T2" fmla="*/ 22 w 100"/>
              <a:gd name="T3" fmla="*/ 48 h 61"/>
              <a:gd name="T4" fmla="*/ 78 w 100"/>
              <a:gd name="T5" fmla="*/ 48 h 61"/>
              <a:gd name="T6" fmla="*/ 100 w 100"/>
              <a:gd name="T7" fmla="*/ 26 h 61"/>
              <a:gd name="T8" fmla="*/ 100 w 100"/>
              <a:gd name="T9" fmla="*/ 22 h 61"/>
              <a:gd name="T10" fmla="*/ 78 w 100"/>
              <a:gd name="T11" fmla="*/ 0 h 61"/>
              <a:gd name="T12" fmla="*/ 22 w 100"/>
              <a:gd name="T13" fmla="*/ 0 h 61"/>
              <a:gd name="T14" fmla="*/ 0 w 100"/>
              <a:gd name="T15" fmla="*/ 22 h 61"/>
              <a:gd name="T16" fmla="*/ 0 w 100"/>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1">
                <a:moveTo>
                  <a:pt x="0" y="61"/>
                </a:moveTo>
                <a:cubicBezTo>
                  <a:pt x="4" y="54"/>
                  <a:pt x="13" y="48"/>
                  <a:pt x="22" y="48"/>
                </a:cubicBezTo>
                <a:cubicBezTo>
                  <a:pt x="78" y="48"/>
                  <a:pt x="78" y="48"/>
                  <a:pt x="78" y="48"/>
                </a:cubicBezTo>
                <a:cubicBezTo>
                  <a:pt x="90" y="48"/>
                  <a:pt x="100" y="38"/>
                  <a:pt x="100" y="26"/>
                </a:cubicBezTo>
                <a:cubicBezTo>
                  <a:pt x="100" y="22"/>
                  <a:pt x="100" y="22"/>
                  <a:pt x="100" y="22"/>
                </a:cubicBezTo>
                <a:cubicBezTo>
                  <a:pt x="100" y="10"/>
                  <a:pt x="90" y="0"/>
                  <a:pt x="78" y="0"/>
                </a:cubicBezTo>
                <a:cubicBezTo>
                  <a:pt x="22" y="0"/>
                  <a:pt x="22" y="0"/>
                  <a:pt x="22" y="0"/>
                </a:cubicBezTo>
                <a:cubicBezTo>
                  <a:pt x="10" y="0"/>
                  <a:pt x="0" y="10"/>
                  <a:pt x="0" y="22"/>
                </a:cubicBezTo>
                <a:lnTo>
                  <a:pt x="0" y="61"/>
                </a:lnTo>
                <a:close/>
              </a:path>
            </a:pathLst>
          </a:custGeom>
          <a:solidFill>
            <a:srgbClr val="92D050"/>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13" name="Freeform 60"/>
          <p:cNvSpPr/>
          <p:nvPr/>
        </p:nvSpPr>
        <p:spPr bwMode="auto">
          <a:xfrm>
            <a:off x="6717405" y="2131150"/>
            <a:ext cx="2125992" cy="1299220"/>
          </a:xfrm>
          <a:custGeom>
            <a:avLst/>
            <a:gdLst>
              <a:gd name="T0" fmla="*/ 0 w 72"/>
              <a:gd name="T1" fmla="*/ 44 h 44"/>
              <a:gd name="T2" fmla="*/ 16 w 72"/>
              <a:gd name="T3" fmla="*/ 34 h 44"/>
              <a:gd name="T4" fmla="*/ 56 w 72"/>
              <a:gd name="T5" fmla="*/ 34 h 44"/>
              <a:gd name="T6" fmla="*/ 72 w 72"/>
              <a:gd name="T7" fmla="*/ 18 h 44"/>
              <a:gd name="T8" fmla="*/ 72 w 72"/>
              <a:gd name="T9" fmla="*/ 16 h 44"/>
              <a:gd name="T10" fmla="*/ 56 w 72"/>
              <a:gd name="T11" fmla="*/ 0 h 44"/>
              <a:gd name="T12" fmla="*/ 16 w 72"/>
              <a:gd name="T13" fmla="*/ 0 h 44"/>
              <a:gd name="T14" fmla="*/ 0 w 72"/>
              <a:gd name="T15" fmla="*/ 16 h 44"/>
              <a:gd name="T16" fmla="*/ 0 w 7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4">
                <a:moveTo>
                  <a:pt x="0" y="44"/>
                </a:moveTo>
                <a:cubicBezTo>
                  <a:pt x="3" y="38"/>
                  <a:pt x="9" y="34"/>
                  <a:pt x="16" y="34"/>
                </a:cubicBezTo>
                <a:cubicBezTo>
                  <a:pt x="56" y="34"/>
                  <a:pt x="56" y="34"/>
                  <a:pt x="56" y="34"/>
                </a:cubicBezTo>
                <a:cubicBezTo>
                  <a:pt x="65" y="34"/>
                  <a:pt x="72" y="27"/>
                  <a:pt x="72" y="18"/>
                </a:cubicBezTo>
                <a:cubicBezTo>
                  <a:pt x="72" y="16"/>
                  <a:pt x="72" y="16"/>
                  <a:pt x="72" y="16"/>
                </a:cubicBezTo>
                <a:cubicBezTo>
                  <a:pt x="72" y="7"/>
                  <a:pt x="65" y="0"/>
                  <a:pt x="56" y="0"/>
                </a:cubicBezTo>
                <a:cubicBezTo>
                  <a:pt x="16" y="0"/>
                  <a:pt x="16" y="0"/>
                  <a:pt x="16" y="0"/>
                </a:cubicBezTo>
                <a:cubicBezTo>
                  <a:pt x="7" y="0"/>
                  <a:pt x="0" y="7"/>
                  <a:pt x="0" y="16"/>
                </a:cubicBezTo>
                <a:lnTo>
                  <a:pt x="0" y="44"/>
                </a:lnTo>
                <a:close/>
              </a:path>
            </a:pathLst>
          </a:custGeom>
          <a:solidFill>
            <a:srgbClr val="FF6500"/>
          </a:solidFill>
          <a:ln w="28575">
            <a:noFill/>
          </a:ln>
          <a:effectLst/>
        </p:spPr>
        <p:txBody>
          <a:bodyPr vert="horz" wrap="square" lIns="122494" tIns="61247" rIns="122494" bIns="61247" numCol="1" anchor="t" anchorCtr="0" compatLnSpc="1"/>
          <a:lstStyle/>
          <a:p>
            <a:endParaRPr lang="en-US">
              <a:solidFill>
                <a:schemeClr val="tx2"/>
              </a:solidFill>
              <a:ea typeface="+mn-ea"/>
              <a:cs typeface="+mn-ea"/>
            </a:endParaRPr>
          </a:p>
        </p:txBody>
      </p:sp>
      <p:sp>
        <p:nvSpPr>
          <p:cNvPr id="16" name="TextBox 15"/>
          <p:cNvSpPr txBox="1"/>
          <p:nvPr/>
        </p:nvSpPr>
        <p:spPr>
          <a:xfrm>
            <a:off x="1541938" y="4274789"/>
            <a:ext cx="1373959" cy="400110"/>
          </a:xfrm>
          <a:prstGeom prst="rect">
            <a:avLst/>
          </a:prstGeom>
          <a:noFill/>
        </p:spPr>
        <p:txBody>
          <a:bodyPr wrap="square" rtlCol="0">
            <a:spAutoFit/>
          </a:bodyPr>
          <a:lstStyle/>
          <a:p>
            <a:r>
              <a:rPr lang="zh-CN" altLang="en-US" sz="2000" dirty="0">
                <a:latin typeface="+mj-lt"/>
                <a:ea typeface="+mn-ea"/>
                <a:cs typeface="+mn-ea"/>
              </a:rPr>
              <a:t>输入标题</a:t>
            </a:r>
            <a:endParaRPr lang="en-US" sz="2000" dirty="0">
              <a:latin typeface="+mj-lt"/>
              <a:ea typeface="+mn-ea"/>
              <a:cs typeface="+mn-ea"/>
            </a:endParaRPr>
          </a:p>
        </p:txBody>
      </p:sp>
      <p:sp>
        <p:nvSpPr>
          <p:cNvPr id="17" name="Rectangle 16"/>
          <p:cNvSpPr/>
          <p:nvPr/>
        </p:nvSpPr>
        <p:spPr>
          <a:xfrm>
            <a:off x="1259175" y="4573276"/>
            <a:ext cx="1939482" cy="523220"/>
          </a:xfrm>
          <a:prstGeom prst="rect">
            <a:avLst/>
          </a:prstGeom>
        </p:spPr>
        <p:txBody>
          <a:bodyPr wrap="square">
            <a:spAutoFit/>
          </a:bodyPr>
          <a:lstStyle/>
          <a:p>
            <a:r>
              <a:rPr lang="zh-CN" altLang="en-US" sz="1400" dirty="0">
                <a:ea typeface="+mn-ea"/>
                <a:cs typeface="+mn-ea"/>
              </a:rPr>
              <a:t>点击输入具体内容点击输入具体内容点击</a:t>
            </a:r>
            <a:endParaRPr lang="en-US" sz="1400" dirty="0">
              <a:ea typeface="+mn-ea"/>
              <a:cs typeface="+mn-ea"/>
            </a:endParaRPr>
          </a:p>
        </p:txBody>
      </p:sp>
      <p:sp>
        <p:nvSpPr>
          <p:cNvPr id="18" name="TextBox 17"/>
          <p:cNvSpPr txBox="1"/>
          <p:nvPr/>
        </p:nvSpPr>
        <p:spPr>
          <a:xfrm>
            <a:off x="2358561" y="2733050"/>
            <a:ext cx="1373959" cy="400110"/>
          </a:xfrm>
          <a:prstGeom prst="rect">
            <a:avLst/>
          </a:prstGeom>
          <a:noFill/>
        </p:spPr>
        <p:txBody>
          <a:bodyPr wrap="square" rtlCol="0">
            <a:spAutoFit/>
          </a:bodyPr>
          <a:lstStyle/>
          <a:p>
            <a:r>
              <a:rPr lang="zh-CN" altLang="en-US" sz="2000" dirty="0">
                <a:latin typeface="+mj-lt"/>
                <a:ea typeface="+mn-ea"/>
                <a:cs typeface="+mn-ea"/>
              </a:rPr>
              <a:t>输入标题</a:t>
            </a:r>
            <a:endParaRPr lang="en-US" sz="2000" dirty="0">
              <a:latin typeface="+mj-lt"/>
              <a:ea typeface="+mn-ea"/>
              <a:cs typeface="+mn-ea"/>
            </a:endParaRPr>
          </a:p>
        </p:txBody>
      </p:sp>
      <p:sp>
        <p:nvSpPr>
          <p:cNvPr id="19" name="Rectangle 18"/>
          <p:cNvSpPr/>
          <p:nvPr/>
        </p:nvSpPr>
        <p:spPr>
          <a:xfrm>
            <a:off x="2075799" y="3031540"/>
            <a:ext cx="1939482" cy="523220"/>
          </a:xfrm>
          <a:prstGeom prst="rect">
            <a:avLst/>
          </a:prstGeom>
        </p:spPr>
        <p:txBody>
          <a:bodyPr wrap="square">
            <a:spAutoFit/>
          </a:bodyPr>
          <a:lstStyle/>
          <a:p>
            <a:r>
              <a:rPr lang="zh-CN" altLang="en-US" sz="1400" dirty="0">
                <a:ea typeface="+mn-ea"/>
                <a:cs typeface="+mn-ea"/>
              </a:rPr>
              <a:t>点击输入具体内容点击输入具体内容点击</a:t>
            </a:r>
            <a:endParaRPr lang="en-US" sz="1400" dirty="0">
              <a:ea typeface="+mn-ea"/>
              <a:cs typeface="+mn-ea"/>
            </a:endParaRPr>
          </a:p>
        </p:txBody>
      </p:sp>
      <p:sp>
        <p:nvSpPr>
          <p:cNvPr id="20" name="TextBox 19"/>
          <p:cNvSpPr txBox="1"/>
          <p:nvPr/>
        </p:nvSpPr>
        <p:spPr>
          <a:xfrm>
            <a:off x="9197786" y="2155831"/>
            <a:ext cx="1373959" cy="400110"/>
          </a:xfrm>
          <a:prstGeom prst="rect">
            <a:avLst/>
          </a:prstGeom>
          <a:noFill/>
        </p:spPr>
        <p:txBody>
          <a:bodyPr wrap="square" rtlCol="0">
            <a:spAutoFit/>
          </a:bodyPr>
          <a:lstStyle/>
          <a:p>
            <a:r>
              <a:rPr lang="zh-CN" altLang="en-US" sz="2000" dirty="0">
                <a:latin typeface="+mj-lt"/>
                <a:ea typeface="+mn-ea"/>
                <a:cs typeface="+mn-ea"/>
              </a:rPr>
              <a:t>输入标题</a:t>
            </a:r>
            <a:endParaRPr lang="en-US" sz="2000" dirty="0">
              <a:latin typeface="+mj-lt"/>
              <a:ea typeface="+mn-ea"/>
              <a:cs typeface="+mn-ea"/>
            </a:endParaRPr>
          </a:p>
        </p:txBody>
      </p:sp>
      <p:sp>
        <p:nvSpPr>
          <p:cNvPr id="21" name="Rectangle 20"/>
          <p:cNvSpPr/>
          <p:nvPr/>
        </p:nvSpPr>
        <p:spPr>
          <a:xfrm>
            <a:off x="8915023" y="2454321"/>
            <a:ext cx="1939482" cy="523220"/>
          </a:xfrm>
          <a:prstGeom prst="rect">
            <a:avLst/>
          </a:prstGeom>
        </p:spPr>
        <p:txBody>
          <a:bodyPr wrap="square">
            <a:spAutoFit/>
          </a:bodyPr>
          <a:lstStyle/>
          <a:p>
            <a:r>
              <a:rPr lang="zh-CN" altLang="en-US" sz="1400" dirty="0">
                <a:ea typeface="+mn-ea"/>
                <a:cs typeface="+mn-ea"/>
              </a:rPr>
              <a:t>点击输入具体内容点击输入具体内容点击</a:t>
            </a:r>
            <a:endParaRPr lang="en-US" sz="1400" dirty="0">
              <a:ea typeface="+mn-ea"/>
              <a:cs typeface="+mn-ea"/>
            </a:endParaRPr>
          </a:p>
        </p:txBody>
      </p:sp>
      <p:sp>
        <p:nvSpPr>
          <p:cNvPr id="22" name="TextBox 21"/>
          <p:cNvSpPr txBox="1"/>
          <p:nvPr/>
        </p:nvSpPr>
        <p:spPr>
          <a:xfrm>
            <a:off x="10014410" y="3687692"/>
            <a:ext cx="1373959" cy="400110"/>
          </a:xfrm>
          <a:prstGeom prst="rect">
            <a:avLst/>
          </a:prstGeom>
          <a:noFill/>
        </p:spPr>
        <p:txBody>
          <a:bodyPr wrap="square" rtlCol="0">
            <a:spAutoFit/>
          </a:bodyPr>
          <a:lstStyle/>
          <a:p>
            <a:r>
              <a:rPr lang="zh-CN" altLang="en-US" sz="2000" dirty="0">
                <a:latin typeface="+mj-lt"/>
                <a:ea typeface="+mn-ea"/>
                <a:cs typeface="+mn-ea"/>
              </a:rPr>
              <a:t>输入标题</a:t>
            </a:r>
            <a:endParaRPr lang="en-US" sz="2000" dirty="0">
              <a:latin typeface="+mj-lt"/>
              <a:ea typeface="+mn-ea"/>
              <a:cs typeface="+mn-ea"/>
            </a:endParaRPr>
          </a:p>
        </p:txBody>
      </p:sp>
      <p:sp>
        <p:nvSpPr>
          <p:cNvPr id="23" name="Rectangle 22"/>
          <p:cNvSpPr/>
          <p:nvPr/>
        </p:nvSpPr>
        <p:spPr>
          <a:xfrm>
            <a:off x="9731647" y="3986179"/>
            <a:ext cx="1939482" cy="523220"/>
          </a:xfrm>
          <a:prstGeom prst="rect">
            <a:avLst/>
          </a:prstGeom>
        </p:spPr>
        <p:txBody>
          <a:bodyPr wrap="square">
            <a:spAutoFit/>
          </a:bodyPr>
          <a:lstStyle/>
          <a:p>
            <a:r>
              <a:rPr lang="zh-CN" altLang="en-US" sz="1400" dirty="0">
                <a:ea typeface="+mn-ea"/>
                <a:cs typeface="+mn-ea"/>
              </a:rPr>
              <a:t>点击输入具体内容点击输入具体内容点击</a:t>
            </a:r>
            <a:endParaRPr lang="en-US" sz="1400" dirty="0">
              <a:ea typeface="+mn-ea"/>
              <a:cs typeface="+mn-ea"/>
            </a:endParaRPr>
          </a:p>
        </p:txBody>
      </p:sp>
      <p:sp>
        <p:nvSpPr>
          <p:cNvPr id="25" name="TextBox 24"/>
          <p:cNvSpPr txBox="1"/>
          <p:nvPr/>
        </p:nvSpPr>
        <p:spPr>
          <a:xfrm>
            <a:off x="4646036" y="2976676"/>
            <a:ext cx="1266540" cy="380873"/>
          </a:xfrm>
          <a:prstGeom prst="rect">
            <a:avLst/>
          </a:prstGeom>
          <a:noFill/>
        </p:spPr>
        <p:txBody>
          <a:bodyPr wrap="square" rtlCol="0">
            <a:spAutoFit/>
          </a:bodyPr>
          <a:lstStyle/>
          <a:p>
            <a:r>
              <a:rPr lang="zh-CN" altLang="en-US" sz="1875" dirty="0">
                <a:solidFill>
                  <a:schemeClr val="bg1"/>
                </a:solidFill>
                <a:latin typeface="+mj-lt"/>
                <a:ea typeface="+mn-ea"/>
                <a:cs typeface="+mn-ea"/>
              </a:rPr>
              <a:t>输入标题</a:t>
            </a:r>
            <a:endParaRPr lang="en-US" sz="1875" dirty="0">
              <a:solidFill>
                <a:schemeClr val="bg1"/>
              </a:solidFill>
              <a:latin typeface="+mj-lt"/>
              <a:ea typeface="+mn-ea"/>
              <a:cs typeface="+mn-ea"/>
            </a:endParaRPr>
          </a:p>
        </p:txBody>
      </p:sp>
      <p:sp>
        <p:nvSpPr>
          <p:cNvPr id="26" name="TextBox 25"/>
          <p:cNvSpPr txBox="1"/>
          <p:nvPr/>
        </p:nvSpPr>
        <p:spPr>
          <a:xfrm>
            <a:off x="7267716" y="2438347"/>
            <a:ext cx="1266540" cy="380873"/>
          </a:xfrm>
          <a:prstGeom prst="rect">
            <a:avLst/>
          </a:prstGeom>
          <a:noFill/>
        </p:spPr>
        <p:txBody>
          <a:bodyPr wrap="square" rtlCol="0">
            <a:spAutoFit/>
          </a:bodyPr>
          <a:lstStyle/>
          <a:p>
            <a:r>
              <a:rPr lang="zh-CN" altLang="en-US" sz="1875" dirty="0">
                <a:solidFill>
                  <a:schemeClr val="bg1"/>
                </a:solidFill>
                <a:latin typeface="+mj-lt"/>
                <a:ea typeface="+mn-ea"/>
                <a:cs typeface="+mn-ea"/>
              </a:rPr>
              <a:t>输入标题</a:t>
            </a:r>
            <a:endParaRPr lang="en-US" sz="1875" dirty="0">
              <a:solidFill>
                <a:schemeClr val="bg1"/>
              </a:solidFill>
              <a:latin typeface="+mj-lt"/>
              <a:ea typeface="+mn-ea"/>
              <a:cs typeface="+mn-ea"/>
            </a:endParaRPr>
          </a:p>
        </p:txBody>
      </p:sp>
      <p:grpSp>
        <p:nvGrpSpPr>
          <p:cNvPr id="27" name="Group 26"/>
          <p:cNvGrpSpPr/>
          <p:nvPr/>
        </p:nvGrpSpPr>
        <p:grpSpPr>
          <a:xfrm>
            <a:off x="4117360" y="4563398"/>
            <a:ext cx="495820" cy="491684"/>
            <a:chOff x="8469313" y="3354388"/>
            <a:chExt cx="479426" cy="477837"/>
          </a:xfrm>
          <a:solidFill>
            <a:schemeClr val="bg1"/>
          </a:solidFill>
        </p:grpSpPr>
        <p:sp>
          <p:nvSpPr>
            <p:cNvPr id="28" name="Rectangle 27"/>
            <p:cNvSpPr>
              <a:spLocks noChangeArrowheads="1"/>
            </p:cNvSpPr>
            <p:nvPr/>
          </p:nvSpPr>
          <p:spPr bwMode="auto">
            <a:xfrm>
              <a:off x="8528051" y="3441700"/>
              <a:ext cx="357188"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29" name="Freeform 28"/>
            <p:cNvSpPr/>
            <p:nvPr/>
          </p:nvSpPr>
          <p:spPr bwMode="auto">
            <a:xfrm>
              <a:off x="8648701" y="3530600"/>
              <a:ext cx="85725" cy="90487"/>
            </a:xfrm>
            <a:custGeom>
              <a:avLst/>
              <a:gdLst>
                <a:gd name="T0" fmla="*/ 3 w 23"/>
                <a:gd name="T1" fmla="*/ 22 h 24"/>
                <a:gd name="T2" fmla="*/ 0 w 23"/>
                <a:gd name="T3" fmla="*/ 21 h 24"/>
                <a:gd name="T4" fmla="*/ 0 w 23"/>
                <a:gd name="T5" fmla="*/ 4 h 24"/>
                <a:gd name="T6" fmla="*/ 4 w 23"/>
                <a:gd name="T7" fmla="*/ 0 h 24"/>
                <a:gd name="T8" fmla="*/ 21 w 23"/>
                <a:gd name="T9" fmla="*/ 0 h 24"/>
                <a:gd name="T10" fmla="*/ 22 w 23"/>
                <a:gd name="T11" fmla="*/ 3 h 24"/>
                <a:gd name="T12" fmla="*/ 3 w 23"/>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3" y="22"/>
                  </a:moveTo>
                  <a:cubicBezTo>
                    <a:pt x="1" y="24"/>
                    <a:pt x="0" y="23"/>
                    <a:pt x="0" y="21"/>
                  </a:cubicBezTo>
                  <a:cubicBezTo>
                    <a:pt x="0" y="4"/>
                    <a:pt x="0" y="4"/>
                    <a:pt x="0" y="4"/>
                  </a:cubicBezTo>
                  <a:cubicBezTo>
                    <a:pt x="0" y="2"/>
                    <a:pt x="2" y="0"/>
                    <a:pt x="4" y="0"/>
                  </a:cubicBezTo>
                  <a:cubicBezTo>
                    <a:pt x="21" y="0"/>
                    <a:pt x="21" y="0"/>
                    <a:pt x="21" y="0"/>
                  </a:cubicBezTo>
                  <a:cubicBezTo>
                    <a:pt x="23" y="0"/>
                    <a:pt x="23" y="1"/>
                    <a:pt x="22" y="3"/>
                  </a:cubicBez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0" name="Freeform 29"/>
            <p:cNvSpPr>
              <a:spLocks noEditPoints="1"/>
            </p:cNvSpPr>
            <p:nvPr/>
          </p:nvSpPr>
          <p:spPr bwMode="auto">
            <a:xfrm>
              <a:off x="8656638" y="3538538"/>
              <a:ext cx="250825" cy="252412"/>
            </a:xfrm>
            <a:custGeom>
              <a:avLst/>
              <a:gdLst>
                <a:gd name="T0" fmla="*/ 61 w 67"/>
                <a:gd name="T1" fmla="*/ 27 h 67"/>
                <a:gd name="T2" fmla="*/ 48 w 67"/>
                <a:gd name="T3" fmla="*/ 27 h 67"/>
                <a:gd name="T4" fmla="*/ 37 w 67"/>
                <a:gd name="T5" fmla="*/ 16 h 67"/>
                <a:gd name="T6" fmla="*/ 37 w 67"/>
                <a:gd name="T7" fmla="*/ 3 h 67"/>
                <a:gd name="T8" fmla="*/ 25 w 67"/>
                <a:gd name="T9" fmla="*/ 4 h 67"/>
                <a:gd name="T10" fmla="*/ 4 w 67"/>
                <a:gd name="T11" fmla="*/ 25 h 67"/>
                <a:gd name="T12" fmla="*/ 2 w 67"/>
                <a:gd name="T13" fmla="*/ 37 h 67"/>
                <a:gd name="T14" fmla="*/ 16 w 67"/>
                <a:gd name="T15" fmla="*/ 37 h 67"/>
                <a:gd name="T16" fmla="*/ 27 w 67"/>
                <a:gd name="T17" fmla="*/ 48 h 67"/>
                <a:gd name="T18" fmla="*/ 27 w 67"/>
                <a:gd name="T19" fmla="*/ 62 h 67"/>
                <a:gd name="T20" fmla="*/ 32 w 67"/>
                <a:gd name="T21" fmla="*/ 67 h 67"/>
                <a:gd name="T22" fmla="*/ 39 w 67"/>
                <a:gd name="T23" fmla="*/ 60 h 67"/>
                <a:gd name="T24" fmla="*/ 60 w 67"/>
                <a:gd name="T25" fmla="*/ 39 h 67"/>
                <a:gd name="T26" fmla="*/ 67 w 67"/>
                <a:gd name="T27" fmla="*/ 32 h 67"/>
                <a:gd name="T28" fmla="*/ 61 w 67"/>
                <a:gd name="T29" fmla="*/ 27 h 67"/>
                <a:gd name="T30" fmla="*/ 43 w 67"/>
                <a:gd name="T31" fmla="*/ 31 h 67"/>
                <a:gd name="T32" fmla="*/ 44 w 67"/>
                <a:gd name="T33" fmla="*/ 44 h 67"/>
                <a:gd name="T34" fmla="*/ 31 w 67"/>
                <a:gd name="T35" fmla="*/ 43 h 67"/>
                <a:gd name="T36" fmla="*/ 21 w 67"/>
                <a:gd name="T37" fmla="*/ 33 h 67"/>
                <a:gd name="T38" fmla="*/ 20 w 67"/>
                <a:gd name="T39" fmla="*/ 20 h 67"/>
                <a:gd name="T40" fmla="*/ 33 w 67"/>
                <a:gd name="T41" fmla="*/ 21 h 67"/>
                <a:gd name="T42" fmla="*/ 43 w 67"/>
                <a:gd name="T43"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67">
                  <a:moveTo>
                    <a:pt x="61" y="27"/>
                  </a:moveTo>
                  <a:cubicBezTo>
                    <a:pt x="58" y="31"/>
                    <a:pt x="51" y="31"/>
                    <a:pt x="48" y="27"/>
                  </a:cubicBezTo>
                  <a:cubicBezTo>
                    <a:pt x="37" y="16"/>
                    <a:pt x="37" y="16"/>
                    <a:pt x="37" y="16"/>
                  </a:cubicBezTo>
                  <a:cubicBezTo>
                    <a:pt x="33" y="13"/>
                    <a:pt x="33" y="6"/>
                    <a:pt x="37" y="3"/>
                  </a:cubicBezTo>
                  <a:cubicBezTo>
                    <a:pt x="33" y="0"/>
                    <a:pt x="28" y="1"/>
                    <a:pt x="25" y="4"/>
                  </a:cubicBezTo>
                  <a:cubicBezTo>
                    <a:pt x="4" y="25"/>
                    <a:pt x="4" y="25"/>
                    <a:pt x="4" y="25"/>
                  </a:cubicBezTo>
                  <a:cubicBezTo>
                    <a:pt x="1" y="28"/>
                    <a:pt x="0" y="33"/>
                    <a:pt x="2" y="37"/>
                  </a:cubicBezTo>
                  <a:cubicBezTo>
                    <a:pt x="6" y="33"/>
                    <a:pt x="12" y="34"/>
                    <a:pt x="16" y="37"/>
                  </a:cubicBezTo>
                  <a:cubicBezTo>
                    <a:pt x="27" y="48"/>
                    <a:pt x="27" y="48"/>
                    <a:pt x="27" y="48"/>
                  </a:cubicBezTo>
                  <a:cubicBezTo>
                    <a:pt x="30" y="52"/>
                    <a:pt x="30" y="58"/>
                    <a:pt x="27" y="62"/>
                  </a:cubicBezTo>
                  <a:cubicBezTo>
                    <a:pt x="32" y="67"/>
                    <a:pt x="32" y="67"/>
                    <a:pt x="32" y="67"/>
                  </a:cubicBezTo>
                  <a:cubicBezTo>
                    <a:pt x="39" y="60"/>
                    <a:pt x="39" y="60"/>
                    <a:pt x="39" y="60"/>
                  </a:cubicBezTo>
                  <a:cubicBezTo>
                    <a:pt x="60" y="39"/>
                    <a:pt x="60" y="39"/>
                    <a:pt x="60" y="39"/>
                  </a:cubicBezTo>
                  <a:cubicBezTo>
                    <a:pt x="67" y="32"/>
                    <a:pt x="67" y="32"/>
                    <a:pt x="67" y="32"/>
                  </a:cubicBezTo>
                  <a:lnTo>
                    <a:pt x="61" y="27"/>
                  </a:lnTo>
                  <a:close/>
                  <a:moveTo>
                    <a:pt x="43" y="31"/>
                  </a:moveTo>
                  <a:cubicBezTo>
                    <a:pt x="47" y="35"/>
                    <a:pt x="47" y="41"/>
                    <a:pt x="44" y="44"/>
                  </a:cubicBezTo>
                  <a:cubicBezTo>
                    <a:pt x="41" y="48"/>
                    <a:pt x="35" y="47"/>
                    <a:pt x="31" y="43"/>
                  </a:cubicBezTo>
                  <a:cubicBezTo>
                    <a:pt x="21" y="33"/>
                    <a:pt x="21" y="33"/>
                    <a:pt x="21" y="33"/>
                  </a:cubicBezTo>
                  <a:cubicBezTo>
                    <a:pt x="17" y="29"/>
                    <a:pt x="16" y="23"/>
                    <a:pt x="20" y="20"/>
                  </a:cubicBezTo>
                  <a:cubicBezTo>
                    <a:pt x="23" y="17"/>
                    <a:pt x="29" y="17"/>
                    <a:pt x="33" y="21"/>
                  </a:cubicBezTo>
                  <a:lnTo>
                    <a:pt x="4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1" name="Freeform 30"/>
            <p:cNvSpPr/>
            <p:nvPr/>
          </p:nvSpPr>
          <p:spPr bwMode="auto">
            <a:xfrm>
              <a:off x="8788401" y="3673475"/>
              <a:ext cx="160338" cy="158750"/>
            </a:xfrm>
            <a:custGeom>
              <a:avLst/>
              <a:gdLst>
                <a:gd name="T0" fmla="*/ 35 w 43"/>
                <a:gd name="T1" fmla="*/ 0 h 42"/>
                <a:gd name="T2" fmla="*/ 31 w 43"/>
                <a:gd name="T3" fmla="*/ 4 h 42"/>
                <a:gd name="T4" fmla="*/ 5 w 43"/>
                <a:gd name="T5" fmla="*/ 30 h 42"/>
                <a:gd name="T6" fmla="*/ 0 w 43"/>
                <a:gd name="T7" fmla="*/ 35 h 42"/>
                <a:gd name="T8" fmla="*/ 5 w 43"/>
                <a:gd name="T9" fmla="*/ 40 h 42"/>
                <a:gd name="T10" fmla="*/ 14 w 43"/>
                <a:gd name="T11" fmla="*/ 40 h 42"/>
                <a:gd name="T12" fmla="*/ 41 w 43"/>
                <a:gd name="T13" fmla="*/ 13 h 42"/>
                <a:gd name="T14" fmla="*/ 41 w 43"/>
                <a:gd name="T15" fmla="*/ 5 h 42"/>
                <a:gd name="T16" fmla="*/ 35 w 43"/>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2">
                  <a:moveTo>
                    <a:pt x="35" y="0"/>
                  </a:moveTo>
                  <a:cubicBezTo>
                    <a:pt x="31" y="4"/>
                    <a:pt x="31" y="4"/>
                    <a:pt x="31" y="4"/>
                  </a:cubicBezTo>
                  <a:cubicBezTo>
                    <a:pt x="5" y="30"/>
                    <a:pt x="5" y="30"/>
                    <a:pt x="5" y="30"/>
                  </a:cubicBezTo>
                  <a:cubicBezTo>
                    <a:pt x="0" y="35"/>
                    <a:pt x="0" y="35"/>
                    <a:pt x="0" y="35"/>
                  </a:cubicBezTo>
                  <a:cubicBezTo>
                    <a:pt x="5" y="40"/>
                    <a:pt x="5" y="40"/>
                    <a:pt x="5" y="40"/>
                  </a:cubicBezTo>
                  <a:cubicBezTo>
                    <a:pt x="8" y="42"/>
                    <a:pt x="12" y="42"/>
                    <a:pt x="14" y="40"/>
                  </a:cubicBezTo>
                  <a:cubicBezTo>
                    <a:pt x="41" y="13"/>
                    <a:pt x="41" y="13"/>
                    <a:pt x="41" y="13"/>
                  </a:cubicBezTo>
                  <a:cubicBezTo>
                    <a:pt x="43" y="11"/>
                    <a:pt x="43" y="7"/>
                    <a:pt x="41" y="5"/>
                  </a:cubicBezTo>
                  <a:lnTo>
                    <a:pt x="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2" name="Rectangle 31"/>
            <p:cNvSpPr>
              <a:spLocks noChangeArrowheads="1"/>
            </p:cNvSpPr>
            <p:nvPr/>
          </p:nvSpPr>
          <p:spPr bwMode="auto">
            <a:xfrm>
              <a:off x="8528051" y="3502025"/>
              <a:ext cx="60325"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3" name="Freeform 32"/>
            <p:cNvSpPr>
              <a:spLocks noEditPoints="1"/>
            </p:cNvSpPr>
            <p:nvPr/>
          </p:nvSpPr>
          <p:spPr bwMode="auto">
            <a:xfrm>
              <a:off x="8469313" y="3354388"/>
              <a:ext cx="476250" cy="387350"/>
            </a:xfrm>
            <a:custGeom>
              <a:avLst/>
              <a:gdLst>
                <a:gd name="T0" fmla="*/ 120 w 127"/>
                <a:gd name="T1" fmla="*/ 0 h 103"/>
                <a:gd name="T2" fmla="*/ 7 w 127"/>
                <a:gd name="T3" fmla="*/ 0 h 103"/>
                <a:gd name="T4" fmla="*/ 0 w 127"/>
                <a:gd name="T5" fmla="*/ 6 h 103"/>
                <a:gd name="T6" fmla="*/ 0 w 127"/>
                <a:gd name="T7" fmla="*/ 96 h 103"/>
                <a:gd name="T8" fmla="*/ 7 w 127"/>
                <a:gd name="T9" fmla="*/ 103 h 103"/>
                <a:gd name="T10" fmla="*/ 64 w 127"/>
                <a:gd name="T11" fmla="*/ 103 h 103"/>
                <a:gd name="T12" fmla="*/ 64 w 127"/>
                <a:gd name="T13" fmla="*/ 102 h 103"/>
                <a:gd name="T14" fmla="*/ 56 w 127"/>
                <a:gd name="T15" fmla="*/ 95 h 103"/>
                <a:gd name="T16" fmla="*/ 8 w 127"/>
                <a:gd name="T17" fmla="*/ 95 h 103"/>
                <a:gd name="T18" fmla="*/ 8 w 127"/>
                <a:gd name="T19" fmla="*/ 15 h 103"/>
                <a:gd name="T20" fmla="*/ 119 w 127"/>
                <a:gd name="T21" fmla="*/ 15 h 103"/>
                <a:gd name="T22" fmla="*/ 119 w 127"/>
                <a:gd name="T23" fmla="*/ 73 h 103"/>
                <a:gd name="T24" fmla="*/ 120 w 127"/>
                <a:gd name="T25" fmla="*/ 74 h 103"/>
                <a:gd name="T26" fmla="*/ 120 w 127"/>
                <a:gd name="T27" fmla="*/ 74 h 103"/>
                <a:gd name="T28" fmla="*/ 126 w 127"/>
                <a:gd name="T29" fmla="*/ 79 h 103"/>
                <a:gd name="T30" fmla="*/ 127 w 127"/>
                <a:gd name="T31" fmla="*/ 80 h 103"/>
                <a:gd name="T32" fmla="*/ 127 w 127"/>
                <a:gd name="T33" fmla="*/ 6 h 103"/>
                <a:gd name="T34" fmla="*/ 120 w 127"/>
                <a:gd name="T35" fmla="*/ 0 h 103"/>
                <a:gd name="T36" fmla="*/ 15 w 127"/>
                <a:gd name="T37" fmla="*/ 10 h 103"/>
                <a:gd name="T38" fmla="*/ 8 w 127"/>
                <a:gd name="T39" fmla="*/ 10 h 103"/>
                <a:gd name="T40" fmla="*/ 8 w 127"/>
                <a:gd name="T41" fmla="*/ 5 h 103"/>
                <a:gd name="T42" fmla="*/ 15 w 127"/>
                <a:gd name="T43" fmla="*/ 5 h 103"/>
                <a:gd name="T44" fmla="*/ 15 w 127"/>
                <a:gd name="T45" fmla="*/ 10 h 103"/>
                <a:gd name="T46" fmla="*/ 119 w 127"/>
                <a:gd name="T47" fmla="*/ 10 h 103"/>
                <a:gd name="T48" fmla="*/ 88 w 127"/>
                <a:gd name="T49" fmla="*/ 10 h 103"/>
                <a:gd name="T50" fmla="*/ 88 w 127"/>
                <a:gd name="T51" fmla="*/ 5 h 103"/>
                <a:gd name="T52" fmla="*/ 119 w 127"/>
                <a:gd name="T53" fmla="*/ 5 h 103"/>
                <a:gd name="T54" fmla="*/ 119 w 127"/>
                <a:gd name="T55" fmla="*/ 1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103">
                  <a:moveTo>
                    <a:pt x="120" y="0"/>
                  </a:moveTo>
                  <a:cubicBezTo>
                    <a:pt x="7" y="0"/>
                    <a:pt x="7" y="0"/>
                    <a:pt x="7" y="0"/>
                  </a:cubicBezTo>
                  <a:cubicBezTo>
                    <a:pt x="3" y="0"/>
                    <a:pt x="0" y="3"/>
                    <a:pt x="0" y="6"/>
                  </a:cubicBezTo>
                  <a:cubicBezTo>
                    <a:pt x="0" y="96"/>
                    <a:pt x="0" y="96"/>
                    <a:pt x="0" y="96"/>
                  </a:cubicBezTo>
                  <a:cubicBezTo>
                    <a:pt x="0" y="100"/>
                    <a:pt x="3" y="103"/>
                    <a:pt x="7" y="103"/>
                  </a:cubicBezTo>
                  <a:cubicBezTo>
                    <a:pt x="64" y="103"/>
                    <a:pt x="64" y="103"/>
                    <a:pt x="64" y="103"/>
                  </a:cubicBezTo>
                  <a:cubicBezTo>
                    <a:pt x="64" y="103"/>
                    <a:pt x="64" y="102"/>
                    <a:pt x="64" y="102"/>
                  </a:cubicBezTo>
                  <a:cubicBezTo>
                    <a:pt x="56" y="95"/>
                    <a:pt x="56" y="95"/>
                    <a:pt x="56" y="95"/>
                  </a:cubicBezTo>
                  <a:cubicBezTo>
                    <a:pt x="8" y="95"/>
                    <a:pt x="8" y="95"/>
                    <a:pt x="8" y="95"/>
                  </a:cubicBezTo>
                  <a:cubicBezTo>
                    <a:pt x="8" y="15"/>
                    <a:pt x="8" y="15"/>
                    <a:pt x="8" y="15"/>
                  </a:cubicBezTo>
                  <a:cubicBezTo>
                    <a:pt x="119" y="15"/>
                    <a:pt x="119" y="15"/>
                    <a:pt x="119" y="15"/>
                  </a:cubicBezTo>
                  <a:cubicBezTo>
                    <a:pt x="119" y="73"/>
                    <a:pt x="119" y="73"/>
                    <a:pt x="119" y="73"/>
                  </a:cubicBezTo>
                  <a:cubicBezTo>
                    <a:pt x="120" y="74"/>
                    <a:pt x="120" y="74"/>
                    <a:pt x="120" y="74"/>
                  </a:cubicBezTo>
                  <a:cubicBezTo>
                    <a:pt x="120" y="74"/>
                    <a:pt x="120" y="74"/>
                    <a:pt x="120" y="74"/>
                  </a:cubicBezTo>
                  <a:cubicBezTo>
                    <a:pt x="126" y="79"/>
                    <a:pt x="126" y="79"/>
                    <a:pt x="126" y="79"/>
                  </a:cubicBezTo>
                  <a:cubicBezTo>
                    <a:pt x="127" y="80"/>
                    <a:pt x="127" y="80"/>
                    <a:pt x="127" y="80"/>
                  </a:cubicBezTo>
                  <a:cubicBezTo>
                    <a:pt x="127" y="6"/>
                    <a:pt x="127" y="6"/>
                    <a:pt x="127" y="6"/>
                  </a:cubicBezTo>
                  <a:cubicBezTo>
                    <a:pt x="127" y="3"/>
                    <a:pt x="124" y="0"/>
                    <a:pt x="120" y="0"/>
                  </a:cubicBezTo>
                  <a:close/>
                  <a:moveTo>
                    <a:pt x="15" y="10"/>
                  </a:moveTo>
                  <a:cubicBezTo>
                    <a:pt x="8" y="10"/>
                    <a:pt x="8" y="10"/>
                    <a:pt x="8" y="10"/>
                  </a:cubicBezTo>
                  <a:cubicBezTo>
                    <a:pt x="8" y="5"/>
                    <a:pt x="8" y="5"/>
                    <a:pt x="8" y="5"/>
                  </a:cubicBezTo>
                  <a:cubicBezTo>
                    <a:pt x="15" y="5"/>
                    <a:pt x="15" y="5"/>
                    <a:pt x="15" y="5"/>
                  </a:cubicBezTo>
                  <a:lnTo>
                    <a:pt x="15" y="10"/>
                  </a:lnTo>
                  <a:close/>
                  <a:moveTo>
                    <a:pt x="119" y="10"/>
                  </a:moveTo>
                  <a:cubicBezTo>
                    <a:pt x="88" y="10"/>
                    <a:pt x="88" y="10"/>
                    <a:pt x="88" y="10"/>
                  </a:cubicBezTo>
                  <a:cubicBezTo>
                    <a:pt x="88" y="5"/>
                    <a:pt x="88" y="5"/>
                    <a:pt x="88" y="5"/>
                  </a:cubicBezTo>
                  <a:cubicBezTo>
                    <a:pt x="119" y="5"/>
                    <a:pt x="119" y="5"/>
                    <a:pt x="119" y="5"/>
                  </a:cubicBezTo>
                  <a:lnTo>
                    <a:pt x="119"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grpSp>
      <p:sp>
        <p:nvSpPr>
          <p:cNvPr id="34" name="TextBox 33"/>
          <p:cNvSpPr txBox="1"/>
          <p:nvPr/>
        </p:nvSpPr>
        <p:spPr>
          <a:xfrm>
            <a:off x="4679870" y="4559082"/>
            <a:ext cx="1266540" cy="380873"/>
          </a:xfrm>
          <a:prstGeom prst="rect">
            <a:avLst/>
          </a:prstGeom>
          <a:noFill/>
        </p:spPr>
        <p:txBody>
          <a:bodyPr wrap="square" rtlCol="0">
            <a:spAutoFit/>
          </a:bodyPr>
          <a:lstStyle/>
          <a:p>
            <a:r>
              <a:rPr lang="zh-CN" altLang="en-US" sz="1875" dirty="0">
                <a:solidFill>
                  <a:schemeClr val="bg1"/>
                </a:solidFill>
                <a:latin typeface="+mj-lt"/>
                <a:ea typeface="+mn-ea"/>
                <a:cs typeface="+mn-ea"/>
              </a:rPr>
              <a:t>输入标题</a:t>
            </a:r>
            <a:endParaRPr lang="en-US" sz="1875" dirty="0">
              <a:solidFill>
                <a:schemeClr val="bg1"/>
              </a:solidFill>
              <a:latin typeface="+mj-lt"/>
              <a:ea typeface="+mn-ea"/>
              <a:cs typeface="+mn-ea"/>
            </a:endParaRPr>
          </a:p>
        </p:txBody>
      </p:sp>
      <p:grpSp>
        <p:nvGrpSpPr>
          <p:cNvPr id="35" name="Group 34"/>
          <p:cNvGrpSpPr/>
          <p:nvPr/>
        </p:nvGrpSpPr>
        <p:grpSpPr>
          <a:xfrm>
            <a:off x="7411559" y="3797818"/>
            <a:ext cx="482684" cy="476973"/>
            <a:chOff x="8334375" y="4232275"/>
            <a:chExt cx="466725" cy="463550"/>
          </a:xfrm>
          <a:solidFill>
            <a:schemeClr val="bg1"/>
          </a:solidFill>
        </p:grpSpPr>
        <p:sp>
          <p:nvSpPr>
            <p:cNvPr id="36" name="Freeform 35"/>
            <p:cNvSpPr/>
            <p:nvPr/>
          </p:nvSpPr>
          <p:spPr bwMode="auto">
            <a:xfrm>
              <a:off x="8421688" y="4494213"/>
              <a:ext cx="292100" cy="33338"/>
            </a:xfrm>
            <a:custGeom>
              <a:avLst/>
              <a:gdLst>
                <a:gd name="T0" fmla="*/ 65 w 78"/>
                <a:gd name="T1" fmla="*/ 0 h 9"/>
                <a:gd name="T2" fmla="*/ 12 w 78"/>
                <a:gd name="T3" fmla="*/ 0 h 9"/>
                <a:gd name="T4" fmla="*/ 0 w 78"/>
                <a:gd name="T5" fmla="*/ 9 h 9"/>
                <a:gd name="T6" fmla="*/ 78 w 78"/>
                <a:gd name="T7" fmla="*/ 9 h 9"/>
                <a:gd name="T8" fmla="*/ 65 w 78"/>
                <a:gd name="T9" fmla="*/ 0 h 9"/>
              </a:gdLst>
              <a:ahLst/>
              <a:cxnLst>
                <a:cxn ang="0">
                  <a:pos x="T0" y="T1"/>
                </a:cxn>
                <a:cxn ang="0">
                  <a:pos x="T2" y="T3"/>
                </a:cxn>
                <a:cxn ang="0">
                  <a:pos x="T4" y="T5"/>
                </a:cxn>
                <a:cxn ang="0">
                  <a:pos x="T6" y="T7"/>
                </a:cxn>
                <a:cxn ang="0">
                  <a:pos x="T8" y="T9"/>
                </a:cxn>
              </a:cxnLst>
              <a:rect l="0" t="0" r="r" b="b"/>
              <a:pathLst>
                <a:path w="78" h="9">
                  <a:moveTo>
                    <a:pt x="65" y="0"/>
                  </a:moveTo>
                  <a:cubicBezTo>
                    <a:pt x="12" y="0"/>
                    <a:pt x="12" y="0"/>
                    <a:pt x="12" y="0"/>
                  </a:cubicBezTo>
                  <a:cubicBezTo>
                    <a:pt x="6" y="0"/>
                    <a:pt x="1" y="4"/>
                    <a:pt x="0" y="9"/>
                  </a:cubicBezTo>
                  <a:cubicBezTo>
                    <a:pt x="78" y="9"/>
                    <a:pt x="78" y="9"/>
                    <a:pt x="78" y="9"/>
                  </a:cubicBezTo>
                  <a:cubicBezTo>
                    <a:pt x="76" y="4"/>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7" name="Freeform 36"/>
            <p:cNvSpPr>
              <a:spLocks noEditPoints="1"/>
            </p:cNvSpPr>
            <p:nvPr/>
          </p:nvSpPr>
          <p:spPr bwMode="auto">
            <a:xfrm>
              <a:off x="8416925" y="4565650"/>
              <a:ext cx="296863" cy="130175"/>
            </a:xfrm>
            <a:custGeom>
              <a:avLst/>
              <a:gdLst>
                <a:gd name="T0" fmla="*/ 0 w 79"/>
                <a:gd name="T1" fmla="*/ 0 h 35"/>
                <a:gd name="T2" fmla="*/ 0 w 79"/>
                <a:gd name="T3" fmla="*/ 22 h 35"/>
                <a:gd name="T4" fmla="*/ 13 w 79"/>
                <a:gd name="T5" fmla="*/ 35 h 35"/>
                <a:gd name="T6" fmla="*/ 66 w 79"/>
                <a:gd name="T7" fmla="*/ 35 h 35"/>
                <a:gd name="T8" fmla="*/ 79 w 79"/>
                <a:gd name="T9" fmla="*/ 22 h 35"/>
                <a:gd name="T10" fmla="*/ 79 w 79"/>
                <a:gd name="T11" fmla="*/ 0 h 35"/>
                <a:gd name="T12" fmla="*/ 0 w 79"/>
                <a:gd name="T13" fmla="*/ 0 h 35"/>
                <a:gd name="T14" fmla="*/ 22 w 79"/>
                <a:gd name="T15" fmla="*/ 25 h 35"/>
                <a:gd name="T16" fmla="*/ 13 w 79"/>
                <a:gd name="T17" fmla="*/ 25 h 35"/>
                <a:gd name="T18" fmla="*/ 10 w 79"/>
                <a:gd name="T19" fmla="*/ 22 h 35"/>
                <a:gd name="T20" fmla="*/ 13 w 79"/>
                <a:gd name="T21" fmla="*/ 20 h 35"/>
                <a:gd name="T22" fmla="*/ 22 w 79"/>
                <a:gd name="T23" fmla="*/ 20 h 35"/>
                <a:gd name="T24" fmla="*/ 25 w 79"/>
                <a:gd name="T25" fmla="*/ 22 h 35"/>
                <a:gd name="T26" fmla="*/ 22 w 79"/>
                <a:gd name="T27" fmla="*/ 25 h 35"/>
                <a:gd name="T28" fmla="*/ 42 w 79"/>
                <a:gd name="T29" fmla="*/ 15 h 35"/>
                <a:gd name="T30" fmla="*/ 13 w 79"/>
                <a:gd name="T31" fmla="*/ 15 h 35"/>
                <a:gd name="T32" fmla="*/ 10 w 79"/>
                <a:gd name="T33" fmla="*/ 13 h 35"/>
                <a:gd name="T34" fmla="*/ 13 w 79"/>
                <a:gd name="T35" fmla="*/ 10 h 35"/>
                <a:gd name="T36" fmla="*/ 42 w 79"/>
                <a:gd name="T37" fmla="*/ 10 h 35"/>
                <a:gd name="T38" fmla="*/ 45 w 79"/>
                <a:gd name="T39" fmla="*/ 13 h 35"/>
                <a:gd name="T40" fmla="*/ 42 w 79"/>
                <a:gd name="T4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35">
                  <a:moveTo>
                    <a:pt x="0" y="0"/>
                  </a:moveTo>
                  <a:cubicBezTo>
                    <a:pt x="0" y="22"/>
                    <a:pt x="0" y="22"/>
                    <a:pt x="0" y="22"/>
                  </a:cubicBezTo>
                  <a:cubicBezTo>
                    <a:pt x="0" y="29"/>
                    <a:pt x="6" y="35"/>
                    <a:pt x="13" y="35"/>
                  </a:cubicBezTo>
                  <a:cubicBezTo>
                    <a:pt x="66" y="35"/>
                    <a:pt x="66" y="35"/>
                    <a:pt x="66" y="35"/>
                  </a:cubicBezTo>
                  <a:cubicBezTo>
                    <a:pt x="73" y="35"/>
                    <a:pt x="79" y="29"/>
                    <a:pt x="79" y="22"/>
                  </a:cubicBezTo>
                  <a:cubicBezTo>
                    <a:pt x="79" y="0"/>
                    <a:pt x="79" y="0"/>
                    <a:pt x="79" y="0"/>
                  </a:cubicBezTo>
                  <a:lnTo>
                    <a:pt x="0" y="0"/>
                  </a:lnTo>
                  <a:close/>
                  <a:moveTo>
                    <a:pt x="22" y="25"/>
                  </a:moveTo>
                  <a:cubicBezTo>
                    <a:pt x="13" y="25"/>
                    <a:pt x="13" y="25"/>
                    <a:pt x="13" y="25"/>
                  </a:cubicBezTo>
                  <a:cubicBezTo>
                    <a:pt x="11" y="25"/>
                    <a:pt x="10" y="24"/>
                    <a:pt x="10" y="22"/>
                  </a:cubicBezTo>
                  <a:cubicBezTo>
                    <a:pt x="10" y="21"/>
                    <a:pt x="11" y="20"/>
                    <a:pt x="13" y="20"/>
                  </a:cubicBezTo>
                  <a:cubicBezTo>
                    <a:pt x="22" y="20"/>
                    <a:pt x="22" y="20"/>
                    <a:pt x="22" y="20"/>
                  </a:cubicBezTo>
                  <a:cubicBezTo>
                    <a:pt x="24" y="20"/>
                    <a:pt x="25" y="21"/>
                    <a:pt x="25" y="22"/>
                  </a:cubicBezTo>
                  <a:cubicBezTo>
                    <a:pt x="25" y="24"/>
                    <a:pt x="24" y="25"/>
                    <a:pt x="22" y="25"/>
                  </a:cubicBezTo>
                  <a:close/>
                  <a:moveTo>
                    <a:pt x="42" y="15"/>
                  </a:moveTo>
                  <a:cubicBezTo>
                    <a:pt x="13" y="15"/>
                    <a:pt x="13" y="15"/>
                    <a:pt x="13" y="15"/>
                  </a:cubicBezTo>
                  <a:cubicBezTo>
                    <a:pt x="11" y="15"/>
                    <a:pt x="10" y="14"/>
                    <a:pt x="10" y="13"/>
                  </a:cubicBezTo>
                  <a:cubicBezTo>
                    <a:pt x="10" y="11"/>
                    <a:pt x="11" y="10"/>
                    <a:pt x="13" y="10"/>
                  </a:cubicBezTo>
                  <a:cubicBezTo>
                    <a:pt x="42" y="10"/>
                    <a:pt x="42" y="10"/>
                    <a:pt x="42" y="10"/>
                  </a:cubicBezTo>
                  <a:cubicBezTo>
                    <a:pt x="43" y="10"/>
                    <a:pt x="45" y="11"/>
                    <a:pt x="45" y="13"/>
                  </a:cubicBezTo>
                  <a:cubicBezTo>
                    <a:pt x="45" y="14"/>
                    <a:pt x="43" y="15"/>
                    <a:pt x="4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8" name="Freeform 37"/>
            <p:cNvSpPr>
              <a:spLocks noEditPoints="1"/>
            </p:cNvSpPr>
            <p:nvPr/>
          </p:nvSpPr>
          <p:spPr bwMode="auto">
            <a:xfrm>
              <a:off x="8334375" y="4232275"/>
              <a:ext cx="466725" cy="377825"/>
            </a:xfrm>
            <a:custGeom>
              <a:avLst/>
              <a:gdLst>
                <a:gd name="T0" fmla="*/ 117 w 124"/>
                <a:gd name="T1" fmla="*/ 0 h 101"/>
                <a:gd name="T2" fmla="*/ 7 w 124"/>
                <a:gd name="T3" fmla="*/ 0 h 101"/>
                <a:gd name="T4" fmla="*/ 0 w 124"/>
                <a:gd name="T5" fmla="*/ 7 h 101"/>
                <a:gd name="T6" fmla="*/ 0 w 124"/>
                <a:gd name="T7" fmla="*/ 94 h 101"/>
                <a:gd name="T8" fmla="*/ 7 w 124"/>
                <a:gd name="T9" fmla="*/ 101 h 101"/>
                <a:gd name="T10" fmla="*/ 15 w 124"/>
                <a:gd name="T11" fmla="*/ 101 h 101"/>
                <a:gd name="T12" fmla="*/ 15 w 124"/>
                <a:gd name="T13" fmla="*/ 93 h 101"/>
                <a:gd name="T14" fmla="*/ 7 w 124"/>
                <a:gd name="T15" fmla="*/ 93 h 101"/>
                <a:gd name="T16" fmla="*/ 7 w 124"/>
                <a:gd name="T17" fmla="*/ 15 h 101"/>
                <a:gd name="T18" fmla="*/ 116 w 124"/>
                <a:gd name="T19" fmla="*/ 15 h 101"/>
                <a:gd name="T20" fmla="*/ 116 w 124"/>
                <a:gd name="T21" fmla="*/ 93 h 101"/>
                <a:gd name="T22" fmla="*/ 108 w 124"/>
                <a:gd name="T23" fmla="*/ 93 h 101"/>
                <a:gd name="T24" fmla="*/ 108 w 124"/>
                <a:gd name="T25" fmla="*/ 101 h 101"/>
                <a:gd name="T26" fmla="*/ 117 w 124"/>
                <a:gd name="T27" fmla="*/ 101 h 101"/>
                <a:gd name="T28" fmla="*/ 124 w 124"/>
                <a:gd name="T29" fmla="*/ 94 h 101"/>
                <a:gd name="T30" fmla="*/ 124 w 124"/>
                <a:gd name="T31" fmla="*/ 7 h 101"/>
                <a:gd name="T32" fmla="*/ 117 w 124"/>
                <a:gd name="T33" fmla="*/ 0 h 101"/>
                <a:gd name="T34" fmla="*/ 14 w 124"/>
                <a:gd name="T35" fmla="*/ 11 h 101"/>
                <a:gd name="T36" fmla="*/ 7 w 124"/>
                <a:gd name="T37" fmla="*/ 11 h 101"/>
                <a:gd name="T38" fmla="*/ 7 w 124"/>
                <a:gd name="T39" fmla="*/ 5 h 101"/>
                <a:gd name="T40" fmla="*/ 14 w 124"/>
                <a:gd name="T41" fmla="*/ 5 h 101"/>
                <a:gd name="T42" fmla="*/ 14 w 124"/>
                <a:gd name="T43" fmla="*/ 11 h 101"/>
                <a:gd name="T44" fmla="*/ 116 w 124"/>
                <a:gd name="T45" fmla="*/ 11 h 101"/>
                <a:gd name="T46" fmla="*/ 85 w 124"/>
                <a:gd name="T47" fmla="*/ 11 h 101"/>
                <a:gd name="T48" fmla="*/ 85 w 124"/>
                <a:gd name="T49" fmla="*/ 5 h 101"/>
                <a:gd name="T50" fmla="*/ 116 w 124"/>
                <a:gd name="T51" fmla="*/ 5 h 101"/>
                <a:gd name="T52" fmla="*/ 116 w 124"/>
                <a:gd name="T53" fmla="*/ 1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101">
                  <a:moveTo>
                    <a:pt x="117" y="0"/>
                  </a:moveTo>
                  <a:cubicBezTo>
                    <a:pt x="7" y="0"/>
                    <a:pt x="7" y="0"/>
                    <a:pt x="7" y="0"/>
                  </a:cubicBezTo>
                  <a:cubicBezTo>
                    <a:pt x="3" y="0"/>
                    <a:pt x="0" y="3"/>
                    <a:pt x="0" y="7"/>
                  </a:cubicBezTo>
                  <a:cubicBezTo>
                    <a:pt x="0" y="94"/>
                    <a:pt x="0" y="94"/>
                    <a:pt x="0" y="94"/>
                  </a:cubicBezTo>
                  <a:cubicBezTo>
                    <a:pt x="0" y="98"/>
                    <a:pt x="3" y="101"/>
                    <a:pt x="7" y="101"/>
                  </a:cubicBezTo>
                  <a:cubicBezTo>
                    <a:pt x="15" y="101"/>
                    <a:pt x="15" y="101"/>
                    <a:pt x="15" y="101"/>
                  </a:cubicBezTo>
                  <a:cubicBezTo>
                    <a:pt x="15" y="93"/>
                    <a:pt x="15" y="93"/>
                    <a:pt x="15" y="93"/>
                  </a:cubicBezTo>
                  <a:cubicBezTo>
                    <a:pt x="7" y="93"/>
                    <a:pt x="7" y="93"/>
                    <a:pt x="7" y="93"/>
                  </a:cubicBezTo>
                  <a:cubicBezTo>
                    <a:pt x="7" y="15"/>
                    <a:pt x="7" y="15"/>
                    <a:pt x="7" y="15"/>
                  </a:cubicBezTo>
                  <a:cubicBezTo>
                    <a:pt x="116" y="15"/>
                    <a:pt x="116" y="15"/>
                    <a:pt x="116" y="15"/>
                  </a:cubicBezTo>
                  <a:cubicBezTo>
                    <a:pt x="116" y="93"/>
                    <a:pt x="116" y="93"/>
                    <a:pt x="116" y="93"/>
                  </a:cubicBezTo>
                  <a:cubicBezTo>
                    <a:pt x="108" y="93"/>
                    <a:pt x="108" y="93"/>
                    <a:pt x="108" y="93"/>
                  </a:cubicBezTo>
                  <a:cubicBezTo>
                    <a:pt x="108" y="101"/>
                    <a:pt x="108" y="101"/>
                    <a:pt x="108" y="101"/>
                  </a:cubicBezTo>
                  <a:cubicBezTo>
                    <a:pt x="117" y="101"/>
                    <a:pt x="117" y="101"/>
                    <a:pt x="117" y="101"/>
                  </a:cubicBezTo>
                  <a:cubicBezTo>
                    <a:pt x="121" y="101"/>
                    <a:pt x="124" y="98"/>
                    <a:pt x="124" y="94"/>
                  </a:cubicBezTo>
                  <a:cubicBezTo>
                    <a:pt x="124" y="7"/>
                    <a:pt x="124" y="7"/>
                    <a:pt x="124" y="7"/>
                  </a:cubicBezTo>
                  <a:cubicBezTo>
                    <a:pt x="124" y="3"/>
                    <a:pt x="121" y="0"/>
                    <a:pt x="117" y="0"/>
                  </a:cubicBezTo>
                  <a:close/>
                  <a:moveTo>
                    <a:pt x="14" y="11"/>
                  </a:moveTo>
                  <a:cubicBezTo>
                    <a:pt x="7" y="11"/>
                    <a:pt x="7" y="11"/>
                    <a:pt x="7" y="11"/>
                  </a:cubicBezTo>
                  <a:cubicBezTo>
                    <a:pt x="7" y="5"/>
                    <a:pt x="7" y="5"/>
                    <a:pt x="7" y="5"/>
                  </a:cubicBezTo>
                  <a:cubicBezTo>
                    <a:pt x="14" y="5"/>
                    <a:pt x="14" y="5"/>
                    <a:pt x="14" y="5"/>
                  </a:cubicBezTo>
                  <a:lnTo>
                    <a:pt x="14" y="11"/>
                  </a:lnTo>
                  <a:close/>
                  <a:moveTo>
                    <a:pt x="116" y="11"/>
                  </a:moveTo>
                  <a:cubicBezTo>
                    <a:pt x="85" y="11"/>
                    <a:pt x="85" y="11"/>
                    <a:pt x="85" y="11"/>
                  </a:cubicBezTo>
                  <a:cubicBezTo>
                    <a:pt x="85" y="5"/>
                    <a:pt x="85" y="5"/>
                    <a:pt x="85" y="5"/>
                  </a:cubicBezTo>
                  <a:cubicBezTo>
                    <a:pt x="116" y="5"/>
                    <a:pt x="116" y="5"/>
                    <a:pt x="116" y="5"/>
                  </a:cubicBezTo>
                  <a:lnTo>
                    <a:pt x="11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39" name="Freeform 38"/>
            <p:cNvSpPr/>
            <p:nvPr/>
          </p:nvSpPr>
          <p:spPr bwMode="auto">
            <a:xfrm>
              <a:off x="8443913" y="4318000"/>
              <a:ext cx="82550" cy="146050"/>
            </a:xfrm>
            <a:custGeom>
              <a:avLst/>
              <a:gdLst>
                <a:gd name="T0" fmla="*/ 0 w 22"/>
                <a:gd name="T1" fmla="*/ 13 h 39"/>
                <a:gd name="T2" fmla="*/ 9 w 22"/>
                <a:gd name="T3" fmla="*/ 22 h 39"/>
                <a:gd name="T4" fmla="*/ 15 w 22"/>
                <a:gd name="T5" fmla="*/ 27 h 39"/>
                <a:gd name="T6" fmla="*/ 10 w 22"/>
                <a:gd name="T7" fmla="*/ 30 h 39"/>
                <a:gd name="T8" fmla="*/ 2 w 22"/>
                <a:gd name="T9" fmla="*/ 28 h 39"/>
                <a:gd name="T10" fmla="*/ 0 w 22"/>
                <a:gd name="T11" fmla="*/ 33 h 39"/>
                <a:gd name="T12" fmla="*/ 9 w 22"/>
                <a:gd name="T13" fmla="*/ 36 h 39"/>
                <a:gd name="T14" fmla="*/ 9 w 22"/>
                <a:gd name="T15" fmla="*/ 36 h 39"/>
                <a:gd name="T16" fmla="*/ 9 w 22"/>
                <a:gd name="T17" fmla="*/ 36 h 39"/>
                <a:gd name="T18" fmla="*/ 9 w 22"/>
                <a:gd name="T19" fmla="*/ 37 h 39"/>
                <a:gd name="T20" fmla="*/ 11 w 22"/>
                <a:gd name="T21" fmla="*/ 39 h 39"/>
                <a:gd name="T22" fmla="*/ 14 w 22"/>
                <a:gd name="T23" fmla="*/ 37 h 39"/>
                <a:gd name="T24" fmla="*/ 14 w 22"/>
                <a:gd name="T25" fmla="*/ 36 h 39"/>
                <a:gd name="T26" fmla="*/ 14 w 22"/>
                <a:gd name="T27" fmla="*/ 36 h 39"/>
                <a:gd name="T28" fmla="*/ 14 w 22"/>
                <a:gd name="T29" fmla="*/ 35 h 39"/>
                <a:gd name="T30" fmla="*/ 22 w 22"/>
                <a:gd name="T31" fmla="*/ 26 h 39"/>
                <a:gd name="T32" fmla="*/ 14 w 22"/>
                <a:gd name="T33" fmla="*/ 16 h 39"/>
                <a:gd name="T34" fmla="*/ 8 w 22"/>
                <a:gd name="T35" fmla="*/ 12 h 39"/>
                <a:gd name="T36" fmla="*/ 12 w 22"/>
                <a:gd name="T37" fmla="*/ 9 h 39"/>
                <a:gd name="T38" fmla="*/ 20 w 22"/>
                <a:gd name="T39" fmla="*/ 11 h 39"/>
                <a:gd name="T40" fmla="*/ 21 w 22"/>
                <a:gd name="T41" fmla="*/ 5 h 39"/>
                <a:gd name="T42" fmla="*/ 14 w 22"/>
                <a:gd name="T43" fmla="*/ 4 h 39"/>
                <a:gd name="T44" fmla="*/ 14 w 22"/>
                <a:gd name="T45" fmla="*/ 3 h 39"/>
                <a:gd name="T46" fmla="*/ 14 w 22"/>
                <a:gd name="T47" fmla="*/ 3 h 39"/>
                <a:gd name="T48" fmla="*/ 14 w 22"/>
                <a:gd name="T49" fmla="*/ 3 h 39"/>
                <a:gd name="T50" fmla="*/ 11 w 22"/>
                <a:gd name="T51" fmla="*/ 0 h 39"/>
                <a:gd name="T52" fmla="*/ 9 w 22"/>
                <a:gd name="T53" fmla="*/ 3 h 39"/>
                <a:gd name="T54" fmla="*/ 9 w 22"/>
                <a:gd name="T55" fmla="*/ 3 h 39"/>
                <a:gd name="T56" fmla="*/ 9 w 22"/>
                <a:gd name="T57" fmla="*/ 4 h 39"/>
                <a:gd name="T58" fmla="*/ 9 w 22"/>
                <a:gd name="T59" fmla="*/ 4 h 39"/>
                <a:gd name="T60" fmla="*/ 0 w 22"/>
                <a:gd name="T61"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39">
                  <a:moveTo>
                    <a:pt x="0" y="13"/>
                  </a:moveTo>
                  <a:cubicBezTo>
                    <a:pt x="0" y="18"/>
                    <a:pt x="4" y="20"/>
                    <a:pt x="9" y="22"/>
                  </a:cubicBezTo>
                  <a:cubicBezTo>
                    <a:pt x="13" y="23"/>
                    <a:pt x="15" y="25"/>
                    <a:pt x="15" y="27"/>
                  </a:cubicBezTo>
                  <a:cubicBezTo>
                    <a:pt x="15" y="29"/>
                    <a:pt x="13" y="30"/>
                    <a:pt x="10" y="30"/>
                  </a:cubicBezTo>
                  <a:cubicBezTo>
                    <a:pt x="7" y="30"/>
                    <a:pt x="4" y="29"/>
                    <a:pt x="2" y="28"/>
                  </a:cubicBezTo>
                  <a:cubicBezTo>
                    <a:pt x="0" y="33"/>
                    <a:pt x="0" y="33"/>
                    <a:pt x="0" y="33"/>
                  </a:cubicBezTo>
                  <a:cubicBezTo>
                    <a:pt x="2" y="34"/>
                    <a:pt x="5" y="35"/>
                    <a:pt x="9" y="36"/>
                  </a:cubicBezTo>
                  <a:cubicBezTo>
                    <a:pt x="9" y="36"/>
                    <a:pt x="9" y="36"/>
                    <a:pt x="9" y="36"/>
                  </a:cubicBezTo>
                  <a:cubicBezTo>
                    <a:pt x="9" y="36"/>
                    <a:pt x="9" y="36"/>
                    <a:pt x="9" y="36"/>
                  </a:cubicBezTo>
                  <a:cubicBezTo>
                    <a:pt x="9" y="37"/>
                    <a:pt x="9" y="37"/>
                    <a:pt x="9" y="37"/>
                  </a:cubicBezTo>
                  <a:cubicBezTo>
                    <a:pt x="9" y="38"/>
                    <a:pt x="10" y="39"/>
                    <a:pt x="11" y="39"/>
                  </a:cubicBezTo>
                  <a:cubicBezTo>
                    <a:pt x="12" y="39"/>
                    <a:pt x="14" y="38"/>
                    <a:pt x="14" y="37"/>
                  </a:cubicBezTo>
                  <a:cubicBezTo>
                    <a:pt x="14" y="36"/>
                    <a:pt x="14" y="36"/>
                    <a:pt x="14" y="36"/>
                  </a:cubicBezTo>
                  <a:cubicBezTo>
                    <a:pt x="14" y="36"/>
                    <a:pt x="14" y="36"/>
                    <a:pt x="14" y="36"/>
                  </a:cubicBezTo>
                  <a:cubicBezTo>
                    <a:pt x="14" y="35"/>
                    <a:pt x="14" y="35"/>
                    <a:pt x="14" y="35"/>
                  </a:cubicBezTo>
                  <a:cubicBezTo>
                    <a:pt x="19" y="34"/>
                    <a:pt x="22" y="30"/>
                    <a:pt x="22" y="26"/>
                  </a:cubicBezTo>
                  <a:cubicBezTo>
                    <a:pt x="22" y="21"/>
                    <a:pt x="20" y="19"/>
                    <a:pt x="14" y="16"/>
                  </a:cubicBezTo>
                  <a:cubicBezTo>
                    <a:pt x="10" y="15"/>
                    <a:pt x="8" y="14"/>
                    <a:pt x="8" y="12"/>
                  </a:cubicBezTo>
                  <a:cubicBezTo>
                    <a:pt x="8" y="11"/>
                    <a:pt x="9" y="9"/>
                    <a:pt x="12" y="9"/>
                  </a:cubicBezTo>
                  <a:cubicBezTo>
                    <a:pt x="16" y="9"/>
                    <a:pt x="18" y="11"/>
                    <a:pt x="20" y="11"/>
                  </a:cubicBezTo>
                  <a:cubicBezTo>
                    <a:pt x="21" y="5"/>
                    <a:pt x="21" y="5"/>
                    <a:pt x="21" y="5"/>
                  </a:cubicBezTo>
                  <a:cubicBezTo>
                    <a:pt x="19" y="5"/>
                    <a:pt x="17" y="4"/>
                    <a:pt x="14" y="4"/>
                  </a:cubicBezTo>
                  <a:cubicBezTo>
                    <a:pt x="14" y="3"/>
                    <a:pt x="14" y="3"/>
                    <a:pt x="14" y="3"/>
                  </a:cubicBezTo>
                  <a:cubicBezTo>
                    <a:pt x="14" y="3"/>
                    <a:pt x="14" y="3"/>
                    <a:pt x="14" y="3"/>
                  </a:cubicBezTo>
                  <a:cubicBezTo>
                    <a:pt x="14" y="3"/>
                    <a:pt x="14" y="3"/>
                    <a:pt x="14" y="3"/>
                  </a:cubicBezTo>
                  <a:cubicBezTo>
                    <a:pt x="14" y="1"/>
                    <a:pt x="13" y="0"/>
                    <a:pt x="11" y="0"/>
                  </a:cubicBezTo>
                  <a:cubicBezTo>
                    <a:pt x="10" y="0"/>
                    <a:pt x="9" y="1"/>
                    <a:pt x="9" y="3"/>
                  </a:cubicBezTo>
                  <a:cubicBezTo>
                    <a:pt x="9" y="3"/>
                    <a:pt x="9" y="3"/>
                    <a:pt x="9" y="3"/>
                  </a:cubicBezTo>
                  <a:cubicBezTo>
                    <a:pt x="9" y="4"/>
                    <a:pt x="9" y="4"/>
                    <a:pt x="9" y="4"/>
                  </a:cubicBezTo>
                  <a:cubicBezTo>
                    <a:pt x="9" y="4"/>
                    <a:pt x="9" y="4"/>
                    <a:pt x="9" y="4"/>
                  </a:cubicBezTo>
                  <a:cubicBezTo>
                    <a:pt x="4" y="5"/>
                    <a:pt x="0" y="9"/>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sp>
          <p:nvSpPr>
            <p:cNvPr id="40" name="Freeform 39"/>
            <p:cNvSpPr/>
            <p:nvPr/>
          </p:nvSpPr>
          <p:spPr bwMode="auto">
            <a:xfrm>
              <a:off x="8575675" y="4321175"/>
              <a:ext cx="146050" cy="142875"/>
            </a:xfrm>
            <a:custGeom>
              <a:avLst/>
              <a:gdLst>
                <a:gd name="T0" fmla="*/ 33 w 39"/>
                <a:gd name="T1" fmla="*/ 7 h 38"/>
                <a:gd name="T2" fmla="*/ 3 w 39"/>
                <a:gd name="T3" fmla="*/ 0 h 38"/>
                <a:gd name="T4" fmla="*/ 0 w 39"/>
                <a:gd name="T5" fmla="*/ 2 h 38"/>
                <a:gd name="T6" fmla="*/ 7 w 39"/>
                <a:gd name="T7" fmla="*/ 33 h 38"/>
                <a:gd name="T8" fmla="*/ 11 w 39"/>
                <a:gd name="T9" fmla="*/ 34 h 38"/>
                <a:gd name="T10" fmla="*/ 17 w 39"/>
                <a:gd name="T11" fmla="*/ 28 h 38"/>
                <a:gd name="T12" fmla="*/ 28 w 39"/>
                <a:gd name="T13" fmla="*/ 38 h 38"/>
                <a:gd name="T14" fmla="*/ 39 w 39"/>
                <a:gd name="T15" fmla="*/ 28 h 38"/>
                <a:gd name="T16" fmla="*/ 28 w 39"/>
                <a:gd name="T17" fmla="*/ 17 h 38"/>
                <a:gd name="T18" fmla="*/ 34 w 39"/>
                <a:gd name="T19" fmla="*/ 11 h 38"/>
                <a:gd name="T20" fmla="*/ 33 w 39"/>
                <a:gd name="T2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8">
                  <a:moveTo>
                    <a:pt x="33" y="7"/>
                  </a:moveTo>
                  <a:cubicBezTo>
                    <a:pt x="3" y="0"/>
                    <a:pt x="3" y="0"/>
                    <a:pt x="3" y="0"/>
                  </a:cubicBezTo>
                  <a:cubicBezTo>
                    <a:pt x="1" y="0"/>
                    <a:pt x="0" y="1"/>
                    <a:pt x="0" y="2"/>
                  </a:cubicBezTo>
                  <a:cubicBezTo>
                    <a:pt x="7" y="33"/>
                    <a:pt x="7" y="33"/>
                    <a:pt x="7" y="33"/>
                  </a:cubicBezTo>
                  <a:cubicBezTo>
                    <a:pt x="7" y="35"/>
                    <a:pt x="9" y="36"/>
                    <a:pt x="11" y="34"/>
                  </a:cubicBezTo>
                  <a:cubicBezTo>
                    <a:pt x="17" y="28"/>
                    <a:pt x="17" y="28"/>
                    <a:pt x="17" y="28"/>
                  </a:cubicBezTo>
                  <a:cubicBezTo>
                    <a:pt x="28" y="38"/>
                    <a:pt x="28" y="38"/>
                    <a:pt x="28" y="38"/>
                  </a:cubicBezTo>
                  <a:cubicBezTo>
                    <a:pt x="39" y="28"/>
                    <a:pt x="39" y="28"/>
                    <a:pt x="39" y="28"/>
                  </a:cubicBezTo>
                  <a:cubicBezTo>
                    <a:pt x="28" y="17"/>
                    <a:pt x="28" y="17"/>
                    <a:pt x="28" y="17"/>
                  </a:cubicBezTo>
                  <a:cubicBezTo>
                    <a:pt x="34" y="11"/>
                    <a:pt x="34" y="11"/>
                    <a:pt x="34" y="11"/>
                  </a:cubicBezTo>
                  <a:cubicBezTo>
                    <a:pt x="36" y="9"/>
                    <a:pt x="35" y="7"/>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solidFill>
                  <a:schemeClr val="bg1"/>
                </a:solidFill>
                <a:cs typeface="+mn-ea"/>
              </a:endParaRPr>
            </a:p>
          </p:txBody>
        </p:sp>
      </p:grpSp>
      <p:sp>
        <p:nvSpPr>
          <p:cNvPr id="41" name="TextBox 40"/>
          <p:cNvSpPr txBox="1"/>
          <p:nvPr/>
        </p:nvSpPr>
        <p:spPr>
          <a:xfrm>
            <a:off x="7942485" y="3825531"/>
            <a:ext cx="1266540" cy="380873"/>
          </a:xfrm>
          <a:prstGeom prst="rect">
            <a:avLst/>
          </a:prstGeom>
          <a:noFill/>
        </p:spPr>
        <p:txBody>
          <a:bodyPr wrap="square" rtlCol="0">
            <a:spAutoFit/>
          </a:bodyPr>
          <a:lstStyle/>
          <a:p>
            <a:r>
              <a:rPr lang="zh-CN" altLang="en-US" sz="1875" dirty="0">
                <a:solidFill>
                  <a:schemeClr val="bg1"/>
                </a:solidFill>
                <a:latin typeface="+mj-lt"/>
                <a:ea typeface="+mn-ea"/>
                <a:cs typeface="+mn-ea"/>
              </a:rPr>
              <a:t>输入标题</a:t>
            </a:r>
            <a:endParaRPr lang="en-US" sz="1875" dirty="0">
              <a:solidFill>
                <a:schemeClr val="bg1"/>
              </a:solidFill>
              <a:latin typeface="+mj-lt"/>
              <a:ea typeface="+mn-ea"/>
              <a:cs typeface="+mn-ea"/>
            </a:endParaRPr>
          </a:p>
        </p:txBody>
      </p:sp>
      <p:sp>
        <p:nvSpPr>
          <p:cNvPr id="2" name="文本占位符 1"/>
          <p:cNvSpPr>
            <a:spLocks noGrp="1"/>
          </p:cNvSpPr>
          <p:nvPr>
            <p:ph type="body" sz="quarter" idx="13"/>
          </p:nvPr>
        </p:nvSpPr>
        <p:spPr/>
        <p:txBody>
          <a:bodyPr/>
          <a:lstStyle/>
          <a:p>
            <a:r>
              <a:rPr lang="zh-CN" altLang="en-US" sz="2400" dirty="0"/>
              <a:t>点击输入标题</a:t>
            </a:r>
            <a:endParaRPr lang="zh-CN" altLang="en-US" sz="2400" dirty="0"/>
          </a:p>
        </p:txBody>
      </p:sp>
      <p:sp>
        <p:nvSpPr>
          <p:cNvPr id="42" name="TextBox 58"/>
          <p:cNvSpPr txBox="1"/>
          <p:nvPr/>
        </p:nvSpPr>
        <p:spPr>
          <a:xfrm>
            <a:off x="12978760" y="7061457"/>
            <a:ext cx="877163" cy="369332"/>
          </a:xfrm>
          <a:prstGeom prst="rect">
            <a:avLst/>
          </a:prstGeom>
          <a:noFill/>
        </p:spPr>
        <p:txBody>
          <a:bodyPr wrap="none" rtlCol="0">
            <a:spAutoFit/>
          </a:bodyPr>
          <a:lstStyle/>
          <a:p>
            <a:r>
              <a:rPr lang="zh-CN" altLang="en-US" dirty="0" smtClean="0">
                <a:solidFill>
                  <a:srgbClr val="2BB0C5"/>
                </a:solidFill>
                <a:ea typeface="+mn-ea"/>
                <a:cs typeface="+mn-ea"/>
                <a:sym typeface="+mn-lt"/>
              </a:rPr>
              <a:t>延时符</a:t>
            </a:r>
            <a:endParaRPr lang="zh-CN" altLang="en-US" dirty="0">
              <a:solidFill>
                <a:srgbClr val="2BB0C5"/>
              </a:solidFill>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250" fill="hold"/>
                                        <p:tgtEl>
                                          <p:spTgt spid="34"/>
                                        </p:tgtEl>
                                        <p:attrNameLst>
                                          <p:attrName>ppt_x</p:attrName>
                                        </p:attrNameLst>
                                      </p:cBhvr>
                                      <p:tavLst>
                                        <p:tav tm="0">
                                          <p:val>
                                            <p:strVal val="#ppt_x"/>
                                          </p:val>
                                        </p:tav>
                                        <p:tav tm="100000">
                                          <p:val>
                                            <p:strVal val="#ppt_x"/>
                                          </p:val>
                                        </p:tav>
                                      </p:tavLst>
                                    </p:anim>
                                    <p:anim calcmode="lin" valueType="num">
                                      <p:cBhvr additive="base">
                                        <p:cTn id="32" dur="250" fill="hold"/>
                                        <p:tgtEl>
                                          <p:spTgt spid="3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50" fill="hold"/>
                                        <p:tgtEl>
                                          <p:spTgt spid="41"/>
                                        </p:tgtEl>
                                        <p:attrNameLst>
                                          <p:attrName>ppt_x</p:attrName>
                                        </p:attrNameLst>
                                      </p:cBhvr>
                                      <p:tavLst>
                                        <p:tav tm="0">
                                          <p:val>
                                            <p:strVal val="#ppt_x"/>
                                          </p:val>
                                        </p:tav>
                                        <p:tav tm="100000">
                                          <p:val>
                                            <p:strVal val="#ppt_x"/>
                                          </p:val>
                                        </p:tav>
                                      </p:tavLst>
                                    </p:anim>
                                    <p:anim calcmode="lin" valueType="num">
                                      <p:cBhvr additive="base">
                                        <p:cTn id="37" dur="250" fill="hold"/>
                                        <p:tgtEl>
                                          <p:spTgt spid="41"/>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250" fill="hold"/>
                                        <p:tgtEl>
                                          <p:spTgt spid="25"/>
                                        </p:tgtEl>
                                        <p:attrNameLst>
                                          <p:attrName>ppt_x</p:attrName>
                                        </p:attrNameLst>
                                      </p:cBhvr>
                                      <p:tavLst>
                                        <p:tav tm="0">
                                          <p:val>
                                            <p:strVal val="#ppt_x"/>
                                          </p:val>
                                        </p:tav>
                                        <p:tav tm="100000">
                                          <p:val>
                                            <p:strVal val="#ppt_x"/>
                                          </p:val>
                                        </p:tav>
                                      </p:tavLst>
                                    </p:anim>
                                    <p:anim calcmode="lin" valueType="num">
                                      <p:cBhvr additive="base">
                                        <p:cTn id="42" dur="250" fill="hold"/>
                                        <p:tgtEl>
                                          <p:spTgt spid="25"/>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250" fill="hold"/>
                                        <p:tgtEl>
                                          <p:spTgt spid="26"/>
                                        </p:tgtEl>
                                        <p:attrNameLst>
                                          <p:attrName>ppt_x</p:attrName>
                                        </p:attrNameLst>
                                      </p:cBhvr>
                                      <p:tavLst>
                                        <p:tav tm="0">
                                          <p:val>
                                            <p:strVal val="#ppt_x"/>
                                          </p:val>
                                        </p:tav>
                                        <p:tav tm="100000">
                                          <p:val>
                                            <p:strVal val="#ppt_x"/>
                                          </p:val>
                                        </p:tav>
                                      </p:tavLst>
                                    </p:anim>
                                    <p:anim calcmode="lin" valueType="num">
                                      <p:cBhvr additive="base">
                                        <p:cTn id="47" dur="250" fill="hold"/>
                                        <p:tgtEl>
                                          <p:spTgt spid="26"/>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6000"/>
                            </p:stCondLst>
                            <p:childTnLst>
                              <p:par>
                                <p:cTn id="57" presetID="22" presetClass="entr" presetSubtype="2"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right)">
                                      <p:cBhvr>
                                        <p:cTn id="59" dur="500"/>
                                        <p:tgtEl>
                                          <p:spTgt spid="18"/>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75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par>
                          <p:cTn id="80" fill="hold">
                            <p:stCondLst>
                              <p:cond delay="9000"/>
                            </p:stCondLst>
                            <p:childTnLst>
                              <p:par>
                                <p:cTn id="81" presetID="10"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p:bldP spid="17" grpId="0"/>
      <p:bldP spid="18" grpId="0"/>
      <p:bldP spid="19" grpId="0"/>
      <p:bldP spid="20" grpId="0"/>
      <p:bldP spid="21" grpId="0"/>
      <p:bldP spid="22" grpId="0"/>
      <p:bldP spid="23" grpId="0"/>
      <p:bldP spid="25" grpId="0"/>
      <p:bldP spid="26" grpId="0"/>
      <p:bldP spid="34" grpId="0"/>
      <p:bldP spid="41"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6" name="Rectangle 38" descr="library"/>
          <p:cNvSpPr>
            <a:spLocks noChangeArrowheads="1"/>
          </p:cNvSpPr>
          <p:nvPr/>
        </p:nvSpPr>
        <p:spPr bwMode="auto">
          <a:xfrm>
            <a:off x="0" y="0"/>
            <a:ext cx="12858750" cy="4953993"/>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p:spPr>
        <p:txBody>
          <a:bodyPr wrap="none" anchor="ctr"/>
          <a:lstStyle/>
          <a:p>
            <a:pPr>
              <a:lnSpc>
                <a:spcPct val="120000"/>
              </a:lnSpc>
            </a:pPr>
            <a:endParaRPr lang="zh-CN" altLang="en-US">
              <a:latin typeface="+mn-lt"/>
              <a:ea typeface="+mn-ea"/>
              <a:cs typeface="+mn-ea"/>
              <a:sym typeface="+mn-lt"/>
            </a:endParaRPr>
          </a:p>
        </p:txBody>
      </p:sp>
      <p:sp>
        <p:nvSpPr>
          <p:cNvPr id="17452" name="Freeform 44"/>
          <p:cNvSpPr/>
          <p:nvPr/>
        </p:nvSpPr>
        <p:spPr bwMode="auto">
          <a:xfrm>
            <a:off x="1415355"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p:spPr>
        <p:txBody>
          <a:bodyPr/>
          <a:lstStyle/>
          <a:p>
            <a:pPr>
              <a:lnSpc>
                <a:spcPct val="120000"/>
              </a:lnSpc>
            </a:pPr>
            <a:endParaRPr lang="zh-CN" altLang="en-US">
              <a:latin typeface="+mn-lt"/>
              <a:ea typeface="+mn-ea"/>
              <a:cs typeface="+mn-ea"/>
              <a:sym typeface="+mn-lt"/>
            </a:endParaRPr>
          </a:p>
        </p:txBody>
      </p:sp>
      <p:sp>
        <p:nvSpPr>
          <p:cNvPr id="17453" name="Freeform 45"/>
          <p:cNvSpPr/>
          <p:nvPr/>
        </p:nvSpPr>
        <p:spPr bwMode="auto">
          <a:xfrm>
            <a:off x="1415355"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1"/>
          </a:solidFill>
          <a:ln>
            <a:noFill/>
          </a:ln>
        </p:spPr>
        <p:txBody>
          <a:bodyPr/>
          <a:lstStyle/>
          <a:p>
            <a:pPr>
              <a:lnSpc>
                <a:spcPct val="120000"/>
              </a:lnSpc>
            </a:pPr>
            <a:endParaRPr lang="zh-CN" altLang="en-US">
              <a:latin typeface="+mn-lt"/>
              <a:ea typeface="+mn-ea"/>
              <a:cs typeface="+mn-ea"/>
              <a:sym typeface="+mn-lt"/>
            </a:endParaRPr>
          </a:p>
        </p:txBody>
      </p:sp>
      <p:sp>
        <p:nvSpPr>
          <p:cNvPr id="17454" name="Freeform 46"/>
          <p:cNvSpPr>
            <a:spLocks noEditPoints="1"/>
          </p:cNvSpPr>
          <p:nvPr/>
        </p:nvSpPr>
        <p:spPr bwMode="auto">
          <a:xfrm>
            <a:off x="1605113" y="4520903"/>
            <a:ext cx="290215" cy="290215"/>
          </a:xfrm>
          <a:custGeom>
            <a:avLst/>
            <a:gdLst>
              <a:gd name="T0" fmla="*/ 51 w 64"/>
              <a:gd name="T1" fmla="*/ 47 h 64"/>
              <a:gd name="T2" fmla="*/ 58 w 64"/>
              <a:gd name="T3" fmla="*/ 29 h 64"/>
              <a:gd name="T4" fmla="*/ 56 w 64"/>
              <a:gd name="T5" fmla="*/ 18 h 64"/>
              <a:gd name="T6" fmla="*/ 50 w 64"/>
              <a:gd name="T7" fmla="*/ 8 h 64"/>
              <a:gd name="T8" fmla="*/ 40 w 64"/>
              <a:gd name="T9" fmla="*/ 2 h 64"/>
              <a:gd name="T10" fmla="*/ 9 w 64"/>
              <a:gd name="T11" fmla="*/ 8 h 64"/>
              <a:gd name="T12" fmla="*/ 0 w 64"/>
              <a:gd name="T13" fmla="*/ 29 h 64"/>
              <a:gd name="T14" fmla="*/ 3 w 64"/>
              <a:gd name="T15" fmla="*/ 40 h 64"/>
              <a:gd name="T16" fmla="*/ 9 w 64"/>
              <a:gd name="T17" fmla="*/ 49 h 64"/>
              <a:gd name="T18" fmla="*/ 29 w 64"/>
              <a:gd name="T19" fmla="*/ 58 h 64"/>
              <a:gd name="T20" fmla="*/ 48 w 64"/>
              <a:gd name="T21" fmla="*/ 51 h 64"/>
              <a:gd name="T22" fmla="*/ 63 w 64"/>
              <a:gd name="T23" fmla="*/ 62 h 64"/>
              <a:gd name="T24" fmla="*/ 46 w 64"/>
              <a:gd name="T25" fmla="*/ 46 h 64"/>
              <a:gd name="T26" fmla="*/ 46 w 64"/>
              <a:gd name="T27" fmla="*/ 46 h 64"/>
              <a:gd name="T28" fmla="*/ 38 w 64"/>
              <a:gd name="T29" fmla="*/ 51 h 64"/>
              <a:gd name="T30" fmla="*/ 20 w 64"/>
              <a:gd name="T31" fmla="*/ 51 h 64"/>
              <a:gd name="T32" fmla="*/ 13 w 64"/>
              <a:gd name="T33" fmla="*/ 46 h 64"/>
              <a:gd name="T34" fmla="*/ 7 w 64"/>
              <a:gd name="T35" fmla="*/ 38 h 64"/>
              <a:gd name="T36" fmla="*/ 7 w 64"/>
              <a:gd name="T37" fmla="*/ 20 h 64"/>
              <a:gd name="T38" fmla="*/ 29 w 64"/>
              <a:gd name="T39" fmla="*/ 5 h 64"/>
              <a:gd name="T40" fmla="*/ 38 w 64"/>
              <a:gd name="T41" fmla="*/ 7 h 64"/>
              <a:gd name="T42" fmla="*/ 46 w 64"/>
              <a:gd name="T43" fmla="*/ 12 h 64"/>
              <a:gd name="T44" fmla="*/ 51 w 64"/>
              <a:gd name="T45" fmla="*/ 20 h 64"/>
              <a:gd name="T46" fmla="*/ 51 w 64"/>
              <a:gd name="T47" fmla="*/ 38 h 64"/>
              <a:gd name="T48" fmla="*/ 22 w 64"/>
              <a:gd name="T49" fmla="*/ 12 h 64"/>
              <a:gd name="T50" fmla="*/ 19 w 64"/>
              <a:gd name="T51" fmla="*/ 13 h 64"/>
              <a:gd name="T52" fmla="*/ 16 w 64"/>
              <a:gd name="T53" fmla="*/ 16 h 64"/>
              <a:gd name="T54" fmla="*/ 14 w 64"/>
              <a:gd name="T55" fmla="*/ 18 h 64"/>
              <a:gd name="T56" fmla="*/ 12 w 64"/>
              <a:gd name="T57" fmla="*/ 22 h 64"/>
              <a:gd name="T58" fmla="*/ 15 w 64"/>
              <a:gd name="T59" fmla="*/ 23 h 64"/>
              <a:gd name="T60" fmla="*/ 18 w 64"/>
              <a:gd name="T61" fmla="*/ 18 h 64"/>
              <a:gd name="T62" fmla="*/ 23 w 64"/>
              <a:gd name="T63" fmla="*/ 15 h 64"/>
              <a:gd name="T64" fmla="*/ 22 w 64"/>
              <a:gd name="T65" fmla="*/ 12 h 64"/>
              <a:gd name="T66" fmla="*/ 46 w 64"/>
              <a:gd name="T67" fmla="*/ 27 h 64"/>
              <a:gd name="T68" fmla="*/ 44 w 64"/>
              <a:gd name="T69" fmla="*/ 35 h 64"/>
              <a:gd name="T70" fmla="*/ 40 w 64"/>
              <a:gd name="T71" fmla="*/ 40 h 64"/>
              <a:gd name="T72" fmla="*/ 29 w 64"/>
              <a:gd name="T73" fmla="*/ 44 h 64"/>
              <a:gd name="T74" fmla="*/ 29 w 64"/>
              <a:gd name="T75" fmla="*/ 48 h 64"/>
              <a:gd name="T76" fmla="*/ 42 w 64"/>
              <a:gd name="T77" fmla="*/ 42 h 64"/>
              <a:gd name="T78" fmla="*/ 46 w 64"/>
              <a:gd name="T79" fmla="*/ 36 h 64"/>
              <a:gd name="T80" fmla="*/ 46 w 64"/>
              <a:gd name="T81" fmla="*/ 2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4">
                <a:moveTo>
                  <a:pt x="63" y="59"/>
                </a:moveTo>
                <a:cubicBezTo>
                  <a:pt x="51" y="47"/>
                  <a:pt x="51" y="47"/>
                  <a:pt x="51" y="47"/>
                </a:cubicBezTo>
                <a:cubicBezTo>
                  <a:pt x="53" y="45"/>
                  <a:pt x="55" y="43"/>
                  <a:pt x="56" y="40"/>
                </a:cubicBezTo>
                <a:cubicBezTo>
                  <a:pt x="57" y="37"/>
                  <a:pt x="58" y="33"/>
                  <a:pt x="58" y="29"/>
                </a:cubicBezTo>
                <a:cubicBezTo>
                  <a:pt x="58" y="25"/>
                  <a:pt x="57" y="21"/>
                  <a:pt x="56" y="18"/>
                </a:cubicBezTo>
                <a:cubicBezTo>
                  <a:pt x="56" y="18"/>
                  <a:pt x="56" y="18"/>
                  <a:pt x="56" y="18"/>
                </a:cubicBezTo>
                <a:cubicBezTo>
                  <a:pt x="54" y="14"/>
                  <a:pt x="52" y="11"/>
                  <a:pt x="50" y="9"/>
                </a:cubicBezTo>
                <a:cubicBezTo>
                  <a:pt x="50" y="8"/>
                  <a:pt x="50" y="8"/>
                  <a:pt x="50" y="8"/>
                </a:cubicBezTo>
                <a:cubicBezTo>
                  <a:pt x="47" y="6"/>
                  <a:pt x="44" y="4"/>
                  <a:pt x="40" y="2"/>
                </a:cubicBezTo>
                <a:cubicBezTo>
                  <a:pt x="40" y="2"/>
                  <a:pt x="40" y="2"/>
                  <a:pt x="40" y="2"/>
                </a:cubicBezTo>
                <a:cubicBezTo>
                  <a:pt x="37" y="1"/>
                  <a:pt x="33" y="0"/>
                  <a:pt x="29" y="0"/>
                </a:cubicBezTo>
                <a:cubicBezTo>
                  <a:pt x="21" y="0"/>
                  <a:pt x="14" y="3"/>
                  <a:pt x="9" y="8"/>
                </a:cubicBezTo>
                <a:cubicBezTo>
                  <a:pt x="6" y="11"/>
                  <a:pt x="4" y="14"/>
                  <a:pt x="3" y="18"/>
                </a:cubicBezTo>
                <a:cubicBezTo>
                  <a:pt x="1" y="21"/>
                  <a:pt x="0" y="25"/>
                  <a:pt x="0" y="29"/>
                </a:cubicBezTo>
                <a:cubicBezTo>
                  <a:pt x="0" y="33"/>
                  <a:pt x="1" y="36"/>
                  <a:pt x="2" y="40"/>
                </a:cubicBezTo>
                <a:cubicBezTo>
                  <a:pt x="3" y="40"/>
                  <a:pt x="3" y="40"/>
                  <a:pt x="3" y="40"/>
                </a:cubicBezTo>
                <a:cubicBezTo>
                  <a:pt x="4" y="43"/>
                  <a:pt x="6" y="47"/>
                  <a:pt x="9" y="49"/>
                </a:cubicBezTo>
                <a:cubicBezTo>
                  <a:pt x="9" y="49"/>
                  <a:pt x="9" y="49"/>
                  <a:pt x="9" y="49"/>
                </a:cubicBezTo>
                <a:cubicBezTo>
                  <a:pt x="11" y="52"/>
                  <a:pt x="15" y="54"/>
                  <a:pt x="18" y="56"/>
                </a:cubicBezTo>
                <a:cubicBezTo>
                  <a:pt x="22" y="57"/>
                  <a:pt x="25" y="58"/>
                  <a:pt x="29" y="58"/>
                </a:cubicBezTo>
                <a:cubicBezTo>
                  <a:pt x="33" y="58"/>
                  <a:pt x="37" y="57"/>
                  <a:pt x="40" y="56"/>
                </a:cubicBezTo>
                <a:cubicBezTo>
                  <a:pt x="43" y="54"/>
                  <a:pt x="45" y="53"/>
                  <a:pt x="48" y="51"/>
                </a:cubicBezTo>
                <a:cubicBezTo>
                  <a:pt x="59" y="63"/>
                  <a:pt x="59" y="63"/>
                  <a:pt x="59" y="63"/>
                </a:cubicBezTo>
                <a:cubicBezTo>
                  <a:pt x="60" y="64"/>
                  <a:pt x="62" y="64"/>
                  <a:pt x="63" y="62"/>
                </a:cubicBezTo>
                <a:cubicBezTo>
                  <a:pt x="64" y="61"/>
                  <a:pt x="64" y="60"/>
                  <a:pt x="63" y="59"/>
                </a:cubicBezTo>
                <a:close/>
                <a:moveTo>
                  <a:pt x="46" y="46"/>
                </a:moveTo>
                <a:cubicBezTo>
                  <a:pt x="46" y="46"/>
                  <a:pt x="46" y="46"/>
                  <a:pt x="46" y="46"/>
                </a:cubicBezTo>
                <a:cubicBezTo>
                  <a:pt x="46" y="46"/>
                  <a:pt x="46" y="46"/>
                  <a:pt x="46" y="46"/>
                </a:cubicBezTo>
                <a:cubicBezTo>
                  <a:pt x="46" y="46"/>
                  <a:pt x="46" y="46"/>
                  <a:pt x="46" y="46"/>
                </a:cubicBezTo>
                <a:cubicBezTo>
                  <a:pt x="44" y="48"/>
                  <a:pt x="41" y="49"/>
                  <a:pt x="38" y="51"/>
                </a:cubicBezTo>
                <a:cubicBezTo>
                  <a:pt x="35" y="52"/>
                  <a:pt x="32" y="52"/>
                  <a:pt x="29" y="52"/>
                </a:cubicBezTo>
                <a:cubicBezTo>
                  <a:pt x="26" y="52"/>
                  <a:pt x="23" y="52"/>
                  <a:pt x="20" y="51"/>
                </a:cubicBezTo>
                <a:cubicBezTo>
                  <a:pt x="17" y="49"/>
                  <a:pt x="15" y="48"/>
                  <a:pt x="13" y="46"/>
                </a:cubicBezTo>
                <a:cubicBezTo>
                  <a:pt x="13" y="46"/>
                  <a:pt x="13" y="46"/>
                  <a:pt x="13" y="46"/>
                </a:cubicBezTo>
                <a:cubicBezTo>
                  <a:pt x="10" y="43"/>
                  <a:pt x="9" y="41"/>
                  <a:pt x="7" y="38"/>
                </a:cubicBezTo>
                <a:cubicBezTo>
                  <a:pt x="7" y="38"/>
                  <a:pt x="7" y="38"/>
                  <a:pt x="7" y="38"/>
                </a:cubicBezTo>
                <a:cubicBezTo>
                  <a:pt x="6" y="35"/>
                  <a:pt x="6" y="32"/>
                  <a:pt x="6" y="29"/>
                </a:cubicBezTo>
                <a:cubicBezTo>
                  <a:pt x="6" y="26"/>
                  <a:pt x="6" y="23"/>
                  <a:pt x="7" y="20"/>
                </a:cubicBezTo>
                <a:cubicBezTo>
                  <a:pt x="9" y="17"/>
                  <a:pt x="10" y="14"/>
                  <a:pt x="13" y="12"/>
                </a:cubicBezTo>
                <a:cubicBezTo>
                  <a:pt x="17" y="8"/>
                  <a:pt x="23" y="5"/>
                  <a:pt x="29" y="5"/>
                </a:cubicBezTo>
                <a:cubicBezTo>
                  <a:pt x="32" y="5"/>
                  <a:pt x="35" y="6"/>
                  <a:pt x="38" y="7"/>
                </a:cubicBezTo>
                <a:cubicBezTo>
                  <a:pt x="38" y="7"/>
                  <a:pt x="38" y="7"/>
                  <a:pt x="38" y="7"/>
                </a:cubicBezTo>
                <a:cubicBezTo>
                  <a:pt x="41" y="8"/>
                  <a:pt x="44" y="10"/>
                  <a:pt x="46" y="12"/>
                </a:cubicBezTo>
                <a:cubicBezTo>
                  <a:pt x="46" y="12"/>
                  <a:pt x="46" y="12"/>
                  <a:pt x="46" y="12"/>
                </a:cubicBezTo>
                <a:cubicBezTo>
                  <a:pt x="48" y="15"/>
                  <a:pt x="50" y="17"/>
                  <a:pt x="51" y="20"/>
                </a:cubicBezTo>
                <a:cubicBezTo>
                  <a:pt x="51" y="20"/>
                  <a:pt x="51" y="20"/>
                  <a:pt x="51" y="20"/>
                </a:cubicBezTo>
                <a:cubicBezTo>
                  <a:pt x="52" y="23"/>
                  <a:pt x="53" y="26"/>
                  <a:pt x="53" y="29"/>
                </a:cubicBezTo>
                <a:cubicBezTo>
                  <a:pt x="53" y="32"/>
                  <a:pt x="52" y="35"/>
                  <a:pt x="51" y="38"/>
                </a:cubicBezTo>
                <a:cubicBezTo>
                  <a:pt x="50" y="41"/>
                  <a:pt x="48" y="43"/>
                  <a:pt x="46" y="46"/>
                </a:cubicBezTo>
                <a:close/>
                <a:moveTo>
                  <a:pt x="22" y="12"/>
                </a:moveTo>
                <a:cubicBezTo>
                  <a:pt x="22" y="12"/>
                  <a:pt x="22" y="12"/>
                  <a:pt x="22" y="12"/>
                </a:cubicBezTo>
                <a:cubicBezTo>
                  <a:pt x="21" y="12"/>
                  <a:pt x="20" y="13"/>
                  <a:pt x="19" y="13"/>
                </a:cubicBezTo>
                <a:cubicBezTo>
                  <a:pt x="18" y="14"/>
                  <a:pt x="17" y="15"/>
                  <a:pt x="16" y="16"/>
                </a:cubicBezTo>
                <a:cubicBezTo>
                  <a:pt x="16" y="16"/>
                  <a:pt x="16" y="16"/>
                  <a:pt x="16" y="16"/>
                </a:cubicBezTo>
                <a:cubicBezTo>
                  <a:pt x="16" y="16"/>
                  <a:pt x="16" y="16"/>
                  <a:pt x="16" y="16"/>
                </a:cubicBezTo>
                <a:cubicBezTo>
                  <a:pt x="15" y="17"/>
                  <a:pt x="14" y="17"/>
                  <a:pt x="14" y="18"/>
                </a:cubicBezTo>
                <a:cubicBezTo>
                  <a:pt x="14" y="18"/>
                  <a:pt x="14" y="18"/>
                  <a:pt x="14" y="18"/>
                </a:cubicBezTo>
                <a:cubicBezTo>
                  <a:pt x="13" y="19"/>
                  <a:pt x="12" y="20"/>
                  <a:pt x="12" y="22"/>
                </a:cubicBezTo>
                <a:cubicBezTo>
                  <a:pt x="12" y="22"/>
                  <a:pt x="12" y="23"/>
                  <a:pt x="13" y="24"/>
                </a:cubicBezTo>
                <a:cubicBezTo>
                  <a:pt x="14" y="24"/>
                  <a:pt x="15" y="24"/>
                  <a:pt x="15" y="23"/>
                </a:cubicBezTo>
                <a:cubicBezTo>
                  <a:pt x="15" y="22"/>
                  <a:pt x="16" y="21"/>
                  <a:pt x="16" y="20"/>
                </a:cubicBezTo>
                <a:cubicBezTo>
                  <a:pt x="17" y="19"/>
                  <a:pt x="18" y="19"/>
                  <a:pt x="18" y="18"/>
                </a:cubicBezTo>
                <a:cubicBezTo>
                  <a:pt x="19" y="17"/>
                  <a:pt x="20" y="17"/>
                  <a:pt x="21" y="16"/>
                </a:cubicBezTo>
                <a:cubicBezTo>
                  <a:pt x="21" y="15"/>
                  <a:pt x="22" y="15"/>
                  <a:pt x="23" y="15"/>
                </a:cubicBezTo>
                <a:cubicBezTo>
                  <a:pt x="24" y="14"/>
                  <a:pt x="24" y="13"/>
                  <a:pt x="24" y="13"/>
                </a:cubicBezTo>
                <a:cubicBezTo>
                  <a:pt x="24" y="12"/>
                  <a:pt x="23" y="11"/>
                  <a:pt x="22" y="12"/>
                </a:cubicBezTo>
                <a:close/>
                <a:moveTo>
                  <a:pt x="46" y="27"/>
                </a:moveTo>
                <a:cubicBezTo>
                  <a:pt x="46" y="27"/>
                  <a:pt x="46" y="27"/>
                  <a:pt x="46" y="27"/>
                </a:cubicBezTo>
                <a:cubicBezTo>
                  <a:pt x="45" y="27"/>
                  <a:pt x="45" y="28"/>
                  <a:pt x="45" y="29"/>
                </a:cubicBezTo>
                <a:cubicBezTo>
                  <a:pt x="45" y="31"/>
                  <a:pt x="44" y="33"/>
                  <a:pt x="44" y="35"/>
                </a:cubicBezTo>
                <a:cubicBezTo>
                  <a:pt x="44" y="35"/>
                  <a:pt x="44" y="35"/>
                  <a:pt x="44" y="35"/>
                </a:cubicBezTo>
                <a:cubicBezTo>
                  <a:pt x="43" y="37"/>
                  <a:pt x="42" y="38"/>
                  <a:pt x="40" y="40"/>
                </a:cubicBezTo>
                <a:cubicBezTo>
                  <a:pt x="39" y="41"/>
                  <a:pt x="37" y="42"/>
                  <a:pt x="35" y="43"/>
                </a:cubicBezTo>
                <a:cubicBezTo>
                  <a:pt x="33" y="44"/>
                  <a:pt x="31" y="44"/>
                  <a:pt x="29" y="44"/>
                </a:cubicBezTo>
                <a:cubicBezTo>
                  <a:pt x="28" y="44"/>
                  <a:pt x="28" y="45"/>
                  <a:pt x="28" y="46"/>
                </a:cubicBezTo>
                <a:cubicBezTo>
                  <a:pt x="28" y="47"/>
                  <a:pt x="28" y="48"/>
                  <a:pt x="29" y="48"/>
                </a:cubicBezTo>
                <a:cubicBezTo>
                  <a:pt x="32" y="48"/>
                  <a:pt x="34" y="47"/>
                  <a:pt x="36" y="46"/>
                </a:cubicBezTo>
                <a:cubicBezTo>
                  <a:pt x="39" y="45"/>
                  <a:pt x="41" y="44"/>
                  <a:pt x="42" y="42"/>
                </a:cubicBezTo>
                <a:cubicBezTo>
                  <a:pt x="44" y="40"/>
                  <a:pt x="46" y="38"/>
                  <a:pt x="46" y="36"/>
                </a:cubicBezTo>
                <a:cubicBezTo>
                  <a:pt x="46" y="36"/>
                  <a:pt x="46" y="36"/>
                  <a:pt x="46" y="36"/>
                </a:cubicBezTo>
                <a:cubicBezTo>
                  <a:pt x="47" y="34"/>
                  <a:pt x="48" y="31"/>
                  <a:pt x="48" y="29"/>
                </a:cubicBezTo>
                <a:cubicBezTo>
                  <a:pt x="48" y="28"/>
                  <a:pt x="47" y="27"/>
                  <a:pt x="46"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latin typeface="+mn-lt"/>
              <a:ea typeface="+mn-ea"/>
              <a:cs typeface="+mn-ea"/>
              <a:sym typeface="+mn-lt"/>
            </a:endParaRPr>
          </a:p>
        </p:txBody>
      </p:sp>
      <p:sp>
        <p:nvSpPr>
          <p:cNvPr id="17456" name="Freeform 48"/>
          <p:cNvSpPr/>
          <p:nvPr/>
        </p:nvSpPr>
        <p:spPr bwMode="auto">
          <a:xfrm>
            <a:off x="2442269" y="4951759"/>
            <a:ext cx="750094" cy="89297"/>
          </a:xfrm>
          <a:custGeom>
            <a:avLst/>
            <a:gdLst>
              <a:gd name="T0" fmla="*/ 336 w 336"/>
              <a:gd name="T1" fmla="*/ 0 h 40"/>
              <a:gd name="T2" fmla="*/ 0 w 336"/>
              <a:gd name="T3" fmla="*/ 0 h 40"/>
              <a:gd name="T4" fmla="*/ 0 w 336"/>
              <a:gd name="T5" fmla="*/ 40 h 40"/>
              <a:gd name="T6" fmla="*/ 299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299" y="40"/>
                </a:lnTo>
                <a:lnTo>
                  <a:pt x="336" y="0"/>
                </a:lnTo>
                <a:close/>
              </a:path>
            </a:pathLst>
          </a:custGeom>
          <a:solidFill>
            <a:schemeClr val="bg1">
              <a:lumMod val="50000"/>
            </a:schemeClr>
          </a:solidFill>
          <a:ln>
            <a:noFill/>
          </a:ln>
        </p:spPr>
        <p:txBody>
          <a:bodyPr/>
          <a:lstStyle/>
          <a:p>
            <a:pPr>
              <a:lnSpc>
                <a:spcPct val="120000"/>
              </a:lnSpc>
            </a:pPr>
            <a:endParaRPr lang="zh-CN" altLang="en-US">
              <a:latin typeface="+mn-lt"/>
              <a:ea typeface="+mn-ea"/>
              <a:cs typeface="+mn-ea"/>
              <a:sym typeface="+mn-lt"/>
            </a:endParaRPr>
          </a:p>
        </p:txBody>
      </p:sp>
      <p:sp>
        <p:nvSpPr>
          <p:cNvPr id="17457" name="Freeform 49"/>
          <p:cNvSpPr/>
          <p:nvPr/>
        </p:nvSpPr>
        <p:spPr bwMode="auto">
          <a:xfrm>
            <a:off x="2442270" y="4286498"/>
            <a:ext cx="667495"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2"/>
          </a:solidFill>
          <a:ln>
            <a:noFill/>
          </a:ln>
        </p:spPr>
        <p:txBody>
          <a:bodyPr/>
          <a:lstStyle/>
          <a:p>
            <a:pPr>
              <a:lnSpc>
                <a:spcPct val="120000"/>
              </a:lnSpc>
            </a:pPr>
            <a:endParaRPr lang="zh-CN" altLang="en-US">
              <a:latin typeface="+mn-lt"/>
              <a:ea typeface="+mn-ea"/>
              <a:cs typeface="+mn-ea"/>
              <a:sym typeface="+mn-lt"/>
            </a:endParaRPr>
          </a:p>
        </p:txBody>
      </p:sp>
      <p:sp>
        <p:nvSpPr>
          <p:cNvPr id="17458" name="Freeform 50"/>
          <p:cNvSpPr>
            <a:spLocks noEditPoints="1"/>
          </p:cNvSpPr>
          <p:nvPr/>
        </p:nvSpPr>
        <p:spPr bwMode="auto">
          <a:xfrm>
            <a:off x="2649886" y="4507508"/>
            <a:ext cx="252263" cy="312539"/>
          </a:xfrm>
          <a:custGeom>
            <a:avLst/>
            <a:gdLst>
              <a:gd name="T0" fmla="*/ 26 w 56"/>
              <a:gd name="T1" fmla="*/ 45 h 69"/>
              <a:gd name="T2" fmla="*/ 25 w 56"/>
              <a:gd name="T3" fmla="*/ 45 h 69"/>
              <a:gd name="T4" fmla="*/ 5 w 56"/>
              <a:gd name="T5" fmla="*/ 45 h 69"/>
              <a:gd name="T6" fmla="*/ 0 w 56"/>
              <a:gd name="T7" fmla="*/ 35 h 69"/>
              <a:gd name="T8" fmla="*/ 5 w 56"/>
              <a:gd name="T9" fmla="*/ 24 h 69"/>
              <a:gd name="T10" fmla="*/ 15 w 56"/>
              <a:gd name="T11" fmla="*/ 20 h 69"/>
              <a:gd name="T12" fmla="*/ 26 w 56"/>
              <a:gd name="T13" fmla="*/ 24 h 69"/>
              <a:gd name="T14" fmla="*/ 34 w 56"/>
              <a:gd name="T15" fmla="*/ 11 h 69"/>
              <a:gd name="T16" fmla="*/ 45 w 56"/>
              <a:gd name="T17" fmla="*/ 0 h 69"/>
              <a:gd name="T18" fmla="*/ 56 w 56"/>
              <a:gd name="T19" fmla="*/ 11 h 69"/>
              <a:gd name="T20" fmla="*/ 45 w 56"/>
              <a:gd name="T21" fmla="*/ 22 h 69"/>
              <a:gd name="T22" fmla="*/ 28 w 56"/>
              <a:gd name="T23" fmla="*/ 27 h 69"/>
              <a:gd name="T24" fmla="*/ 28 w 56"/>
              <a:gd name="T25" fmla="*/ 43 h 69"/>
              <a:gd name="T26" fmla="*/ 45 w 56"/>
              <a:gd name="T27" fmla="*/ 48 h 69"/>
              <a:gd name="T28" fmla="*/ 56 w 56"/>
              <a:gd name="T29" fmla="*/ 58 h 69"/>
              <a:gd name="T30" fmla="*/ 53 w 56"/>
              <a:gd name="T31" fmla="*/ 66 h 69"/>
              <a:gd name="T32" fmla="*/ 38 w 56"/>
              <a:gd name="T33" fmla="*/ 66 h 69"/>
              <a:gd name="T34" fmla="*/ 36 w 56"/>
              <a:gd name="T35" fmla="*/ 53 h 69"/>
              <a:gd name="T36" fmla="*/ 49 w 56"/>
              <a:gd name="T37" fmla="*/ 55 h 69"/>
              <a:gd name="T38" fmla="*/ 41 w 56"/>
              <a:gd name="T39" fmla="*/ 55 h 69"/>
              <a:gd name="T40" fmla="*/ 41 w 56"/>
              <a:gd name="T41" fmla="*/ 62 h 69"/>
              <a:gd name="T42" fmla="*/ 49 w 56"/>
              <a:gd name="T43" fmla="*/ 62 h 69"/>
              <a:gd name="T44" fmla="*/ 51 w 56"/>
              <a:gd name="T45" fmla="*/ 58 h 69"/>
              <a:gd name="T46" fmla="*/ 22 w 56"/>
              <a:gd name="T47" fmla="*/ 28 h 69"/>
              <a:gd name="T48" fmla="*/ 15 w 56"/>
              <a:gd name="T49" fmla="*/ 25 h 69"/>
              <a:gd name="T50" fmla="*/ 8 w 56"/>
              <a:gd name="T51" fmla="*/ 28 h 69"/>
              <a:gd name="T52" fmla="*/ 8 w 56"/>
              <a:gd name="T53" fmla="*/ 41 h 69"/>
              <a:gd name="T54" fmla="*/ 15 w 56"/>
              <a:gd name="T55" fmla="*/ 44 h 69"/>
              <a:gd name="T56" fmla="*/ 22 w 56"/>
              <a:gd name="T57" fmla="*/ 41 h 69"/>
              <a:gd name="T58" fmla="*/ 22 w 56"/>
              <a:gd name="T59" fmla="*/ 28 h 69"/>
              <a:gd name="T60" fmla="*/ 49 w 56"/>
              <a:gd name="T61" fmla="*/ 7 h 69"/>
              <a:gd name="T62" fmla="*/ 45 w 56"/>
              <a:gd name="T63" fmla="*/ 6 h 69"/>
              <a:gd name="T64" fmla="*/ 40 w 56"/>
              <a:gd name="T65" fmla="*/ 11 h 69"/>
              <a:gd name="T66" fmla="*/ 45 w 56"/>
              <a:gd name="T67" fmla="*/ 16 h 69"/>
              <a:gd name="T68" fmla="*/ 51 w 56"/>
              <a:gd name="T69"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69">
                <a:moveTo>
                  <a:pt x="36" y="53"/>
                </a:moveTo>
                <a:cubicBezTo>
                  <a:pt x="26" y="45"/>
                  <a:pt x="26" y="45"/>
                  <a:pt x="26" y="45"/>
                </a:cubicBezTo>
                <a:cubicBezTo>
                  <a:pt x="26" y="45"/>
                  <a:pt x="26" y="45"/>
                  <a:pt x="26" y="45"/>
                </a:cubicBezTo>
                <a:cubicBezTo>
                  <a:pt x="25" y="45"/>
                  <a:pt x="25" y="45"/>
                  <a:pt x="25" y="45"/>
                </a:cubicBezTo>
                <a:cubicBezTo>
                  <a:pt x="23" y="48"/>
                  <a:pt x="19" y="50"/>
                  <a:pt x="15" y="50"/>
                </a:cubicBezTo>
                <a:cubicBezTo>
                  <a:pt x="11" y="50"/>
                  <a:pt x="7" y="48"/>
                  <a:pt x="5" y="45"/>
                </a:cubicBezTo>
                <a:cubicBezTo>
                  <a:pt x="4" y="45"/>
                  <a:pt x="4" y="45"/>
                  <a:pt x="4" y="45"/>
                </a:cubicBezTo>
                <a:cubicBezTo>
                  <a:pt x="2" y="42"/>
                  <a:pt x="0" y="39"/>
                  <a:pt x="0" y="35"/>
                </a:cubicBezTo>
                <a:cubicBezTo>
                  <a:pt x="0" y="31"/>
                  <a:pt x="2" y="27"/>
                  <a:pt x="5" y="24"/>
                </a:cubicBezTo>
                <a:cubicBezTo>
                  <a:pt x="5" y="24"/>
                  <a:pt x="5" y="24"/>
                  <a:pt x="5" y="24"/>
                </a:cubicBezTo>
                <a:cubicBezTo>
                  <a:pt x="5" y="24"/>
                  <a:pt x="5" y="24"/>
                  <a:pt x="5" y="24"/>
                </a:cubicBezTo>
                <a:cubicBezTo>
                  <a:pt x="7" y="21"/>
                  <a:pt x="11" y="20"/>
                  <a:pt x="15" y="20"/>
                </a:cubicBezTo>
                <a:cubicBezTo>
                  <a:pt x="19" y="20"/>
                  <a:pt x="23" y="21"/>
                  <a:pt x="26" y="24"/>
                </a:cubicBezTo>
                <a:cubicBezTo>
                  <a:pt x="26" y="24"/>
                  <a:pt x="26" y="24"/>
                  <a:pt x="26" y="24"/>
                </a:cubicBezTo>
                <a:cubicBezTo>
                  <a:pt x="36" y="16"/>
                  <a:pt x="36" y="16"/>
                  <a:pt x="36" y="16"/>
                </a:cubicBezTo>
                <a:cubicBezTo>
                  <a:pt x="35" y="15"/>
                  <a:pt x="34" y="13"/>
                  <a:pt x="34" y="11"/>
                </a:cubicBezTo>
                <a:cubicBezTo>
                  <a:pt x="34" y="8"/>
                  <a:pt x="36" y="5"/>
                  <a:pt x="38" y="3"/>
                </a:cubicBezTo>
                <a:cubicBezTo>
                  <a:pt x="39" y="1"/>
                  <a:pt x="42" y="0"/>
                  <a:pt x="45" y="0"/>
                </a:cubicBezTo>
                <a:cubicBezTo>
                  <a:pt x="48" y="0"/>
                  <a:pt x="51" y="1"/>
                  <a:pt x="53" y="3"/>
                </a:cubicBezTo>
                <a:cubicBezTo>
                  <a:pt x="55" y="5"/>
                  <a:pt x="56" y="8"/>
                  <a:pt x="56" y="11"/>
                </a:cubicBezTo>
                <a:cubicBezTo>
                  <a:pt x="56" y="14"/>
                  <a:pt x="55" y="17"/>
                  <a:pt x="53" y="19"/>
                </a:cubicBezTo>
                <a:cubicBezTo>
                  <a:pt x="51" y="21"/>
                  <a:pt x="48" y="22"/>
                  <a:pt x="45" y="22"/>
                </a:cubicBezTo>
                <a:cubicBezTo>
                  <a:pt x="42" y="22"/>
                  <a:pt x="40" y="21"/>
                  <a:pt x="38" y="19"/>
                </a:cubicBezTo>
                <a:cubicBezTo>
                  <a:pt x="28" y="27"/>
                  <a:pt x="28" y="27"/>
                  <a:pt x="28" y="27"/>
                </a:cubicBezTo>
                <a:cubicBezTo>
                  <a:pt x="29" y="29"/>
                  <a:pt x="30" y="32"/>
                  <a:pt x="30" y="35"/>
                </a:cubicBezTo>
                <a:cubicBezTo>
                  <a:pt x="30" y="38"/>
                  <a:pt x="29" y="40"/>
                  <a:pt x="28" y="43"/>
                </a:cubicBezTo>
                <a:cubicBezTo>
                  <a:pt x="38" y="51"/>
                  <a:pt x="38" y="51"/>
                  <a:pt x="38" y="51"/>
                </a:cubicBezTo>
                <a:cubicBezTo>
                  <a:pt x="40" y="49"/>
                  <a:pt x="42" y="48"/>
                  <a:pt x="45" y="48"/>
                </a:cubicBezTo>
                <a:cubicBezTo>
                  <a:pt x="48" y="48"/>
                  <a:pt x="51" y="49"/>
                  <a:pt x="53" y="51"/>
                </a:cubicBezTo>
                <a:cubicBezTo>
                  <a:pt x="55" y="53"/>
                  <a:pt x="56" y="55"/>
                  <a:pt x="56" y="58"/>
                </a:cubicBezTo>
                <a:cubicBezTo>
                  <a:pt x="56" y="61"/>
                  <a:pt x="55" y="64"/>
                  <a:pt x="53" y="66"/>
                </a:cubicBezTo>
                <a:cubicBezTo>
                  <a:pt x="53" y="66"/>
                  <a:pt x="53" y="66"/>
                  <a:pt x="53" y="66"/>
                </a:cubicBezTo>
                <a:cubicBezTo>
                  <a:pt x="51" y="68"/>
                  <a:pt x="48" y="69"/>
                  <a:pt x="45" y="69"/>
                </a:cubicBezTo>
                <a:cubicBezTo>
                  <a:pt x="42" y="69"/>
                  <a:pt x="39" y="68"/>
                  <a:pt x="38" y="66"/>
                </a:cubicBezTo>
                <a:cubicBezTo>
                  <a:pt x="36" y="64"/>
                  <a:pt x="34" y="61"/>
                  <a:pt x="34" y="58"/>
                </a:cubicBezTo>
                <a:cubicBezTo>
                  <a:pt x="34" y="56"/>
                  <a:pt x="35" y="55"/>
                  <a:pt x="36" y="53"/>
                </a:cubicBezTo>
                <a:close/>
                <a:moveTo>
                  <a:pt x="49" y="55"/>
                </a:moveTo>
                <a:cubicBezTo>
                  <a:pt x="49" y="55"/>
                  <a:pt x="49" y="55"/>
                  <a:pt x="49" y="55"/>
                </a:cubicBezTo>
                <a:cubicBezTo>
                  <a:pt x="48" y="54"/>
                  <a:pt x="47" y="53"/>
                  <a:pt x="45" y="53"/>
                </a:cubicBezTo>
                <a:cubicBezTo>
                  <a:pt x="44" y="53"/>
                  <a:pt x="42" y="54"/>
                  <a:pt x="41" y="55"/>
                </a:cubicBezTo>
                <a:cubicBezTo>
                  <a:pt x="40" y="55"/>
                  <a:pt x="40" y="57"/>
                  <a:pt x="40" y="58"/>
                </a:cubicBezTo>
                <a:cubicBezTo>
                  <a:pt x="40" y="60"/>
                  <a:pt x="40" y="61"/>
                  <a:pt x="41" y="62"/>
                </a:cubicBezTo>
                <a:cubicBezTo>
                  <a:pt x="42" y="63"/>
                  <a:pt x="44" y="64"/>
                  <a:pt x="45" y="64"/>
                </a:cubicBezTo>
                <a:cubicBezTo>
                  <a:pt x="47" y="64"/>
                  <a:pt x="48" y="63"/>
                  <a:pt x="49" y="62"/>
                </a:cubicBezTo>
                <a:cubicBezTo>
                  <a:pt x="49" y="62"/>
                  <a:pt x="49" y="62"/>
                  <a:pt x="49" y="62"/>
                </a:cubicBezTo>
                <a:cubicBezTo>
                  <a:pt x="50" y="61"/>
                  <a:pt x="51" y="60"/>
                  <a:pt x="51" y="58"/>
                </a:cubicBezTo>
                <a:cubicBezTo>
                  <a:pt x="51" y="57"/>
                  <a:pt x="50" y="55"/>
                  <a:pt x="49" y="55"/>
                </a:cubicBezTo>
                <a:close/>
                <a:moveTo>
                  <a:pt x="22" y="28"/>
                </a:moveTo>
                <a:cubicBezTo>
                  <a:pt x="22" y="28"/>
                  <a:pt x="22" y="28"/>
                  <a:pt x="22" y="28"/>
                </a:cubicBezTo>
                <a:cubicBezTo>
                  <a:pt x="20" y="26"/>
                  <a:pt x="18" y="25"/>
                  <a:pt x="15" y="25"/>
                </a:cubicBezTo>
                <a:cubicBezTo>
                  <a:pt x="12" y="25"/>
                  <a:pt x="10" y="26"/>
                  <a:pt x="8" y="28"/>
                </a:cubicBezTo>
                <a:cubicBezTo>
                  <a:pt x="8" y="28"/>
                  <a:pt x="8" y="28"/>
                  <a:pt x="8" y="28"/>
                </a:cubicBezTo>
                <a:cubicBezTo>
                  <a:pt x="7" y="30"/>
                  <a:pt x="5" y="32"/>
                  <a:pt x="5" y="35"/>
                </a:cubicBezTo>
                <a:cubicBezTo>
                  <a:pt x="5" y="37"/>
                  <a:pt x="6" y="40"/>
                  <a:pt x="8" y="41"/>
                </a:cubicBezTo>
                <a:cubicBezTo>
                  <a:pt x="8" y="41"/>
                  <a:pt x="8" y="41"/>
                  <a:pt x="8" y="41"/>
                </a:cubicBezTo>
                <a:cubicBezTo>
                  <a:pt x="10" y="43"/>
                  <a:pt x="12" y="44"/>
                  <a:pt x="15" y="44"/>
                </a:cubicBezTo>
                <a:cubicBezTo>
                  <a:pt x="18" y="44"/>
                  <a:pt x="20" y="43"/>
                  <a:pt x="22" y="42"/>
                </a:cubicBezTo>
                <a:cubicBezTo>
                  <a:pt x="22" y="41"/>
                  <a:pt x="22" y="41"/>
                  <a:pt x="22" y="41"/>
                </a:cubicBezTo>
                <a:cubicBezTo>
                  <a:pt x="24" y="40"/>
                  <a:pt x="25" y="37"/>
                  <a:pt x="25" y="35"/>
                </a:cubicBezTo>
                <a:cubicBezTo>
                  <a:pt x="25" y="32"/>
                  <a:pt x="24" y="30"/>
                  <a:pt x="22" y="28"/>
                </a:cubicBezTo>
                <a:cubicBezTo>
                  <a:pt x="22" y="28"/>
                  <a:pt x="22" y="28"/>
                  <a:pt x="22" y="28"/>
                </a:cubicBezTo>
                <a:close/>
                <a:moveTo>
                  <a:pt x="49" y="7"/>
                </a:moveTo>
                <a:cubicBezTo>
                  <a:pt x="49" y="7"/>
                  <a:pt x="49" y="7"/>
                  <a:pt x="49" y="7"/>
                </a:cubicBezTo>
                <a:cubicBezTo>
                  <a:pt x="48" y="6"/>
                  <a:pt x="47" y="6"/>
                  <a:pt x="45" y="6"/>
                </a:cubicBezTo>
                <a:cubicBezTo>
                  <a:pt x="44" y="6"/>
                  <a:pt x="42" y="6"/>
                  <a:pt x="41" y="7"/>
                </a:cubicBezTo>
                <a:cubicBezTo>
                  <a:pt x="40" y="8"/>
                  <a:pt x="40" y="9"/>
                  <a:pt x="40" y="11"/>
                </a:cubicBezTo>
                <a:cubicBezTo>
                  <a:pt x="40" y="12"/>
                  <a:pt x="40" y="14"/>
                  <a:pt x="41" y="15"/>
                </a:cubicBezTo>
                <a:cubicBezTo>
                  <a:pt x="42" y="16"/>
                  <a:pt x="44" y="16"/>
                  <a:pt x="45" y="16"/>
                </a:cubicBezTo>
                <a:cubicBezTo>
                  <a:pt x="47" y="16"/>
                  <a:pt x="48" y="16"/>
                  <a:pt x="49" y="15"/>
                </a:cubicBezTo>
                <a:cubicBezTo>
                  <a:pt x="50" y="14"/>
                  <a:pt x="51" y="12"/>
                  <a:pt x="51" y="11"/>
                </a:cubicBezTo>
                <a:cubicBezTo>
                  <a:pt x="51" y="9"/>
                  <a:pt x="50" y="8"/>
                  <a:pt x="4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latin typeface="+mn-lt"/>
              <a:ea typeface="+mn-ea"/>
              <a:cs typeface="+mn-ea"/>
              <a:sym typeface="+mn-lt"/>
            </a:endParaRPr>
          </a:p>
        </p:txBody>
      </p:sp>
      <p:sp>
        <p:nvSpPr>
          <p:cNvPr id="17460" name="Freeform 52"/>
          <p:cNvSpPr/>
          <p:nvPr/>
        </p:nvSpPr>
        <p:spPr bwMode="auto">
          <a:xfrm>
            <a:off x="5518547"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p:spPr>
        <p:txBody>
          <a:bodyPr/>
          <a:lstStyle/>
          <a:p>
            <a:pPr>
              <a:lnSpc>
                <a:spcPct val="120000"/>
              </a:lnSpc>
            </a:pPr>
            <a:endParaRPr lang="zh-CN" altLang="en-US">
              <a:latin typeface="+mn-lt"/>
              <a:ea typeface="+mn-ea"/>
              <a:cs typeface="+mn-ea"/>
              <a:sym typeface="+mn-lt"/>
            </a:endParaRPr>
          </a:p>
        </p:txBody>
      </p:sp>
      <p:sp>
        <p:nvSpPr>
          <p:cNvPr id="17461" name="Freeform 53"/>
          <p:cNvSpPr/>
          <p:nvPr/>
        </p:nvSpPr>
        <p:spPr bwMode="auto">
          <a:xfrm>
            <a:off x="5518547"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5"/>
          </a:solidFill>
          <a:ln>
            <a:noFill/>
          </a:ln>
        </p:spPr>
        <p:txBody>
          <a:bodyPr/>
          <a:lstStyle/>
          <a:p>
            <a:pPr>
              <a:lnSpc>
                <a:spcPct val="120000"/>
              </a:lnSpc>
            </a:pPr>
            <a:endParaRPr lang="zh-CN" altLang="en-US">
              <a:latin typeface="+mn-lt"/>
              <a:ea typeface="+mn-ea"/>
              <a:cs typeface="+mn-ea"/>
              <a:sym typeface="+mn-lt"/>
            </a:endParaRPr>
          </a:p>
        </p:txBody>
      </p:sp>
      <p:sp>
        <p:nvSpPr>
          <p:cNvPr id="17462" name="Freeform 54"/>
          <p:cNvSpPr>
            <a:spLocks noEditPoints="1"/>
          </p:cNvSpPr>
          <p:nvPr/>
        </p:nvSpPr>
        <p:spPr bwMode="auto">
          <a:xfrm>
            <a:off x="5735093" y="4543227"/>
            <a:ext cx="234404" cy="241102"/>
          </a:xfrm>
          <a:custGeom>
            <a:avLst/>
            <a:gdLst>
              <a:gd name="T0" fmla="*/ 3 w 52"/>
              <a:gd name="T1" fmla="*/ 1 h 53"/>
              <a:gd name="T2" fmla="*/ 50 w 52"/>
              <a:gd name="T3" fmla="*/ 16 h 53"/>
              <a:gd name="T4" fmla="*/ 52 w 52"/>
              <a:gd name="T5" fmla="*/ 20 h 53"/>
              <a:gd name="T6" fmla="*/ 51 w 52"/>
              <a:gd name="T7" fmla="*/ 21 h 53"/>
              <a:gd name="T8" fmla="*/ 51 w 52"/>
              <a:gd name="T9" fmla="*/ 21 h 53"/>
              <a:gd name="T10" fmla="*/ 37 w 52"/>
              <a:gd name="T11" fmla="*/ 28 h 53"/>
              <a:gd name="T12" fmla="*/ 50 w 52"/>
              <a:gd name="T13" fmla="*/ 42 h 53"/>
              <a:gd name="T14" fmla="*/ 50 w 52"/>
              <a:gd name="T15" fmla="*/ 45 h 53"/>
              <a:gd name="T16" fmla="*/ 45 w 52"/>
              <a:gd name="T17" fmla="*/ 51 h 53"/>
              <a:gd name="T18" fmla="*/ 41 w 52"/>
              <a:gd name="T19" fmla="*/ 51 h 53"/>
              <a:gd name="T20" fmla="*/ 41 w 52"/>
              <a:gd name="T21" fmla="*/ 51 h 53"/>
              <a:gd name="T22" fmla="*/ 28 w 52"/>
              <a:gd name="T23" fmla="*/ 38 h 53"/>
              <a:gd name="T24" fmla="*/ 20 w 52"/>
              <a:gd name="T25" fmla="*/ 51 h 53"/>
              <a:gd name="T26" fmla="*/ 17 w 52"/>
              <a:gd name="T27" fmla="*/ 53 h 53"/>
              <a:gd name="T28" fmla="*/ 16 w 52"/>
              <a:gd name="T29" fmla="*/ 51 h 53"/>
              <a:gd name="T30" fmla="*/ 0 w 52"/>
              <a:gd name="T31" fmla="*/ 4 h 53"/>
              <a:gd name="T32" fmla="*/ 2 w 52"/>
              <a:gd name="T33" fmla="*/ 1 h 53"/>
              <a:gd name="T34" fmla="*/ 3 w 52"/>
              <a:gd name="T35" fmla="*/ 1 h 53"/>
              <a:gd name="T36" fmla="*/ 43 w 52"/>
              <a:gd name="T37" fmla="*/ 19 h 53"/>
              <a:gd name="T38" fmla="*/ 43 w 52"/>
              <a:gd name="T39" fmla="*/ 19 h 53"/>
              <a:gd name="T40" fmla="*/ 7 w 52"/>
              <a:gd name="T41" fmla="*/ 7 h 53"/>
              <a:gd name="T42" fmla="*/ 19 w 52"/>
              <a:gd name="T43" fmla="*/ 43 h 53"/>
              <a:gd name="T44" fmla="*/ 25 w 52"/>
              <a:gd name="T45" fmla="*/ 32 h 53"/>
              <a:gd name="T46" fmla="*/ 25 w 52"/>
              <a:gd name="T47" fmla="*/ 31 h 53"/>
              <a:gd name="T48" fmla="*/ 29 w 52"/>
              <a:gd name="T49" fmla="*/ 31 h 53"/>
              <a:gd name="T50" fmla="*/ 43 w 52"/>
              <a:gd name="T51" fmla="*/ 45 h 53"/>
              <a:gd name="T52" fmla="*/ 45 w 52"/>
              <a:gd name="T53" fmla="*/ 43 h 53"/>
              <a:gd name="T54" fmla="*/ 31 w 52"/>
              <a:gd name="T55" fmla="*/ 30 h 53"/>
              <a:gd name="T56" fmla="*/ 30 w 52"/>
              <a:gd name="T57" fmla="*/ 29 h 53"/>
              <a:gd name="T58" fmla="*/ 31 w 52"/>
              <a:gd name="T59" fmla="*/ 25 h 53"/>
              <a:gd name="T60" fmla="*/ 43 w 52"/>
              <a:gd name="T61"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53">
                <a:moveTo>
                  <a:pt x="3" y="1"/>
                </a:moveTo>
                <a:cubicBezTo>
                  <a:pt x="50" y="16"/>
                  <a:pt x="50" y="16"/>
                  <a:pt x="50" y="16"/>
                </a:cubicBezTo>
                <a:cubicBezTo>
                  <a:pt x="52" y="17"/>
                  <a:pt x="52" y="18"/>
                  <a:pt x="52" y="20"/>
                </a:cubicBezTo>
                <a:cubicBezTo>
                  <a:pt x="52" y="20"/>
                  <a:pt x="51" y="21"/>
                  <a:pt x="51" y="21"/>
                </a:cubicBezTo>
                <a:cubicBezTo>
                  <a:pt x="51" y="21"/>
                  <a:pt x="51" y="21"/>
                  <a:pt x="51" y="21"/>
                </a:cubicBezTo>
                <a:cubicBezTo>
                  <a:pt x="37" y="28"/>
                  <a:pt x="37" y="28"/>
                  <a:pt x="37" y="28"/>
                </a:cubicBezTo>
                <a:cubicBezTo>
                  <a:pt x="50" y="42"/>
                  <a:pt x="50" y="42"/>
                  <a:pt x="50" y="42"/>
                </a:cubicBezTo>
                <a:cubicBezTo>
                  <a:pt x="51" y="43"/>
                  <a:pt x="51" y="44"/>
                  <a:pt x="50" y="45"/>
                </a:cubicBezTo>
                <a:cubicBezTo>
                  <a:pt x="45" y="51"/>
                  <a:pt x="45" y="51"/>
                  <a:pt x="45" y="51"/>
                </a:cubicBezTo>
                <a:cubicBezTo>
                  <a:pt x="44" y="52"/>
                  <a:pt x="42" y="52"/>
                  <a:pt x="41" y="51"/>
                </a:cubicBezTo>
                <a:cubicBezTo>
                  <a:pt x="41" y="51"/>
                  <a:pt x="41" y="51"/>
                  <a:pt x="41" y="51"/>
                </a:cubicBezTo>
                <a:cubicBezTo>
                  <a:pt x="28" y="38"/>
                  <a:pt x="28" y="38"/>
                  <a:pt x="28" y="38"/>
                </a:cubicBezTo>
                <a:cubicBezTo>
                  <a:pt x="20" y="51"/>
                  <a:pt x="20" y="51"/>
                  <a:pt x="20" y="51"/>
                </a:cubicBezTo>
                <a:cubicBezTo>
                  <a:pt x="20" y="53"/>
                  <a:pt x="18" y="53"/>
                  <a:pt x="17" y="53"/>
                </a:cubicBezTo>
                <a:cubicBezTo>
                  <a:pt x="16" y="52"/>
                  <a:pt x="16" y="52"/>
                  <a:pt x="16" y="51"/>
                </a:cubicBezTo>
                <a:cubicBezTo>
                  <a:pt x="0" y="4"/>
                  <a:pt x="0" y="4"/>
                  <a:pt x="0" y="4"/>
                </a:cubicBezTo>
                <a:cubicBezTo>
                  <a:pt x="0" y="3"/>
                  <a:pt x="0" y="1"/>
                  <a:pt x="2" y="1"/>
                </a:cubicBezTo>
                <a:cubicBezTo>
                  <a:pt x="2" y="0"/>
                  <a:pt x="3" y="0"/>
                  <a:pt x="3" y="1"/>
                </a:cubicBezTo>
                <a:close/>
                <a:moveTo>
                  <a:pt x="43" y="19"/>
                </a:moveTo>
                <a:cubicBezTo>
                  <a:pt x="43" y="19"/>
                  <a:pt x="43" y="19"/>
                  <a:pt x="43" y="19"/>
                </a:cubicBezTo>
                <a:cubicBezTo>
                  <a:pt x="7" y="7"/>
                  <a:pt x="7" y="7"/>
                  <a:pt x="7" y="7"/>
                </a:cubicBezTo>
                <a:cubicBezTo>
                  <a:pt x="19" y="43"/>
                  <a:pt x="19" y="43"/>
                  <a:pt x="19" y="43"/>
                </a:cubicBezTo>
                <a:cubicBezTo>
                  <a:pt x="25" y="32"/>
                  <a:pt x="25" y="32"/>
                  <a:pt x="25" y="32"/>
                </a:cubicBezTo>
                <a:cubicBezTo>
                  <a:pt x="25" y="32"/>
                  <a:pt x="25" y="32"/>
                  <a:pt x="25" y="31"/>
                </a:cubicBezTo>
                <a:cubicBezTo>
                  <a:pt x="26" y="30"/>
                  <a:pt x="28" y="30"/>
                  <a:pt x="29" y="31"/>
                </a:cubicBezTo>
                <a:cubicBezTo>
                  <a:pt x="43" y="45"/>
                  <a:pt x="43" y="45"/>
                  <a:pt x="43" y="45"/>
                </a:cubicBezTo>
                <a:cubicBezTo>
                  <a:pt x="45" y="43"/>
                  <a:pt x="45" y="43"/>
                  <a:pt x="45" y="43"/>
                </a:cubicBezTo>
                <a:cubicBezTo>
                  <a:pt x="31" y="30"/>
                  <a:pt x="31" y="30"/>
                  <a:pt x="31" y="30"/>
                </a:cubicBezTo>
                <a:cubicBezTo>
                  <a:pt x="31" y="29"/>
                  <a:pt x="30" y="29"/>
                  <a:pt x="30" y="29"/>
                </a:cubicBezTo>
                <a:cubicBezTo>
                  <a:pt x="30" y="28"/>
                  <a:pt x="30" y="26"/>
                  <a:pt x="31" y="25"/>
                </a:cubicBezTo>
                <a:cubicBezTo>
                  <a:pt x="43" y="19"/>
                  <a:pt x="43" y="19"/>
                  <a:pt x="43"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latin typeface="+mn-lt"/>
              <a:ea typeface="+mn-ea"/>
              <a:cs typeface="+mn-ea"/>
              <a:sym typeface="+mn-lt"/>
            </a:endParaRPr>
          </a:p>
        </p:txBody>
      </p:sp>
      <p:sp>
        <p:nvSpPr>
          <p:cNvPr id="17464" name="Freeform 56"/>
          <p:cNvSpPr/>
          <p:nvPr/>
        </p:nvSpPr>
        <p:spPr bwMode="auto">
          <a:xfrm>
            <a:off x="4491633"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p:spPr>
        <p:txBody>
          <a:bodyPr/>
          <a:lstStyle/>
          <a:p>
            <a:pPr>
              <a:lnSpc>
                <a:spcPct val="120000"/>
              </a:lnSpc>
            </a:pPr>
            <a:endParaRPr lang="zh-CN" altLang="en-US">
              <a:latin typeface="+mn-lt"/>
              <a:ea typeface="+mn-ea"/>
              <a:cs typeface="+mn-ea"/>
              <a:sym typeface="+mn-lt"/>
            </a:endParaRPr>
          </a:p>
        </p:txBody>
      </p:sp>
      <p:sp>
        <p:nvSpPr>
          <p:cNvPr id="17465" name="Freeform 57"/>
          <p:cNvSpPr/>
          <p:nvPr/>
        </p:nvSpPr>
        <p:spPr bwMode="auto">
          <a:xfrm>
            <a:off x="4491633"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4"/>
          </a:solidFill>
          <a:ln>
            <a:noFill/>
          </a:ln>
        </p:spPr>
        <p:txBody>
          <a:bodyPr/>
          <a:lstStyle/>
          <a:p>
            <a:pPr>
              <a:lnSpc>
                <a:spcPct val="120000"/>
              </a:lnSpc>
            </a:pPr>
            <a:endParaRPr lang="zh-CN" altLang="en-US">
              <a:latin typeface="+mn-lt"/>
              <a:ea typeface="+mn-ea"/>
              <a:cs typeface="+mn-ea"/>
              <a:sym typeface="+mn-lt"/>
            </a:endParaRPr>
          </a:p>
        </p:txBody>
      </p:sp>
      <p:sp>
        <p:nvSpPr>
          <p:cNvPr id="17466" name="Freeform 58"/>
          <p:cNvSpPr>
            <a:spLocks noEditPoints="1"/>
          </p:cNvSpPr>
          <p:nvPr/>
        </p:nvSpPr>
        <p:spPr bwMode="auto">
          <a:xfrm>
            <a:off x="4719340" y="4511973"/>
            <a:ext cx="216546" cy="303609"/>
          </a:xfrm>
          <a:custGeom>
            <a:avLst/>
            <a:gdLst>
              <a:gd name="T0" fmla="*/ 42 w 48"/>
              <a:gd name="T1" fmla="*/ 18 h 67"/>
              <a:gd name="T2" fmla="*/ 37 w 48"/>
              <a:gd name="T3" fmla="*/ 31 h 67"/>
              <a:gd name="T4" fmla="*/ 37 w 48"/>
              <a:gd name="T5" fmla="*/ 31 h 67"/>
              <a:gd name="T6" fmla="*/ 46 w 48"/>
              <a:gd name="T7" fmla="*/ 43 h 67"/>
              <a:gd name="T8" fmla="*/ 48 w 48"/>
              <a:gd name="T9" fmla="*/ 51 h 67"/>
              <a:gd name="T10" fmla="*/ 46 w 48"/>
              <a:gd name="T11" fmla="*/ 60 h 67"/>
              <a:gd name="T12" fmla="*/ 43 w 48"/>
              <a:gd name="T13" fmla="*/ 62 h 67"/>
              <a:gd name="T14" fmla="*/ 37 w 48"/>
              <a:gd name="T15" fmla="*/ 64 h 67"/>
              <a:gd name="T16" fmla="*/ 35 w 48"/>
              <a:gd name="T17" fmla="*/ 67 h 67"/>
              <a:gd name="T18" fmla="*/ 11 w 48"/>
              <a:gd name="T19" fmla="*/ 64 h 67"/>
              <a:gd name="T20" fmla="*/ 11 w 48"/>
              <a:gd name="T21" fmla="*/ 62 h 67"/>
              <a:gd name="T22" fmla="*/ 5 w 48"/>
              <a:gd name="T23" fmla="*/ 62 h 67"/>
              <a:gd name="T24" fmla="*/ 0 w 48"/>
              <a:gd name="T25" fmla="*/ 56 h 67"/>
              <a:gd name="T26" fmla="*/ 2 w 48"/>
              <a:gd name="T27" fmla="*/ 43 h 67"/>
              <a:gd name="T28" fmla="*/ 11 w 48"/>
              <a:gd name="T29" fmla="*/ 31 h 67"/>
              <a:gd name="T30" fmla="*/ 6 w 48"/>
              <a:gd name="T31" fmla="*/ 18 h 67"/>
              <a:gd name="T32" fmla="*/ 13 w 48"/>
              <a:gd name="T33" fmla="*/ 57 h 67"/>
              <a:gd name="T34" fmla="*/ 13 w 48"/>
              <a:gd name="T35" fmla="*/ 50 h 67"/>
              <a:gd name="T36" fmla="*/ 16 w 48"/>
              <a:gd name="T37" fmla="*/ 50 h 67"/>
              <a:gd name="T38" fmla="*/ 16 w 48"/>
              <a:gd name="T39" fmla="*/ 59 h 67"/>
              <a:gd name="T40" fmla="*/ 32 w 48"/>
              <a:gd name="T41" fmla="*/ 62 h 67"/>
              <a:gd name="T42" fmla="*/ 32 w 48"/>
              <a:gd name="T43" fmla="*/ 59 h 67"/>
              <a:gd name="T44" fmla="*/ 32 w 48"/>
              <a:gd name="T45" fmla="*/ 50 h 67"/>
              <a:gd name="T46" fmla="*/ 35 w 48"/>
              <a:gd name="T47" fmla="*/ 50 h 67"/>
              <a:gd name="T48" fmla="*/ 42 w 48"/>
              <a:gd name="T49" fmla="*/ 57 h 67"/>
              <a:gd name="T50" fmla="*/ 42 w 48"/>
              <a:gd name="T51" fmla="*/ 51 h 67"/>
              <a:gd name="T52" fmla="*/ 41 w 48"/>
              <a:gd name="T53" fmla="*/ 45 h 67"/>
              <a:gd name="T54" fmla="*/ 32 w 48"/>
              <a:gd name="T55" fmla="*/ 34 h 67"/>
              <a:gd name="T56" fmla="*/ 16 w 48"/>
              <a:gd name="T57" fmla="*/ 34 h 67"/>
              <a:gd name="T58" fmla="*/ 6 w 48"/>
              <a:gd name="T59" fmla="*/ 51 h 67"/>
              <a:gd name="T60" fmla="*/ 6 w 48"/>
              <a:gd name="T61" fmla="*/ 57 h 67"/>
              <a:gd name="T62" fmla="*/ 24 w 48"/>
              <a:gd name="T63" fmla="*/ 6 h 67"/>
              <a:gd name="T64" fmla="*/ 11 w 48"/>
              <a:gd name="T65" fmla="*/ 18 h 67"/>
              <a:gd name="T66" fmla="*/ 37 w 48"/>
              <a:gd name="T67"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67">
                <a:moveTo>
                  <a:pt x="24" y="0"/>
                </a:moveTo>
                <a:cubicBezTo>
                  <a:pt x="34" y="0"/>
                  <a:pt x="42" y="8"/>
                  <a:pt x="42" y="18"/>
                </a:cubicBezTo>
                <a:cubicBezTo>
                  <a:pt x="42" y="23"/>
                  <a:pt x="40" y="28"/>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40" y="35"/>
                  <a:pt x="44" y="38"/>
                  <a:pt x="46" y="43"/>
                </a:cubicBezTo>
                <a:cubicBezTo>
                  <a:pt x="46" y="43"/>
                  <a:pt x="46" y="43"/>
                  <a:pt x="46" y="43"/>
                </a:cubicBezTo>
                <a:cubicBezTo>
                  <a:pt x="47" y="45"/>
                  <a:pt x="48" y="48"/>
                  <a:pt x="48" y="51"/>
                </a:cubicBezTo>
                <a:cubicBezTo>
                  <a:pt x="48" y="56"/>
                  <a:pt x="48" y="56"/>
                  <a:pt x="48" y="56"/>
                </a:cubicBezTo>
                <a:cubicBezTo>
                  <a:pt x="48" y="57"/>
                  <a:pt x="47" y="59"/>
                  <a:pt x="46" y="60"/>
                </a:cubicBezTo>
                <a:cubicBezTo>
                  <a:pt x="46" y="61"/>
                  <a:pt x="44" y="62"/>
                  <a:pt x="43" y="62"/>
                </a:cubicBezTo>
                <a:cubicBezTo>
                  <a:pt x="43" y="62"/>
                  <a:pt x="43" y="62"/>
                  <a:pt x="43" y="62"/>
                </a:cubicBezTo>
                <a:cubicBezTo>
                  <a:pt x="37" y="62"/>
                  <a:pt x="37" y="62"/>
                  <a:pt x="37" y="62"/>
                </a:cubicBezTo>
                <a:cubicBezTo>
                  <a:pt x="37" y="64"/>
                  <a:pt x="37" y="64"/>
                  <a:pt x="37" y="64"/>
                </a:cubicBezTo>
                <a:cubicBezTo>
                  <a:pt x="37" y="66"/>
                  <a:pt x="36" y="67"/>
                  <a:pt x="35" y="67"/>
                </a:cubicBezTo>
                <a:cubicBezTo>
                  <a:pt x="35" y="67"/>
                  <a:pt x="35" y="67"/>
                  <a:pt x="35" y="67"/>
                </a:cubicBezTo>
                <a:cubicBezTo>
                  <a:pt x="13" y="67"/>
                  <a:pt x="13" y="67"/>
                  <a:pt x="13" y="67"/>
                </a:cubicBezTo>
                <a:cubicBezTo>
                  <a:pt x="12" y="67"/>
                  <a:pt x="11" y="66"/>
                  <a:pt x="11" y="64"/>
                </a:cubicBezTo>
                <a:cubicBezTo>
                  <a:pt x="11" y="64"/>
                  <a:pt x="11" y="64"/>
                  <a:pt x="11" y="64"/>
                </a:cubicBezTo>
                <a:cubicBezTo>
                  <a:pt x="11" y="62"/>
                  <a:pt x="11" y="62"/>
                  <a:pt x="11" y="62"/>
                </a:cubicBezTo>
                <a:cubicBezTo>
                  <a:pt x="5" y="62"/>
                  <a:pt x="5" y="62"/>
                  <a:pt x="5" y="62"/>
                </a:cubicBezTo>
                <a:cubicBezTo>
                  <a:pt x="5" y="62"/>
                  <a:pt x="5" y="62"/>
                  <a:pt x="5" y="62"/>
                </a:cubicBezTo>
                <a:cubicBezTo>
                  <a:pt x="3" y="62"/>
                  <a:pt x="2" y="61"/>
                  <a:pt x="2" y="60"/>
                </a:cubicBezTo>
                <a:cubicBezTo>
                  <a:pt x="1" y="59"/>
                  <a:pt x="0" y="57"/>
                  <a:pt x="0" y="56"/>
                </a:cubicBezTo>
                <a:cubicBezTo>
                  <a:pt x="0" y="51"/>
                  <a:pt x="0" y="51"/>
                  <a:pt x="0" y="51"/>
                </a:cubicBezTo>
                <a:cubicBezTo>
                  <a:pt x="0" y="48"/>
                  <a:pt x="1" y="45"/>
                  <a:pt x="2" y="43"/>
                </a:cubicBezTo>
                <a:cubicBezTo>
                  <a:pt x="4" y="38"/>
                  <a:pt x="8" y="35"/>
                  <a:pt x="11" y="31"/>
                </a:cubicBezTo>
                <a:cubicBezTo>
                  <a:pt x="11" y="31"/>
                  <a:pt x="11" y="31"/>
                  <a:pt x="11" y="31"/>
                </a:cubicBezTo>
                <a:cubicBezTo>
                  <a:pt x="11" y="31"/>
                  <a:pt x="11" y="31"/>
                  <a:pt x="11" y="31"/>
                </a:cubicBezTo>
                <a:cubicBezTo>
                  <a:pt x="8" y="28"/>
                  <a:pt x="6" y="23"/>
                  <a:pt x="6" y="18"/>
                </a:cubicBezTo>
                <a:cubicBezTo>
                  <a:pt x="6" y="8"/>
                  <a:pt x="14" y="0"/>
                  <a:pt x="24" y="0"/>
                </a:cubicBezTo>
                <a:close/>
                <a:moveTo>
                  <a:pt x="13" y="57"/>
                </a:moveTo>
                <a:cubicBezTo>
                  <a:pt x="13" y="57"/>
                  <a:pt x="13" y="57"/>
                  <a:pt x="13" y="57"/>
                </a:cubicBezTo>
                <a:cubicBezTo>
                  <a:pt x="13" y="50"/>
                  <a:pt x="13" y="50"/>
                  <a:pt x="13" y="50"/>
                </a:cubicBezTo>
                <a:cubicBezTo>
                  <a:pt x="13" y="49"/>
                  <a:pt x="13" y="48"/>
                  <a:pt x="14" y="48"/>
                </a:cubicBezTo>
                <a:cubicBezTo>
                  <a:pt x="15" y="48"/>
                  <a:pt x="16" y="49"/>
                  <a:pt x="16" y="50"/>
                </a:cubicBezTo>
                <a:cubicBezTo>
                  <a:pt x="16" y="59"/>
                  <a:pt x="16" y="59"/>
                  <a:pt x="16" y="59"/>
                </a:cubicBezTo>
                <a:cubicBezTo>
                  <a:pt x="16" y="59"/>
                  <a:pt x="16" y="59"/>
                  <a:pt x="16" y="59"/>
                </a:cubicBezTo>
                <a:cubicBezTo>
                  <a:pt x="16" y="62"/>
                  <a:pt x="16" y="62"/>
                  <a:pt x="16" y="62"/>
                </a:cubicBezTo>
                <a:cubicBezTo>
                  <a:pt x="32" y="62"/>
                  <a:pt x="32" y="62"/>
                  <a:pt x="32" y="62"/>
                </a:cubicBezTo>
                <a:cubicBezTo>
                  <a:pt x="32" y="59"/>
                  <a:pt x="32" y="59"/>
                  <a:pt x="32" y="59"/>
                </a:cubicBezTo>
                <a:cubicBezTo>
                  <a:pt x="32" y="59"/>
                  <a:pt x="32" y="59"/>
                  <a:pt x="32" y="59"/>
                </a:cubicBezTo>
                <a:cubicBezTo>
                  <a:pt x="32" y="59"/>
                  <a:pt x="32" y="59"/>
                  <a:pt x="32" y="59"/>
                </a:cubicBezTo>
                <a:cubicBezTo>
                  <a:pt x="32" y="50"/>
                  <a:pt x="32" y="50"/>
                  <a:pt x="32" y="50"/>
                </a:cubicBezTo>
                <a:cubicBezTo>
                  <a:pt x="32" y="49"/>
                  <a:pt x="33" y="48"/>
                  <a:pt x="34" y="48"/>
                </a:cubicBezTo>
                <a:cubicBezTo>
                  <a:pt x="35" y="48"/>
                  <a:pt x="35" y="49"/>
                  <a:pt x="35" y="50"/>
                </a:cubicBezTo>
                <a:cubicBezTo>
                  <a:pt x="35" y="57"/>
                  <a:pt x="35" y="57"/>
                  <a:pt x="35" y="57"/>
                </a:cubicBezTo>
                <a:cubicBezTo>
                  <a:pt x="42" y="57"/>
                  <a:pt x="42" y="57"/>
                  <a:pt x="42" y="57"/>
                </a:cubicBezTo>
                <a:cubicBezTo>
                  <a:pt x="42" y="57"/>
                  <a:pt x="42" y="56"/>
                  <a:pt x="42" y="56"/>
                </a:cubicBezTo>
                <a:cubicBezTo>
                  <a:pt x="42" y="51"/>
                  <a:pt x="42" y="51"/>
                  <a:pt x="42" y="51"/>
                </a:cubicBezTo>
                <a:cubicBezTo>
                  <a:pt x="42" y="49"/>
                  <a:pt x="42" y="47"/>
                  <a:pt x="41" y="45"/>
                </a:cubicBezTo>
                <a:cubicBezTo>
                  <a:pt x="41" y="45"/>
                  <a:pt x="41" y="45"/>
                  <a:pt x="41" y="45"/>
                </a:cubicBezTo>
                <a:cubicBezTo>
                  <a:pt x="41" y="45"/>
                  <a:pt x="41" y="45"/>
                  <a:pt x="41" y="45"/>
                </a:cubicBezTo>
                <a:cubicBezTo>
                  <a:pt x="40" y="41"/>
                  <a:pt x="35" y="37"/>
                  <a:pt x="32" y="34"/>
                </a:cubicBezTo>
                <a:cubicBezTo>
                  <a:pt x="30" y="36"/>
                  <a:pt x="27" y="37"/>
                  <a:pt x="24" y="37"/>
                </a:cubicBezTo>
                <a:cubicBezTo>
                  <a:pt x="21" y="37"/>
                  <a:pt x="18" y="36"/>
                  <a:pt x="16" y="34"/>
                </a:cubicBezTo>
                <a:cubicBezTo>
                  <a:pt x="13" y="37"/>
                  <a:pt x="8" y="41"/>
                  <a:pt x="7" y="45"/>
                </a:cubicBezTo>
                <a:cubicBezTo>
                  <a:pt x="6" y="47"/>
                  <a:pt x="6" y="49"/>
                  <a:pt x="6" y="51"/>
                </a:cubicBezTo>
                <a:cubicBezTo>
                  <a:pt x="6" y="56"/>
                  <a:pt x="6" y="56"/>
                  <a:pt x="6" y="56"/>
                </a:cubicBezTo>
                <a:cubicBezTo>
                  <a:pt x="6" y="56"/>
                  <a:pt x="6" y="57"/>
                  <a:pt x="6" y="57"/>
                </a:cubicBezTo>
                <a:cubicBezTo>
                  <a:pt x="13" y="57"/>
                  <a:pt x="13" y="57"/>
                  <a:pt x="13" y="57"/>
                </a:cubicBezTo>
                <a:close/>
                <a:moveTo>
                  <a:pt x="24" y="6"/>
                </a:moveTo>
                <a:cubicBezTo>
                  <a:pt x="24" y="6"/>
                  <a:pt x="24" y="6"/>
                  <a:pt x="24" y="6"/>
                </a:cubicBezTo>
                <a:cubicBezTo>
                  <a:pt x="17" y="6"/>
                  <a:pt x="11" y="11"/>
                  <a:pt x="11" y="18"/>
                </a:cubicBezTo>
                <a:cubicBezTo>
                  <a:pt x="11" y="26"/>
                  <a:pt x="17" y="31"/>
                  <a:pt x="24" y="31"/>
                </a:cubicBezTo>
                <a:cubicBezTo>
                  <a:pt x="31" y="31"/>
                  <a:pt x="37" y="26"/>
                  <a:pt x="37" y="18"/>
                </a:cubicBezTo>
                <a:cubicBezTo>
                  <a:pt x="37" y="11"/>
                  <a:pt x="31" y="6"/>
                  <a:pt x="24"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latin typeface="+mn-lt"/>
              <a:ea typeface="+mn-ea"/>
              <a:cs typeface="+mn-ea"/>
              <a:sym typeface="+mn-lt"/>
            </a:endParaRPr>
          </a:p>
        </p:txBody>
      </p:sp>
      <p:sp>
        <p:nvSpPr>
          <p:cNvPr id="17468" name="Freeform 60"/>
          <p:cNvSpPr/>
          <p:nvPr/>
        </p:nvSpPr>
        <p:spPr bwMode="auto">
          <a:xfrm>
            <a:off x="3466952" y="4951759"/>
            <a:ext cx="750094" cy="89297"/>
          </a:xfrm>
          <a:custGeom>
            <a:avLst/>
            <a:gdLst>
              <a:gd name="T0" fmla="*/ 336 w 336"/>
              <a:gd name="T1" fmla="*/ 0 h 40"/>
              <a:gd name="T2" fmla="*/ 0 w 336"/>
              <a:gd name="T3" fmla="*/ 0 h 40"/>
              <a:gd name="T4" fmla="*/ 0 w 336"/>
              <a:gd name="T5" fmla="*/ 40 h 40"/>
              <a:gd name="T6" fmla="*/ 300 w 336"/>
              <a:gd name="T7" fmla="*/ 40 h 40"/>
              <a:gd name="T8" fmla="*/ 336 w 336"/>
              <a:gd name="T9" fmla="*/ 0 h 40"/>
            </a:gdLst>
            <a:ahLst/>
            <a:cxnLst>
              <a:cxn ang="0">
                <a:pos x="T0" y="T1"/>
              </a:cxn>
              <a:cxn ang="0">
                <a:pos x="T2" y="T3"/>
              </a:cxn>
              <a:cxn ang="0">
                <a:pos x="T4" y="T5"/>
              </a:cxn>
              <a:cxn ang="0">
                <a:pos x="T6" y="T7"/>
              </a:cxn>
              <a:cxn ang="0">
                <a:pos x="T8" y="T9"/>
              </a:cxn>
            </a:cxnLst>
            <a:rect l="0" t="0" r="r" b="b"/>
            <a:pathLst>
              <a:path w="336" h="40">
                <a:moveTo>
                  <a:pt x="336" y="0"/>
                </a:moveTo>
                <a:lnTo>
                  <a:pt x="0" y="0"/>
                </a:lnTo>
                <a:lnTo>
                  <a:pt x="0" y="40"/>
                </a:lnTo>
                <a:lnTo>
                  <a:pt x="300" y="40"/>
                </a:lnTo>
                <a:lnTo>
                  <a:pt x="336" y="0"/>
                </a:lnTo>
                <a:close/>
              </a:path>
            </a:pathLst>
          </a:custGeom>
          <a:solidFill>
            <a:schemeClr val="bg1">
              <a:lumMod val="50000"/>
            </a:schemeClr>
          </a:solidFill>
          <a:ln>
            <a:noFill/>
          </a:ln>
        </p:spPr>
        <p:txBody>
          <a:bodyPr/>
          <a:lstStyle/>
          <a:p>
            <a:pPr>
              <a:lnSpc>
                <a:spcPct val="120000"/>
              </a:lnSpc>
            </a:pPr>
            <a:endParaRPr lang="zh-CN" altLang="en-US">
              <a:latin typeface="+mn-lt"/>
              <a:ea typeface="+mn-ea"/>
              <a:cs typeface="+mn-ea"/>
              <a:sym typeface="+mn-lt"/>
            </a:endParaRPr>
          </a:p>
        </p:txBody>
      </p:sp>
      <p:sp>
        <p:nvSpPr>
          <p:cNvPr id="17469" name="Freeform 61"/>
          <p:cNvSpPr/>
          <p:nvPr/>
        </p:nvSpPr>
        <p:spPr bwMode="auto">
          <a:xfrm>
            <a:off x="3466952" y="4286498"/>
            <a:ext cx="669727" cy="754559"/>
          </a:xfrm>
          <a:custGeom>
            <a:avLst/>
            <a:gdLst>
              <a:gd name="T0" fmla="*/ 137 w 148"/>
              <a:gd name="T1" fmla="*/ 0 h 167"/>
              <a:gd name="T2" fmla="*/ 11 w 148"/>
              <a:gd name="T3" fmla="*/ 0 h 167"/>
              <a:gd name="T4" fmla="*/ 0 w 148"/>
              <a:gd name="T5" fmla="*/ 12 h 167"/>
              <a:gd name="T6" fmla="*/ 0 w 148"/>
              <a:gd name="T7" fmla="*/ 110 h 167"/>
              <a:gd name="T8" fmla="*/ 0 w 148"/>
              <a:gd name="T9" fmla="*/ 156 h 167"/>
              <a:gd name="T10" fmla="*/ 0 w 148"/>
              <a:gd name="T11" fmla="*/ 167 h 167"/>
              <a:gd name="T12" fmla="*/ 11 w 148"/>
              <a:gd name="T13" fmla="*/ 167 h 167"/>
              <a:gd name="T14" fmla="*/ 137 w 148"/>
              <a:gd name="T15" fmla="*/ 167 h 167"/>
              <a:gd name="T16" fmla="*/ 148 w 148"/>
              <a:gd name="T17" fmla="*/ 167 h 167"/>
              <a:gd name="T18" fmla="*/ 148 w 148"/>
              <a:gd name="T19" fmla="*/ 156 h 167"/>
              <a:gd name="T20" fmla="*/ 148 w 148"/>
              <a:gd name="T21" fmla="*/ 110 h 167"/>
              <a:gd name="T22" fmla="*/ 148 w 148"/>
              <a:gd name="T23" fmla="*/ 12 h 167"/>
              <a:gd name="T24" fmla="*/ 137 w 148"/>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chemeClr val="accent3"/>
          </a:solidFill>
          <a:ln>
            <a:noFill/>
          </a:ln>
        </p:spPr>
        <p:txBody>
          <a:bodyPr/>
          <a:lstStyle/>
          <a:p>
            <a:pPr>
              <a:lnSpc>
                <a:spcPct val="120000"/>
              </a:lnSpc>
            </a:pPr>
            <a:endParaRPr lang="zh-CN" altLang="en-US">
              <a:latin typeface="+mn-lt"/>
              <a:ea typeface="+mn-ea"/>
              <a:cs typeface="+mn-ea"/>
              <a:sym typeface="+mn-lt"/>
            </a:endParaRPr>
          </a:p>
        </p:txBody>
      </p:sp>
      <p:sp>
        <p:nvSpPr>
          <p:cNvPr id="17470" name="Freeform 62"/>
          <p:cNvSpPr>
            <a:spLocks noEditPoints="1"/>
          </p:cNvSpPr>
          <p:nvPr/>
        </p:nvSpPr>
        <p:spPr bwMode="auto">
          <a:xfrm>
            <a:off x="3656708" y="4520903"/>
            <a:ext cx="290215" cy="285750"/>
          </a:xfrm>
          <a:custGeom>
            <a:avLst/>
            <a:gdLst>
              <a:gd name="T0" fmla="*/ 50 w 64"/>
              <a:gd name="T1" fmla="*/ 3 h 63"/>
              <a:gd name="T2" fmla="*/ 43 w 64"/>
              <a:gd name="T3" fmla="*/ 0 h 63"/>
              <a:gd name="T4" fmla="*/ 1 w 64"/>
              <a:gd name="T5" fmla="*/ 38 h 63"/>
              <a:gd name="T6" fmla="*/ 1 w 64"/>
              <a:gd name="T7" fmla="*/ 38 h 63"/>
              <a:gd name="T8" fmla="*/ 1 w 64"/>
              <a:gd name="T9" fmla="*/ 38 h 63"/>
              <a:gd name="T10" fmla="*/ 1 w 64"/>
              <a:gd name="T11" fmla="*/ 38 h 63"/>
              <a:gd name="T12" fmla="*/ 1 w 64"/>
              <a:gd name="T13" fmla="*/ 38 h 63"/>
              <a:gd name="T14" fmla="*/ 1 w 64"/>
              <a:gd name="T15" fmla="*/ 38 h 63"/>
              <a:gd name="T16" fmla="*/ 1 w 64"/>
              <a:gd name="T17" fmla="*/ 38 h 63"/>
              <a:gd name="T18" fmla="*/ 1 w 64"/>
              <a:gd name="T19" fmla="*/ 38 h 63"/>
              <a:gd name="T20" fmla="*/ 0 w 64"/>
              <a:gd name="T21" fmla="*/ 38 h 63"/>
              <a:gd name="T22" fmla="*/ 0 w 64"/>
              <a:gd name="T23" fmla="*/ 39 h 63"/>
              <a:gd name="T24" fmla="*/ 0 w 64"/>
              <a:gd name="T25" fmla="*/ 39 h 63"/>
              <a:gd name="T26" fmla="*/ 0 w 64"/>
              <a:gd name="T27" fmla="*/ 39 h 63"/>
              <a:gd name="T28" fmla="*/ 0 w 64"/>
              <a:gd name="T29" fmla="*/ 39 h 63"/>
              <a:gd name="T30" fmla="*/ 0 w 64"/>
              <a:gd name="T31" fmla="*/ 39 h 63"/>
              <a:gd name="T32" fmla="*/ 0 w 64"/>
              <a:gd name="T33" fmla="*/ 39 h 63"/>
              <a:gd name="T34" fmla="*/ 0 w 64"/>
              <a:gd name="T35" fmla="*/ 39 h 63"/>
              <a:gd name="T36" fmla="*/ 0 w 64"/>
              <a:gd name="T37" fmla="*/ 39 h 63"/>
              <a:gd name="T38" fmla="*/ 0 w 64"/>
              <a:gd name="T39" fmla="*/ 39 h 63"/>
              <a:gd name="T40" fmla="*/ 24 w 64"/>
              <a:gd name="T41" fmla="*/ 63 h 63"/>
              <a:gd name="T42" fmla="*/ 24 w 64"/>
              <a:gd name="T43" fmla="*/ 63 h 63"/>
              <a:gd name="T44" fmla="*/ 25 w 64"/>
              <a:gd name="T45" fmla="*/ 63 h 63"/>
              <a:gd name="T46" fmla="*/ 25 w 64"/>
              <a:gd name="T47" fmla="*/ 63 h 63"/>
              <a:gd name="T48" fmla="*/ 25 w 64"/>
              <a:gd name="T49" fmla="*/ 63 h 63"/>
              <a:gd name="T50" fmla="*/ 25 w 64"/>
              <a:gd name="T51" fmla="*/ 63 h 63"/>
              <a:gd name="T52" fmla="*/ 25 w 64"/>
              <a:gd name="T53" fmla="*/ 63 h 63"/>
              <a:gd name="T54" fmla="*/ 26 w 64"/>
              <a:gd name="T55" fmla="*/ 63 h 63"/>
              <a:gd name="T56" fmla="*/ 26 w 64"/>
              <a:gd name="T57" fmla="*/ 63 h 63"/>
              <a:gd name="T58" fmla="*/ 26 w 64"/>
              <a:gd name="T59" fmla="*/ 63 h 63"/>
              <a:gd name="T60" fmla="*/ 61 w 64"/>
              <a:gd name="T61" fmla="*/ 28 h 63"/>
              <a:gd name="T62" fmla="*/ 32 w 64"/>
              <a:gd name="T63" fmla="*/ 15 h 63"/>
              <a:gd name="T64" fmla="*/ 10 w 64"/>
              <a:gd name="T65" fmla="*/ 43 h 63"/>
              <a:gd name="T66" fmla="*/ 6 w 64"/>
              <a:gd name="T67" fmla="*/ 58 h 63"/>
              <a:gd name="T68" fmla="*/ 18 w 64"/>
              <a:gd name="T69" fmla="*/ 58 h 63"/>
              <a:gd name="T70" fmla="*/ 12 w 64"/>
              <a:gd name="T71" fmla="*/ 45 h 63"/>
              <a:gd name="T72" fmla="*/ 19 w 64"/>
              <a:gd name="T73" fmla="*/ 52 h 63"/>
              <a:gd name="T74" fmla="*/ 24 w 64"/>
              <a:gd name="T75" fmla="*/ 57 h 63"/>
              <a:gd name="T76" fmla="*/ 49 w 64"/>
              <a:gd name="T77" fmla="*/ 32 h 63"/>
              <a:gd name="T78" fmla="*/ 58 w 64"/>
              <a:gd name="T79" fmla="*/ 21 h 63"/>
              <a:gd name="T80" fmla="*/ 53 w 64"/>
              <a:gd name="T81" fmla="*/ 28 h 63"/>
              <a:gd name="T82" fmla="*/ 37 w 64"/>
              <a:gd name="T83" fmla="*/ 9 h 63"/>
              <a:gd name="T84" fmla="*/ 43 w 64"/>
              <a:gd name="T85" fmla="*/ 5 h 63"/>
              <a:gd name="T86" fmla="*/ 58 w 64"/>
              <a:gd name="T87"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63">
                <a:moveTo>
                  <a:pt x="64" y="21"/>
                </a:moveTo>
                <a:cubicBezTo>
                  <a:pt x="64" y="18"/>
                  <a:pt x="63" y="16"/>
                  <a:pt x="61" y="14"/>
                </a:cubicBezTo>
                <a:cubicBezTo>
                  <a:pt x="50" y="3"/>
                  <a:pt x="50" y="3"/>
                  <a:pt x="50" y="3"/>
                </a:cubicBezTo>
                <a:cubicBezTo>
                  <a:pt x="48" y="1"/>
                  <a:pt x="45" y="0"/>
                  <a:pt x="43" y="0"/>
                </a:cubicBezTo>
                <a:cubicBezTo>
                  <a:pt x="43" y="0"/>
                  <a:pt x="43" y="0"/>
                  <a:pt x="43" y="0"/>
                </a:cubicBezTo>
                <a:cubicBezTo>
                  <a:pt x="43" y="0"/>
                  <a:pt x="43" y="0"/>
                  <a:pt x="43" y="0"/>
                </a:cubicBezTo>
                <a:cubicBezTo>
                  <a:pt x="40" y="0"/>
                  <a:pt x="38" y="1"/>
                  <a:pt x="36" y="3"/>
                </a:cubicBezTo>
                <a:cubicBezTo>
                  <a:pt x="24" y="14"/>
                  <a:pt x="13" y="26"/>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0" y="38"/>
                  <a:pt x="0" y="38"/>
                  <a:pt x="0" y="38"/>
                </a:cubicBezTo>
                <a:cubicBezTo>
                  <a:pt x="0" y="38"/>
                  <a:pt x="0" y="38"/>
                  <a:pt x="0" y="38"/>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61"/>
                  <a:pt x="0" y="61"/>
                  <a:pt x="0" y="61"/>
                </a:cubicBezTo>
                <a:cubicBezTo>
                  <a:pt x="0" y="62"/>
                  <a:pt x="1" y="63"/>
                  <a:pt x="3" y="63"/>
                </a:cubicBezTo>
                <a:cubicBezTo>
                  <a:pt x="24" y="63"/>
                  <a:pt x="24" y="63"/>
                  <a:pt x="24" y="63"/>
                </a:cubicBezTo>
                <a:cubicBezTo>
                  <a:pt x="24" y="63"/>
                  <a:pt x="24" y="63"/>
                  <a:pt x="24" y="63"/>
                </a:cubicBezTo>
                <a:cubicBezTo>
                  <a:pt x="24" y="63"/>
                  <a:pt x="24" y="63"/>
                  <a:pt x="24" y="63"/>
                </a:cubicBezTo>
                <a:cubicBezTo>
                  <a:pt x="24" y="63"/>
                  <a:pt x="24" y="63"/>
                  <a:pt x="24" y="63"/>
                </a:cubicBezTo>
                <a:cubicBezTo>
                  <a:pt x="24" y="63"/>
                  <a:pt x="24" y="63"/>
                  <a:pt x="24"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38" y="51"/>
                  <a:pt x="49" y="39"/>
                  <a:pt x="61" y="28"/>
                </a:cubicBezTo>
                <a:cubicBezTo>
                  <a:pt x="63" y="26"/>
                  <a:pt x="64" y="23"/>
                  <a:pt x="64" y="21"/>
                </a:cubicBezTo>
                <a:cubicBezTo>
                  <a:pt x="64" y="21"/>
                  <a:pt x="64" y="21"/>
                  <a:pt x="64" y="21"/>
                </a:cubicBezTo>
                <a:close/>
                <a:moveTo>
                  <a:pt x="32" y="15"/>
                </a:moveTo>
                <a:cubicBezTo>
                  <a:pt x="32" y="15"/>
                  <a:pt x="32" y="15"/>
                  <a:pt x="32" y="15"/>
                </a:cubicBezTo>
                <a:cubicBezTo>
                  <a:pt x="35" y="18"/>
                  <a:pt x="35" y="18"/>
                  <a:pt x="35" y="18"/>
                </a:cubicBezTo>
                <a:cubicBezTo>
                  <a:pt x="10" y="43"/>
                  <a:pt x="10" y="43"/>
                  <a:pt x="10" y="43"/>
                </a:cubicBezTo>
                <a:cubicBezTo>
                  <a:pt x="7" y="40"/>
                  <a:pt x="7" y="40"/>
                  <a:pt x="7" y="40"/>
                </a:cubicBezTo>
                <a:cubicBezTo>
                  <a:pt x="32" y="15"/>
                  <a:pt x="32" y="15"/>
                  <a:pt x="32" y="15"/>
                </a:cubicBezTo>
                <a:close/>
                <a:moveTo>
                  <a:pt x="6" y="58"/>
                </a:moveTo>
                <a:cubicBezTo>
                  <a:pt x="6" y="58"/>
                  <a:pt x="6" y="58"/>
                  <a:pt x="6" y="58"/>
                </a:cubicBezTo>
                <a:cubicBezTo>
                  <a:pt x="6" y="46"/>
                  <a:pt x="6" y="46"/>
                  <a:pt x="6" y="46"/>
                </a:cubicBezTo>
                <a:cubicBezTo>
                  <a:pt x="18" y="58"/>
                  <a:pt x="18" y="58"/>
                  <a:pt x="18" y="58"/>
                </a:cubicBezTo>
                <a:cubicBezTo>
                  <a:pt x="6" y="58"/>
                  <a:pt x="6" y="58"/>
                  <a:pt x="6" y="58"/>
                </a:cubicBezTo>
                <a:close/>
                <a:moveTo>
                  <a:pt x="12" y="45"/>
                </a:moveTo>
                <a:cubicBezTo>
                  <a:pt x="12" y="45"/>
                  <a:pt x="12" y="45"/>
                  <a:pt x="12" y="45"/>
                </a:cubicBezTo>
                <a:cubicBezTo>
                  <a:pt x="37" y="20"/>
                  <a:pt x="37" y="20"/>
                  <a:pt x="37" y="20"/>
                </a:cubicBezTo>
                <a:cubicBezTo>
                  <a:pt x="44" y="27"/>
                  <a:pt x="44" y="27"/>
                  <a:pt x="44" y="27"/>
                </a:cubicBezTo>
                <a:cubicBezTo>
                  <a:pt x="19" y="52"/>
                  <a:pt x="19" y="52"/>
                  <a:pt x="19" y="52"/>
                </a:cubicBezTo>
                <a:cubicBezTo>
                  <a:pt x="12" y="45"/>
                  <a:pt x="12" y="45"/>
                  <a:pt x="12" y="45"/>
                </a:cubicBezTo>
                <a:close/>
                <a:moveTo>
                  <a:pt x="24" y="57"/>
                </a:moveTo>
                <a:cubicBezTo>
                  <a:pt x="24" y="57"/>
                  <a:pt x="24" y="57"/>
                  <a:pt x="24" y="57"/>
                </a:cubicBezTo>
                <a:cubicBezTo>
                  <a:pt x="21" y="54"/>
                  <a:pt x="21" y="54"/>
                  <a:pt x="21" y="54"/>
                </a:cubicBezTo>
                <a:cubicBezTo>
                  <a:pt x="46" y="29"/>
                  <a:pt x="46" y="29"/>
                  <a:pt x="46" y="29"/>
                </a:cubicBezTo>
                <a:cubicBezTo>
                  <a:pt x="49" y="32"/>
                  <a:pt x="49" y="32"/>
                  <a:pt x="49" y="32"/>
                </a:cubicBezTo>
                <a:cubicBezTo>
                  <a:pt x="24" y="57"/>
                  <a:pt x="24" y="57"/>
                  <a:pt x="24" y="57"/>
                </a:cubicBezTo>
                <a:close/>
                <a:moveTo>
                  <a:pt x="58" y="21"/>
                </a:moveTo>
                <a:cubicBezTo>
                  <a:pt x="58" y="21"/>
                  <a:pt x="58" y="21"/>
                  <a:pt x="58" y="21"/>
                </a:cubicBezTo>
                <a:cubicBezTo>
                  <a:pt x="58" y="21"/>
                  <a:pt x="58" y="21"/>
                  <a:pt x="58" y="21"/>
                </a:cubicBezTo>
                <a:cubicBezTo>
                  <a:pt x="58" y="22"/>
                  <a:pt x="58" y="23"/>
                  <a:pt x="57" y="24"/>
                </a:cubicBezTo>
                <a:cubicBezTo>
                  <a:pt x="53" y="28"/>
                  <a:pt x="53" y="28"/>
                  <a:pt x="53" y="28"/>
                </a:cubicBezTo>
                <a:cubicBezTo>
                  <a:pt x="35" y="11"/>
                  <a:pt x="35" y="11"/>
                  <a:pt x="35" y="11"/>
                </a:cubicBezTo>
                <a:cubicBezTo>
                  <a:pt x="36" y="11"/>
                  <a:pt x="36" y="11"/>
                  <a:pt x="36" y="11"/>
                </a:cubicBezTo>
                <a:cubicBezTo>
                  <a:pt x="37" y="9"/>
                  <a:pt x="37" y="9"/>
                  <a:pt x="37" y="9"/>
                </a:cubicBezTo>
                <a:cubicBezTo>
                  <a:pt x="40" y="7"/>
                  <a:pt x="40" y="7"/>
                  <a:pt x="40" y="7"/>
                </a:cubicBezTo>
                <a:cubicBezTo>
                  <a:pt x="41" y="6"/>
                  <a:pt x="42" y="5"/>
                  <a:pt x="43" y="5"/>
                </a:cubicBezTo>
                <a:cubicBezTo>
                  <a:pt x="43" y="5"/>
                  <a:pt x="43" y="5"/>
                  <a:pt x="43" y="5"/>
                </a:cubicBezTo>
                <a:cubicBezTo>
                  <a:pt x="44" y="5"/>
                  <a:pt x="45" y="6"/>
                  <a:pt x="46" y="7"/>
                </a:cubicBezTo>
                <a:cubicBezTo>
                  <a:pt x="57" y="18"/>
                  <a:pt x="57" y="18"/>
                  <a:pt x="57" y="18"/>
                </a:cubicBezTo>
                <a:cubicBezTo>
                  <a:pt x="58" y="18"/>
                  <a:pt x="58" y="20"/>
                  <a:pt x="58" y="21"/>
                </a:cubicBezTo>
                <a:cubicBezTo>
                  <a:pt x="58" y="21"/>
                  <a:pt x="58" y="21"/>
                  <a:pt x="5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a:latin typeface="+mn-lt"/>
              <a:ea typeface="+mn-ea"/>
              <a:cs typeface="+mn-ea"/>
              <a:sym typeface="+mn-lt"/>
            </a:endParaRPr>
          </a:p>
        </p:txBody>
      </p:sp>
      <p:sp>
        <p:nvSpPr>
          <p:cNvPr id="32" name="TextBox 23"/>
          <p:cNvSpPr txBox="1"/>
          <p:nvPr/>
        </p:nvSpPr>
        <p:spPr>
          <a:xfrm>
            <a:off x="3136831" y="5346859"/>
            <a:ext cx="7685032" cy="590931"/>
          </a:xfrm>
          <a:prstGeom prst="rect">
            <a:avLst/>
          </a:prstGeom>
          <a:noFill/>
        </p:spPr>
        <p:txBody>
          <a:bodyPr wrap="square" lIns="0" tIns="0" rIns="0" bIns="0" rtlCol="0">
            <a:spAutoFit/>
          </a:bodyPr>
          <a:lstStyle/>
          <a:p>
            <a:pPr>
              <a:lnSpc>
                <a:spcPct val="120000"/>
              </a:lnSpc>
            </a:pPr>
            <a:r>
              <a:rPr lang="zh-CN" altLang="en-US" sz="1600" dirty="0" smtClean="0">
                <a:latin typeface="+mn-lt"/>
                <a:ea typeface="+mn-ea"/>
                <a:cs typeface="+mn-ea"/>
                <a:sym typeface="+mn-lt"/>
              </a:rPr>
              <a:t>点击添加相关标题文字，点击添加相关标题文字，点击添加相关标题文字</a:t>
            </a:r>
            <a:r>
              <a:rPr lang="en-US" altLang="zh-CN" sz="1600" dirty="0" smtClean="0">
                <a:latin typeface="+mn-lt"/>
                <a:ea typeface="+mn-ea"/>
                <a:cs typeface="+mn-ea"/>
                <a:sym typeface="+mn-lt"/>
              </a:rPr>
              <a:t> </a:t>
            </a:r>
            <a:r>
              <a:rPr lang="zh-CN" altLang="en-US" sz="1600" dirty="0" smtClean="0">
                <a:latin typeface="+mn-lt"/>
                <a:ea typeface="+mn-ea"/>
                <a:cs typeface="+mn-ea"/>
                <a:sym typeface="+mn-lt"/>
              </a:rPr>
              <a:t>点击添加相关标题文字，点击添加相关标题文字，点击添加相关标题文字</a:t>
            </a:r>
            <a:endParaRPr lang="en-GB" altLang="zh-CN" sz="1600" dirty="0">
              <a:latin typeface="+mn-lt"/>
              <a:ea typeface="+mn-ea"/>
              <a:cs typeface="+mn-ea"/>
              <a:sym typeface="+mn-lt"/>
            </a:endParaRPr>
          </a:p>
        </p:txBody>
      </p:sp>
      <p:sp>
        <p:nvSpPr>
          <p:cNvPr id="33" name="TextBox 24"/>
          <p:cNvSpPr txBox="1"/>
          <p:nvPr/>
        </p:nvSpPr>
        <p:spPr>
          <a:xfrm>
            <a:off x="1155656" y="5402713"/>
            <a:ext cx="1795363" cy="307777"/>
          </a:xfrm>
          <a:prstGeom prst="rect">
            <a:avLst/>
          </a:prstGeom>
          <a:noFill/>
        </p:spPr>
        <p:txBody>
          <a:bodyPr wrap="none" lIns="0" tIns="0" rIns="0" bIns="0" rtlCol="0">
            <a:spAutoFit/>
          </a:bodyPr>
          <a:lstStyle/>
          <a:p>
            <a:r>
              <a:rPr lang="zh-CN" altLang="en-US" sz="2000" dirty="0">
                <a:latin typeface="+mn-lt"/>
                <a:ea typeface="+mn-ea"/>
                <a:cs typeface="+mn-ea"/>
                <a:sym typeface="+mn-lt"/>
              </a:rPr>
              <a:t>请替换文字内容</a:t>
            </a:r>
            <a:endParaRPr lang="zh-CN" altLang="en-US" sz="2000" dirty="0">
              <a:latin typeface="+mn-lt"/>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46"/>
                                        </p:tgtEl>
                                        <p:attrNameLst>
                                          <p:attrName>style.visibility</p:attrName>
                                        </p:attrNameLst>
                                      </p:cBhvr>
                                      <p:to>
                                        <p:strVal val="visible"/>
                                      </p:to>
                                    </p:set>
                                    <p:animEffect transition="in" filter="wipe(up)">
                                      <p:cBhvr>
                                        <p:cTn id="7" dur="500"/>
                                        <p:tgtEl>
                                          <p:spTgt spid="174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452"/>
                                        </p:tgtEl>
                                        <p:attrNameLst>
                                          <p:attrName>style.visibility</p:attrName>
                                        </p:attrNameLst>
                                      </p:cBhvr>
                                      <p:to>
                                        <p:strVal val="visible"/>
                                      </p:to>
                                    </p:set>
                                    <p:animEffect transition="in" filter="wipe(up)">
                                      <p:cBhvr>
                                        <p:cTn id="11" dur="500"/>
                                        <p:tgtEl>
                                          <p:spTgt spid="17452"/>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17453"/>
                                        </p:tgtEl>
                                        <p:attrNameLst>
                                          <p:attrName>style.visibility</p:attrName>
                                        </p:attrNameLst>
                                      </p:cBhvr>
                                      <p:to>
                                        <p:strVal val="visible"/>
                                      </p:to>
                                    </p:set>
                                    <p:animEffect transition="in" filter="wipe(down)">
                                      <p:cBhvr>
                                        <p:cTn id="14" dur="500"/>
                                        <p:tgtEl>
                                          <p:spTgt spid="1745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7454"/>
                                        </p:tgtEl>
                                        <p:attrNameLst>
                                          <p:attrName>style.visibility</p:attrName>
                                        </p:attrNameLst>
                                      </p:cBhvr>
                                      <p:to>
                                        <p:strVal val="visible"/>
                                      </p:to>
                                    </p:set>
                                    <p:animEffect transition="in" filter="fade">
                                      <p:cBhvr>
                                        <p:cTn id="18" dur="500"/>
                                        <p:tgtEl>
                                          <p:spTgt spid="17454"/>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7456"/>
                                        </p:tgtEl>
                                        <p:attrNameLst>
                                          <p:attrName>style.visibility</p:attrName>
                                        </p:attrNameLst>
                                      </p:cBhvr>
                                      <p:to>
                                        <p:strVal val="visible"/>
                                      </p:to>
                                    </p:set>
                                    <p:animEffect transition="in" filter="wipe(up)">
                                      <p:cBhvr>
                                        <p:cTn id="22" dur="500"/>
                                        <p:tgtEl>
                                          <p:spTgt spid="17456"/>
                                        </p:tgtEl>
                                      </p:cBhvr>
                                    </p:animEffect>
                                  </p:childTnLst>
                                </p:cTn>
                              </p:par>
                              <p:par>
                                <p:cTn id="23" presetID="22" presetClass="entr" presetSubtype="4" fill="hold" grpId="0" nodeType="withEffect">
                                  <p:stCondLst>
                                    <p:cond delay="250"/>
                                  </p:stCondLst>
                                  <p:childTnLst>
                                    <p:set>
                                      <p:cBhvr>
                                        <p:cTn id="24" dur="1" fill="hold">
                                          <p:stCondLst>
                                            <p:cond delay="0"/>
                                          </p:stCondLst>
                                        </p:cTn>
                                        <p:tgtEl>
                                          <p:spTgt spid="17457"/>
                                        </p:tgtEl>
                                        <p:attrNameLst>
                                          <p:attrName>style.visibility</p:attrName>
                                        </p:attrNameLst>
                                      </p:cBhvr>
                                      <p:to>
                                        <p:strVal val="visible"/>
                                      </p:to>
                                    </p:set>
                                    <p:animEffect transition="in" filter="wipe(down)">
                                      <p:cBhvr>
                                        <p:cTn id="25" dur="500"/>
                                        <p:tgtEl>
                                          <p:spTgt spid="1745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7458"/>
                                        </p:tgtEl>
                                        <p:attrNameLst>
                                          <p:attrName>style.visibility</p:attrName>
                                        </p:attrNameLst>
                                      </p:cBhvr>
                                      <p:to>
                                        <p:strVal val="visible"/>
                                      </p:to>
                                    </p:set>
                                    <p:animEffect transition="in" filter="fade">
                                      <p:cBhvr>
                                        <p:cTn id="29" dur="500"/>
                                        <p:tgtEl>
                                          <p:spTgt spid="17458"/>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7468"/>
                                        </p:tgtEl>
                                        <p:attrNameLst>
                                          <p:attrName>style.visibility</p:attrName>
                                        </p:attrNameLst>
                                      </p:cBhvr>
                                      <p:to>
                                        <p:strVal val="visible"/>
                                      </p:to>
                                    </p:set>
                                    <p:animEffect transition="in" filter="wipe(up)">
                                      <p:cBhvr>
                                        <p:cTn id="33" dur="500"/>
                                        <p:tgtEl>
                                          <p:spTgt spid="17468"/>
                                        </p:tgtEl>
                                      </p:cBhvr>
                                    </p:animEffect>
                                  </p:childTnLst>
                                </p:cTn>
                              </p:par>
                              <p:par>
                                <p:cTn id="34" presetID="22" presetClass="entr" presetSubtype="4" fill="hold" grpId="0" nodeType="withEffect">
                                  <p:stCondLst>
                                    <p:cond delay="250"/>
                                  </p:stCondLst>
                                  <p:childTnLst>
                                    <p:set>
                                      <p:cBhvr>
                                        <p:cTn id="35" dur="1" fill="hold">
                                          <p:stCondLst>
                                            <p:cond delay="0"/>
                                          </p:stCondLst>
                                        </p:cTn>
                                        <p:tgtEl>
                                          <p:spTgt spid="17469"/>
                                        </p:tgtEl>
                                        <p:attrNameLst>
                                          <p:attrName>style.visibility</p:attrName>
                                        </p:attrNameLst>
                                      </p:cBhvr>
                                      <p:to>
                                        <p:strVal val="visible"/>
                                      </p:to>
                                    </p:set>
                                    <p:animEffect transition="in" filter="wipe(down)">
                                      <p:cBhvr>
                                        <p:cTn id="36" dur="500"/>
                                        <p:tgtEl>
                                          <p:spTgt spid="1746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7470"/>
                                        </p:tgtEl>
                                        <p:attrNameLst>
                                          <p:attrName>style.visibility</p:attrName>
                                        </p:attrNameLst>
                                      </p:cBhvr>
                                      <p:to>
                                        <p:strVal val="visible"/>
                                      </p:to>
                                    </p:set>
                                    <p:animEffect transition="in" filter="fade">
                                      <p:cBhvr>
                                        <p:cTn id="40" dur="500"/>
                                        <p:tgtEl>
                                          <p:spTgt spid="17470"/>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7464"/>
                                        </p:tgtEl>
                                        <p:attrNameLst>
                                          <p:attrName>style.visibility</p:attrName>
                                        </p:attrNameLst>
                                      </p:cBhvr>
                                      <p:to>
                                        <p:strVal val="visible"/>
                                      </p:to>
                                    </p:set>
                                    <p:animEffect transition="in" filter="wipe(up)">
                                      <p:cBhvr>
                                        <p:cTn id="44" dur="500"/>
                                        <p:tgtEl>
                                          <p:spTgt spid="17464"/>
                                        </p:tgtEl>
                                      </p:cBhvr>
                                    </p:animEffect>
                                  </p:childTnLst>
                                </p:cTn>
                              </p:par>
                              <p:par>
                                <p:cTn id="45" presetID="22" presetClass="entr" presetSubtype="4" fill="hold" grpId="0" nodeType="withEffect">
                                  <p:stCondLst>
                                    <p:cond delay="250"/>
                                  </p:stCondLst>
                                  <p:childTnLst>
                                    <p:set>
                                      <p:cBhvr>
                                        <p:cTn id="46" dur="1" fill="hold">
                                          <p:stCondLst>
                                            <p:cond delay="0"/>
                                          </p:stCondLst>
                                        </p:cTn>
                                        <p:tgtEl>
                                          <p:spTgt spid="17465"/>
                                        </p:tgtEl>
                                        <p:attrNameLst>
                                          <p:attrName>style.visibility</p:attrName>
                                        </p:attrNameLst>
                                      </p:cBhvr>
                                      <p:to>
                                        <p:strVal val="visible"/>
                                      </p:to>
                                    </p:set>
                                    <p:animEffect transition="in" filter="wipe(down)">
                                      <p:cBhvr>
                                        <p:cTn id="47" dur="500"/>
                                        <p:tgtEl>
                                          <p:spTgt spid="17465"/>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7466"/>
                                        </p:tgtEl>
                                        <p:attrNameLst>
                                          <p:attrName>style.visibility</p:attrName>
                                        </p:attrNameLst>
                                      </p:cBhvr>
                                      <p:to>
                                        <p:strVal val="visible"/>
                                      </p:to>
                                    </p:set>
                                    <p:animEffect transition="in" filter="fade">
                                      <p:cBhvr>
                                        <p:cTn id="51" dur="500"/>
                                        <p:tgtEl>
                                          <p:spTgt spid="17466"/>
                                        </p:tgtEl>
                                      </p:cBhvr>
                                    </p:animEffect>
                                  </p:childTnLst>
                                </p:cTn>
                              </p:par>
                            </p:childTnLst>
                          </p:cTn>
                        </p:par>
                        <p:par>
                          <p:cTn id="52" fill="hold">
                            <p:stCondLst>
                              <p:cond delay="4500"/>
                            </p:stCondLst>
                            <p:childTnLst>
                              <p:par>
                                <p:cTn id="53" presetID="22" presetClass="entr" presetSubtype="1" fill="hold" grpId="0" nodeType="afterEffect">
                                  <p:stCondLst>
                                    <p:cond delay="0"/>
                                  </p:stCondLst>
                                  <p:childTnLst>
                                    <p:set>
                                      <p:cBhvr>
                                        <p:cTn id="54" dur="1" fill="hold">
                                          <p:stCondLst>
                                            <p:cond delay="0"/>
                                          </p:stCondLst>
                                        </p:cTn>
                                        <p:tgtEl>
                                          <p:spTgt spid="17460"/>
                                        </p:tgtEl>
                                        <p:attrNameLst>
                                          <p:attrName>style.visibility</p:attrName>
                                        </p:attrNameLst>
                                      </p:cBhvr>
                                      <p:to>
                                        <p:strVal val="visible"/>
                                      </p:to>
                                    </p:set>
                                    <p:animEffect transition="in" filter="wipe(up)">
                                      <p:cBhvr>
                                        <p:cTn id="55" dur="500"/>
                                        <p:tgtEl>
                                          <p:spTgt spid="17460"/>
                                        </p:tgtEl>
                                      </p:cBhvr>
                                    </p:animEffect>
                                  </p:childTnLst>
                                </p:cTn>
                              </p:par>
                              <p:par>
                                <p:cTn id="56" presetID="22" presetClass="entr" presetSubtype="4" fill="hold" grpId="0" nodeType="withEffect">
                                  <p:stCondLst>
                                    <p:cond delay="250"/>
                                  </p:stCondLst>
                                  <p:childTnLst>
                                    <p:set>
                                      <p:cBhvr>
                                        <p:cTn id="57" dur="1" fill="hold">
                                          <p:stCondLst>
                                            <p:cond delay="0"/>
                                          </p:stCondLst>
                                        </p:cTn>
                                        <p:tgtEl>
                                          <p:spTgt spid="17461"/>
                                        </p:tgtEl>
                                        <p:attrNameLst>
                                          <p:attrName>style.visibility</p:attrName>
                                        </p:attrNameLst>
                                      </p:cBhvr>
                                      <p:to>
                                        <p:strVal val="visible"/>
                                      </p:to>
                                    </p:set>
                                    <p:animEffect transition="in" filter="wipe(down)">
                                      <p:cBhvr>
                                        <p:cTn id="58" dur="500"/>
                                        <p:tgtEl>
                                          <p:spTgt spid="17461"/>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17462"/>
                                        </p:tgtEl>
                                        <p:attrNameLst>
                                          <p:attrName>style.visibility</p:attrName>
                                        </p:attrNameLst>
                                      </p:cBhvr>
                                      <p:to>
                                        <p:strVal val="visible"/>
                                      </p:to>
                                    </p:set>
                                    <p:animEffect transition="in" filter="fade">
                                      <p:cBhvr>
                                        <p:cTn id="62" dur="500"/>
                                        <p:tgtEl>
                                          <p:spTgt spid="17462"/>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p:tgtEl>
                                          <p:spTgt spid="32"/>
                                        </p:tgtEl>
                                        <p:attrNameLst>
                                          <p:attrName>ppt_y</p:attrName>
                                        </p:attrNameLst>
                                      </p:cBhvr>
                                      <p:tavLst>
                                        <p:tav tm="0">
                                          <p:val>
                                            <p:strVal val="#ppt_y+#ppt_h*1.125000"/>
                                          </p:val>
                                        </p:tav>
                                        <p:tav tm="100000">
                                          <p:val>
                                            <p:strVal val="#ppt_y"/>
                                          </p:val>
                                        </p:tav>
                                      </p:tavLst>
                                    </p:anim>
                                    <p:animEffect transition="in" filter="wipe(up)">
                                      <p:cBhvr>
                                        <p:cTn id="67" dur="500"/>
                                        <p:tgtEl>
                                          <p:spTgt spid="32"/>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p:tgtEl>
                                          <p:spTgt spid="33"/>
                                        </p:tgtEl>
                                        <p:attrNameLst>
                                          <p:attrName>ppt_y</p:attrName>
                                        </p:attrNameLst>
                                      </p:cBhvr>
                                      <p:tavLst>
                                        <p:tav tm="0">
                                          <p:val>
                                            <p:strVal val="#ppt_y-#ppt_h*1.125000"/>
                                          </p:val>
                                        </p:tav>
                                        <p:tav tm="100000">
                                          <p:val>
                                            <p:strVal val="#ppt_y"/>
                                          </p:val>
                                        </p:tav>
                                      </p:tavLst>
                                    </p:anim>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6" grpId="0" animBg="1"/>
      <p:bldP spid="17452" grpId="0" animBg="1"/>
      <p:bldP spid="17453" grpId="0" animBg="1"/>
      <p:bldP spid="17454" grpId="0" animBg="1"/>
      <p:bldP spid="17456" grpId="0" animBg="1"/>
      <p:bldP spid="17457" grpId="0" animBg="1"/>
      <p:bldP spid="17458" grpId="0" animBg="1"/>
      <p:bldP spid="17460" grpId="0" animBg="1"/>
      <p:bldP spid="17461" grpId="0" animBg="1"/>
      <p:bldP spid="17462" grpId="0" animBg="1"/>
      <p:bldP spid="17464" grpId="0" animBg="1"/>
      <p:bldP spid="17465" grpId="0" animBg="1"/>
      <p:bldP spid="17466" grpId="0" animBg="1"/>
      <p:bldP spid="17468" grpId="0" animBg="1"/>
      <p:bldP spid="17469" grpId="0" animBg="1"/>
      <p:bldP spid="17470" grpId="0" animBg="1"/>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01</a:t>
            </a:r>
            <a:endParaRPr lang="zh-CN" altLang="en-US" dirty="0"/>
          </a:p>
        </p:txBody>
      </p:sp>
      <p:sp>
        <p:nvSpPr>
          <p:cNvPr id="4" name="文本占位符 3"/>
          <p:cNvSpPr>
            <a:spLocks noGrp="1"/>
          </p:cNvSpPr>
          <p:nvPr>
            <p:ph type="body" sz="quarter" idx="11"/>
          </p:nvPr>
        </p:nvSpPr>
        <p:spPr/>
        <p:txBody>
          <a:bodyPr/>
          <a:lstStyle/>
          <a:p>
            <a:r>
              <a:rPr lang="zh-CN" altLang="en-US" dirty="0" smtClean="0"/>
              <a:t>点击输入标题</a:t>
            </a:r>
            <a:endParaRPr lang="zh-CN" altLang="en-US" dirty="0"/>
          </a:p>
        </p:txBody>
      </p:sp>
      <p:sp>
        <p:nvSpPr>
          <p:cNvPr id="5" name="文本占位符 4"/>
          <p:cNvSpPr>
            <a:spLocks noGrp="1"/>
          </p:cNvSpPr>
          <p:nvPr>
            <p:ph type="body" sz="quarter" idx="12"/>
          </p:nvPr>
        </p:nvSpPr>
        <p:spPr>
          <a:xfrm>
            <a:off x="5317971" y="3345471"/>
            <a:ext cx="4063732" cy="908922"/>
          </a:xfrm>
        </p:spPr>
        <p:txBody>
          <a:bodyPr/>
          <a:lstStyle/>
          <a:p>
            <a:r>
              <a:rPr lang="zh-CN" altLang="en-US" dirty="0">
                <a:solidFill>
                  <a:srgbClr val="404040"/>
                </a:solidFill>
                <a:cs typeface="+mn-ea"/>
                <a:sym typeface="+mn-lt"/>
              </a:rPr>
              <a:t>点击输入具体内容点击输入具体内容点击输入具体</a:t>
            </a:r>
            <a:r>
              <a:rPr lang="zh-CN" altLang="en-US" dirty="0" smtClean="0">
                <a:solidFill>
                  <a:srgbClr val="404040"/>
                </a:solidFill>
                <a:cs typeface="+mn-ea"/>
                <a:sym typeface="+mn-lt"/>
              </a:rPr>
              <a:t>内</a:t>
            </a:r>
            <a:r>
              <a:rPr lang="zh-CN" altLang="en-US" dirty="0">
                <a:solidFill>
                  <a:srgbClr val="404040"/>
                </a:solidFill>
                <a:cs typeface="+mn-ea"/>
                <a:sym typeface="+mn-lt"/>
              </a:rPr>
              <a:t>点击输入具体内容点击输入具体内容点击输入具体内</a:t>
            </a:r>
            <a:endParaRPr lang="en-US" altLang="zh-CN" dirty="0">
              <a:solidFill>
                <a:srgbClr val="404040"/>
              </a:solidFill>
              <a:cs typeface="+mn-ea"/>
              <a:sym typeface="+mn-lt"/>
            </a:endParaRPr>
          </a:p>
          <a:p>
            <a:endParaRPr lang="en-US" altLang="zh-CN" dirty="0">
              <a:solidFill>
                <a:srgbClr val="404040"/>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04</a:t>
            </a:r>
            <a:endParaRPr lang="zh-CN" altLang="en-US" dirty="0"/>
          </a:p>
        </p:txBody>
      </p:sp>
      <p:sp>
        <p:nvSpPr>
          <p:cNvPr id="4" name="文本占位符 3"/>
          <p:cNvSpPr>
            <a:spLocks noGrp="1"/>
          </p:cNvSpPr>
          <p:nvPr>
            <p:ph type="body" sz="quarter" idx="11"/>
          </p:nvPr>
        </p:nvSpPr>
        <p:spPr/>
        <p:txBody>
          <a:bodyPr/>
          <a:lstStyle/>
          <a:p>
            <a:r>
              <a:rPr lang="zh-CN" altLang="en-US" dirty="0" smtClean="0"/>
              <a:t>点击输入标题</a:t>
            </a:r>
            <a:endParaRPr lang="zh-CN" altLang="en-US" dirty="0"/>
          </a:p>
        </p:txBody>
      </p:sp>
      <p:sp>
        <p:nvSpPr>
          <p:cNvPr id="5" name="文本占位符 4"/>
          <p:cNvSpPr>
            <a:spLocks noGrp="1"/>
          </p:cNvSpPr>
          <p:nvPr>
            <p:ph type="body" sz="quarter" idx="12"/>
          </p:nvPr>
        </p:nvSpPr>
        <p:spPr>
          <a:xfrm>
            <a:off x="5317971" y="3345471"/>
            <a:ext cx="4063732" cy="908922"/>
          </a:xfrm>
        </p:spPr>
        <p:txBody>
          <a:bodyPr/>
          <a:lstStyle/>
          <a:p>
            <a:r>
              <a:rPr lang="zh-CN" altLang="en-US" dirty="0">
                <a:solidFill>
                  <a:srgbClr val="404040"/>
                </a:solidFill>
                <a:cs typeface="+mn-ea"/>
                <a:sym typeface="+mn-lt"/>
              </a:rPr>
              <a:t>点击输入具体内容点击输入具体内容点击输入具体</a:t>
            </a:r>
            <a:r>
              <a:rPr lang="zh-CN" altLang="en-US" dirty="0" smtClean="0">
                <a:solidFill>
                  <a:srgbClr val="404040"/>
                </a:solidFill>
                <a:cs typeface="+mn-ea"/>
                <a:sym typeface="+mn-lt"/>
              </a:rPr>
              <a:t>内</a:t>
            </a:r>
            <a:r>
              <a:rPr lang="zh-CN" altLang="en-US" dirty="0">
                <a:solidFill>
                  <a:srgbClr val="404040"/>
                </a:solidFill>
                <a:cs typeface="+mn-ea"/>
                <a:sym typeface="+mn-lt"/>
              </a:rPr>
              <a:t>点击输入具体内容点击输入具体内容点击输入具体内</a:t>
            </a:r>
            <a:endParaRPr lang="en-US" altLang="zh-CN" dirty="0">
              <a:solidFill>
                <a:srgbClr val="404040"/>
              </a:solidFill>
              <a:cs typeface="+mn-ea"/>
              <a:sym typeface="+mn-lt"/>
            </a:endParaRPr>
          </a:p>
          <a:p>
            <a:endParaRPr lang="en-US" altLang="zh-CN" dirty="0">
              <a:solidFill>
                <a:srgbClr val="404040"/>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bwMode="auto">
          <a:xfrm>
            <a:off x="7440608" y="3427770"/>
            <a:ext cx="1426438" cy="2326056"/>
            <a:chOff x="0" y="0"/>
            <a:chExt cx="639" cy="1043"/>
          </a:xfrm>
          <a:effectLst/>
        </p:grpSpPr>
        <p:sp>
          <p:nvSpPr>
            <p:cNvPr id="32"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2D050"/>
            </a:solidFill>
            <a:ln w="28575" cap="flat" cmpd="sng">
              <a:noFill/>
              <a:round/>
            </a:ln>
            <a:effectLst>
              <a:outerShdw blurRad="88900" dist="75434" dir="2699985" rotWithShape="0">
                <a:scrgbClr r="0" g="0" b="0">
                  <a:alpha val="23000"/>
                </a:scrgbClr>
              </a:outerShdw>
            </a:effectLst>
          </p:spPr>
          <p:txBody>
            <a:bodyPr/>
            <a:lstStyle/>
            <a:p>
              <a:endParaRPr lang="zh-CN" altLang="en-US" sz="2530">
                <a:solidFill>
                  <a:srgbClr val="000000"/>
                </a:solidFill>
                <a:cs typeface="+mn-ea"/>
              </a:endParaRPr>
            </a:p>
          </p:txBody>
        </p:sp>
        <p:sp>
          <p:nvSpPr>
            <p:cNvPr id="33" name="Oval 5"/>
            <p:cNvSpPr>
              <a:spLocks noChangeArrowheads="1"/>
            </p:cNvSpPr>
            <p:nvPr/>
          </p:nvSpPr>
          <p:spPr bwMode="auto">
            <a:xfrm>
              <a:off x="17" y="0"/>
              <a:ext cx="310" cy="306"/>
            </a:xfrm>
            <a:prstGeom prst="ellipse">
              <a:avLst/>
            </a:prstGeom>
            <a:solidFill>
              <a:srgbClr val="92D050"/>
            </a:solidFill>
            <a:ln w="28575" cmpd="sng">
              <a:noFill/>
              <a:round/>
            </a:ln>
            <a:effectLst>
              <a:outerShdw blurRad="88900" dist="75434" dir="2699985" rotWithShape="0">
                <a:scrgbClr r="0" g="0" b="0">
                  <a:alpha val="23000"/>
                </a:scrgbClr>
              </a:outerShdw>
            </a:effectLst>
          </p:spPr>
          <p:txBody>
            <a:bodyPr/>
            <a:lstStyle/>
            <a:p>
              <a:endParaRPr lang="zh-CN" altLang="en-US" sz="2530">
                <a:solidFill>
                  <a:srgbClr val="000000"/>
                </a:solidFill>
                <a:cs typeface="+mn-ea"/>
              </a:endParaRPr>
            </a:p>
          </p:txBody>
        </p:sp>
      </p:grpSp>
      <p:grpSp>
        <p:nvGrpSpPr>
          <p:cNvPr id="34" name="Group 6"/>
          <p:cNvGrpSpPr/>
          <p:nvPr/>
        </p:nvGrpSpPr>
        <p:grpSpPr bwMode="auto">
          <a:xfrm>
            <a:off x="3920275" y="3427770"/>
            <a:ext cx="1426440" cy="2326056"/>
            <a:chOff x="0" y="0"/>
            <a:chExt cx="639" cy="1043"/>
          </a:xfrm>
          <a:effectLst/>
        </p:grpSpPr>
        <p:sp>
          <p:nvSpPr>
            <p:cNvPr id="35"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2D050"/>
            </a:solidFill>
            <a:ln w="28575" cap="flat" cmpd="sng">
              <a:noFill/>
              <a:round/>
            </a:ln>
            <a:effectLst>
              <a:outerShdw blurRad="88900" dist="75434" dir="2699985" rotWithShape="0">
                <a:scrgbClr r="0" g="0" b="0">
                  <a:alpha val="23000"/>
                </a:scrgbClr>
              </a:outerShdw>
            </a:effectLst>
          </p:spPr>
          <p:txBody>
            <a:bodyPr/>
            <a:lstStyle/>
            <a:p>
              <a:endParaRPr lang="zh-CN" altLang="en-US" sz="2530">
                <a:solidFill>
                  <a:srgbClr val="000000"/>
                </a:solidFill>
                <a:cs typeface="+mn-ea"/>
              </a:endParaRPr>
            </a:p>
          </p:txBody>
        </p:sp>
        <p:sp>
          <p:nvSpPr>
            <p:cNvPr id="36" name="Oval 8"/>
            <p:cNvSpPr>
              <a:spLocks noChangeArrowheads="1"/>
            </p:cNvSpPr>
            <p:nvPr/>
          </p:nvSpPr>
          <p:spPr bwMode="auto">
            <a:xfrm>
              <a:off x="316" y="0"/>
              <a:ext cx="306" cy="306"/>
            </a:xfrm>
            <a:prstGeom prst="ellipse">
              <a:avLst/>
            </a:prstGeom>
            <a:solidFill>
              <a:srgbClr val="92D050"/>
            </a:solidFill>
            <a:ln w="28575" cmpd="sng">
              <a:noFill/>
              <a:round/>
            </a:ln>
            <a:effectLst>
              <a:outerShdw blurRad="88900" dist="75434" dir="2699985" rotWithShape="0">
                <a:scrgbClr r="0" g="0" b="0">
                  <a:alpha val="23000"/>
                </a:scrgbClr>
              </a:outerShdw>
            </a:effectLst>
          </p:spPr>
          <p:txBody>
            <a:bodyPr/>
            <a:lstStyle/>
            <a:p>
              <a:endParaRPr lang="zh-CN" altLang="en-US" sz="2530">
                <a:solidFill>
                  <a:srgbClr val="000000"/>
                </a:solidFill>
                <a:cs typeface="+mn-ea"/>
              </a:endParaRPr>
            </a:p>
          </p:txBody>
        </p:sp>
      </p:grpSp>
      <p:grpSp>
        <p:nvGrpSpPr>
          <p:cNvPr id="37" name="Group 9"/>
          <p:cNvGrpSpPr/>
          <p:nvPr/>
        </p:nvGrpSpPr>
        <p:grpSpPr bwMode="auto">
          <a:xfrm>
            <a:off x="4507367" y="3610815"/>
            <a:ext cx="1509035" cy="2386328"/>
            <a:chOff x="0" y="0"/>
            <a:chExt cx="676" cy="1070"/>
          </a:xfrm>
          <a:effectLst/>
        </p:grpSpPr>
        <p:sp>
          <p:nvSpPr>
            <p:cNvPr id="38" name="Oval 10"/>
            <p:cNvSpPr>
              <a:spLocks noChangeArrowheads="1"/>
            </p:cNvSpPr>
            <p:nvPr/>
          </p:nvSpPr>
          <p:spPr bwMode="auto">
            <a:xfrm>
              <a:off x="343" y="0"/>
              <a:ext cx="313" cy="316"/>
            </a:xfrm>
            <a:prstGeom prst="ellipse">
              <a:avLst/>
            </a:prstGeom>
            <a:solidFill>
              <a:srgbClr val="FF6500"/>
            </a:solidFill>
            <a:ln w="12700" cmpd="sng">
              <a:noFill/>
              <a:round/>
            </a:ln>
          </p:spPr>
          <p:txBody>
            <a:bodyPr/>
            <a:lstStyle/>
            <a:p>
              <a:endParaRPr lang="zh-CN" altLang="en-US" sz="2530">
                <a:cs typeface="+mn-ea"/>
              </a:endParaRPr>
            </a:p>
          </p:txBody>
        </p:sp>
        <p:sp>
          <p:nvSpPr>
            <p:cNvPr id="39"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rgbClr val="FF6500"/>
            </a:solidFill>
            <a:ln w="12700" cap="flat" cmpd="sng">
              <a:noFill/>
              <a:round/>
            </a:ln>
          </p:spPr>
          <p:txBody>
            <a:bodyPr/>
            <a:lstStyle/>
            <a:p>
              <a:endParaRPr lang="zh-CN" altLang="en-US" sz="2530">
                <a:cs typeface="+mn-ea"/>
              </a:endParaRPr>
            </a:p>
          </p:txBody>
        </p:sp>
      </p:grpSp>
      <p:grpSp>
        <p:nvGrpSpPr>
          <p:cNvPr id="40" name="Group 12"/>
          <p:cNvGrpSpPr/>
          <p:nvPr/>
        </p:nvGrpSpPr>
        <p:grpSpPr bwMode="auto">
          <a:xfrm>
            <a:off x="6732968" y="3572869"/>
            <a:ext cx="1500105" cy="2386327"/>
            <a:chOff x="0" y="0"/>
            <a:chExt cx="672" cy="1070"/>
          </a:xfrm>
          <a:effectLst/>
        </p:grpSpPr>
        <p:sp>
          <p:nvSpPr>
            <p:cNvPr id="41" name="Oval 13"/>
            <p:cNvSpPr>
              <a:spLocks noChangeArrowheads="1"/>
            </p:cNvSpPr>
            <p:nvPr/>
          </p:nvSpPr>
          <p:spPr bwMode="auto">
            <a:xfrm>
              <a:off x="17" y="0"/>
              <a:ext cx="316" cy="316"/>
            </a:xfrm>
            <a:prstGeom prst="ellipse">
              <a:avLst/>
            </a:prstGeom>
            <a:solidFill>
              <a:srgbClr val="FF6500"/>
            </a:solidFill>
            <a:ln w="12700" cmpd="sng">
              <a:noFill/>
              <a:round/>
            </a:ln>
          </p:spPr>
          <p:txBody>
            <a:bodyPr/>
            <a:lstStyle/>
            <a:p>
              <a:endParaRPr lang="zh-CN" altLang="en-US" sz="2530">
                <a:cs typeface="+mn-ea"/>
              </a:endParaRPr>
            </a:p>
          </p:txBody>
        </p:sp>
        <p:sp>
          <p:nvSpPr>
            <p:cNvPr id="42"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rgbClr val="FF6500"/>
            </a:solidFill>
            <a:ln w="12700" cap="flat" cmpd="sng">
              <a:noFill/>
              <a:round/>
            </a:ln>
          </p:spPr>
          <p:txBody>
            <a:bodyPr/>
            <a:lstStyle/>
            <a:p>
              <a:endParaRPr lang="zh-CN" altLang="en-US" sz="2530">
                <a:cs typeface="+mn-ea"/>
              </a:endParaRPr>
            </a:p>
          </p:txBody>
        </p:sp>
      </p:grpSp>
      <p:grpSp>
        <p:nvGrpSpPr>
          <p:cNvPr id="43" name="Group 15"/>
          <p:cNvGrpSpPr/>
          <p:nvPr/>
        </p:nvGrpSpPr>
        <p:grpSpPr bwMode="auto">
          <a:xfrm>
            <a:off x="5942734" y="3543846"/>
            <a:ext cx="910778" cy="2759122"/>
            <a:chOff x="0" y="0"/>
            <a:chExt cx="408" cy="1238"/>
          </a:xfrm>
          <a:effectLst/>
        </p:grpSpPr>
        <p:sp>
          <p:nvSpPr>
            <p:cNvPr id="44" name="Oval 16"/>
            <p:cNvSpPr>
              <a:spLocks noChangeArrowheads="1"/>
            </p:cNvSpPr>
            <p:nvPr/>
          </p:nvSpPr>
          <p:spPr bwMode="auto">
            <a:xfrm>
              <a:off x="19" y="0"/>
              <a:ext cx="366" cy="366"/>
            </a:xfrm>
            <a:prstGeom prst="ellipse">
              <a:avLst/>
            </a:prstGeom>
            <a:solidFill>
              <a:srgbClr val="92D050"/>
            </a:solidFill>
            <a:ln w="28575" cmpd="sng">
              <a:noFill/>
              <a:round/>
            </a:ln>
            <a:effectLst>
              <a:outerShdw blurRad="88900" dist="75434" dir="2699985" rotWithShape="0">
                <a:scrgbClr r="0" g="0" b="0">
                  <a:alpha val="23000"/>
                </a:scrgbClr>
              </a:outerShdw>
            </a:effectLst>
          </p:spPr>
          <p:txBody>
            <a:bodyPr/>
            <a:lstStyle/>
            <a:p>
              <a:endParaRPr lang="zh-CN" altLang="en-US" sz="2530">
                <a:solidFill>
                  <a:srgbClr val="000000"/>
                </a:solidFill>
                <a:cs typeface="+mn-ea"/>
              </a:endParaRPr>
            </a:p>
          </p:txBody>
        </p:sp>
        <p:sp>
          <p:nvSpPr>
            <p:cNvPr id="45"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rgbClr val="92D050"/>
            </a:solidFill>
            <a:ln w="28575" cap="flat" cmpd="sng">
              <a:noFill/>
              <a:round/>
            </a:ln>
            <a:effectLst>
              <a:outerShdw blurRad="88900" dist="75434" dir="2699985" rotWithShape="0">
                <a:scrgbClr r="0" g="0" b="0">
                  <a:alpha val="23000"/>
                </a:scrgbClr>
              </a:outerShdw>
            </a:effectLst>
          </p:spPr>
          <p:txBody>
            <a:bodyPr/>
            <a:lstStyle/>
            <a:p>
              <a:endParaRPr lang="zh-CN" altLang="en-US" sz="2530">
                <a:solidFill>
                  <a:srgbClr val="000000"/>
                </a:solidFill>
                <a:cs typeface="+mn-ea"/>
              </a:endParaRPr>
            </a:p>
          </p:txBody>
        </p:sp>
      </p:grpSp>
      <p:sp>
        <p:nvSpPr>
          <p:cNvPr id="46" name="Rectangle 18"/>
          <p:cNvSpPr>
            <a:spLocks noChangeArrowheads="1"/>
          </p:cNvSpPr>
          <p:nvPr/>
        </p:nvSpPr>
        <p:spPr bwMode="auto">
          <a:xfrm>
            <a:off x="6295440" y="3711270"/>
            <a:ext cx="211596" cy="432875"/>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altLang="zh-CN" sz="2815">
                <a:solidFill>
                  <a:srgbClr val="FFFFFF"/>
                </a:solidFill>
                <a:latin typeface="+mn-ea"/>
                <a:cs typeface="+mn-ea"/>
              </a:rPr>
              <a:t>1</a:t>
            </a:r>
            <a:endParaRPr lang="en-US" altLang="zh-CN" sz="2530">
              <a:cs typeface="+mn-ea"/>
            </a:endParaRPr>
          </a:p>
        </p:txBody>
      </p:sp>
      <p:sp>
        <p:nvSpPr>
          <p:cNvPr id="47" name="Rectangle 19"/>
          <p:cNvSpPr>
            <a:spLocks noChangeArrowheads="1"/>
          </p:cNvSpPr>
          <p:nvPr/>
        </p:nvSpPr>
        <p:spPr bwMode="auto">
          <a:xfrm>
            <a:off x="5520833" y="3711270"/>
            <a:ext cx="211596" cy="432875"/>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altLang="zh-CN" sz="2815" dirty="0">
                <a:solidFill>
                  <a:srgbClr val="FFFFFF"/>
                </a:solidFill>
                <a:latin typeface="+mn-ea"/>
                <a:cs typeface="+mn-ea"/>
              </a:rPr>
              <a:t>2</a:t>
            </a:r>
            <a:endParaRPr lang="en-US" altLang="zh-CN" sz="2530" dirty="0">
              <a:cs typeface="+mn-ea"/>
            </a:endParaRPr>
          </a:p>
        </p:txBody>
      </p:sp>
      <p:sp>
        <p:nvSpPr>
          <p:cNvPr id="48" name="Rectangle 20"/>
          <p:cNvSpPr>
            <a:spLocks noChangeArrowheads="1"/>
          </p:cNvSpPr>
          <p:nvPr/>
        </p:nvSpPr>
        <p:spPr bwMode="auto">
          <a:xfrm>
            <a:off x="4855607" y="3525988"/>
            <a:ext cx="211596" cy="432875"/>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altLang="zh-CN" sz="2815">
                <a:solidFill>
                  <a:srgbClr val="FFFFFF"/>
                </a:solidFill>
                <a:latin typeface="+mn-ea"/>
                <a:cs typeface="+mn-ea"/>
              </a:rPr>
              <a:t>4</a:t>
            </a:r>
            <a:endParaRPr lang="en-US" altLang="zh-CN" sz="2530">
              <a:cs typeface="+mn-ea"/>
            </a:endParaRPr>
          </a:p>
        </p:txBody>
      </p:sp>
      <p:sp>
        <p:nvSpPr>
          <p:cNvPr id="49" name="Rectangle 21"/>
          <p:cNvSpPr>
            <a:spLocks noChangeArrowheads="1"/>
          </p:cNvSpPr>
          <p:nvPr/>
        </p:nvSpPr>
        <p:spPr bwMode="auto">
          <a:xfrm>
            <a:off x="7715183" y="3525988"/>
            <a:ext cx="211596" cy="432875"/>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altLang="zh-CN" sz="2815">
                <a:solidFill>
                  <a:srgbClr val="FFFFFF"/>
                </a:solidFill>
                <a:latin typeface="+mn-ea"/>
                <a:cs typeface="+mn-ea"/>
              </a:rPr>
              <a:t>5</a:t>
            </a:r>
            <a:endParaRPr lang="en-US" altLang="zh-CN" sz="2530">
              <a:cs typeface="+mn-ea"/>
            </a:endParaRPr>
          </a:p>
        </p:txBody>
      </p:sp>
      <p:sp>
        <p:nvSpPr>
          <p:cNvPr id="50" name="Rectangle 22"/>
          <p:cNvSpPr>
            <a:spLocks noChangeArrowheads="1"/>
          </p:cNvSpPr>
          <p:nvPr/>
        </p:nvSpPr>
        <p:spPr bwMode="auto">
          <a:xfrm>
            <a:off x="7072281" y="3711270"/>
            <a:ext cx="211596" cy="432875"/>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en-US" altLang="zh-CN" sz="2815">
                <a:solidFill>
                  <a:srgbClr val="FFFFFF"/>
                </a:solidFill>
                <a:latin typeface="+mn-ea"/>
                <a:cs typeface="+mn-ea"/>
              </a:rPr>
              <a:t>3</a:t>
            </a:r>
            <a:endParaRPr lang="en-US" altLang="zh-CN" sz="2530">
              <a:cs typeface="+mn-ea"/>
            </a:endParaRPr>
          </a:p>
        </p:txBody>
      </p:sp>
      <p:sp>
        <p:nvSpPr>
          <p:cNvPr id="51" name="Text Box 38"/>
          <p:cNvSpPr txBox="1">
            <a:spLocks noChangeArrowheads="1"/>
          </p:cNvSpPr>
          <p:nvPr/>
        </p:nvSpPr>
        <p:spPr bwMode="auto">
          <a:xfrm>
            <a:off x="8805694" y="2352410"/>
            <a:ext cx="3647400"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2530" dirty="0">
                <a:ea typeface="+mn-ea"/>
                <a:cs typeface="+mn-ea"/>
              </a:rPr>
              <a:t>5.</a:t>
            </a:r>
            <a:r>
              <a:rPr lang="zh-CN" altLang="en-US" sz="2530" dirty="0">
                <a:ea typeface="+mn-ea"/>
                <a:cs typeface="+mn-ea"/>
              </a:rPr>
              <a:t>单击添加标题文本</a:t>
            </a:r>
            <a:endParaRPr lang="zh-CN" altLang="en-US" sz="2530" dirty="0">
              <a:ea typeface="+mn-ea"/>
              <a:cs typeface="+mn-ea"/>
            </a:endParaRPr>
          </a:p>
          <a:p>
            <a:pPr algn="ctr">
              <a:lnSpc>
                <a:spcPct val="120000"/>
              </a:lnSpc>
            </a:pPr>
            <a:r>
              <a:rPr lang="zh-CN" altLang="en-US" sz="1685" dirty="0">
                <a:ea typeface="+mn-ea"/>
                <a:cs typeface="+mn-ea"/>
              </a:rPr>
              <a:t>单击添加文本 单击添加文本 单击添</a:t>
            </a:r>
            <a:endParaRPr lang="zh-CN" altLang="en-US" sz="1685" dirty="0">
              <a:ea typeface="+mn-ea"/>
              <a:cs typeface="+mn-ea"/>
            </a:endParaRPr>
          </a:p>
        </p:txBody>
      </p:sp>
      <p:sp>
        <p:nvSpPr>
          <p:cNvPr id="52" name="Text Box 38"/>
          <p:cNvSpPr txBox="1">
            <a:spLocks noChangeArrowheads="1"/>
          </p:cNvSpPr>
          <p:nvPr/>
        </p:nvSpPr>
        <p:spPr bwMode="auto">
          <a:xfrm>
            <a:off x="8805694" y="4292278"/>
            <a:ext cx="3647400"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2530" dirty="0">
                <a:ea typeface="+mn-ea"/>
                <a:cs typeface="+mn-ea"/>
              </a:rPr>
              <a:t>3.</a:t>
            </a:r>
            <a:r>
              <a:rPr lang="zh-CN" altLang="en-US" sz="2530" dirty="0">
                <a:ea typeface="+mn-ea"/>
                <a:cs typeface="+mn-ea"/>
              </a:rPr>
              <a:t>单击添加标题文本</a:t>
            </a:r>
            <a:endParaRPr lang="zh-CN" altLang="en-US" sz="2530" dirty="0">
              <a:ea typeface="+mn-ea"/>
              <a:cs typeface="+mn-ea"/>
            </a:endParaRPr>
          </a:p>
          <a:p>
            <a:pPr algn="ctr">
              <a:lnSpc>
                <a:spcPct val="120000"/>
              </a:lnSpc>
            </a:pPr>
            <a:r>
              <a:rPr lang="zh-CN" altLang="en-US" sz="1685" dirty="0">
                <a:ea typeface="+mn-ea"/>
                <a:cs typeface="+mn-ea"/>
              </a:rPr>
              <a:t>单击添加文本 单击添加文本 单击添</a:t>
            </a:r>
            <a:endParaRPr lang="zh-CN" altLang="en-US" sz="1685" dirty="0">
              <a:ea typeface="+mn-ea"/>
              <a:cs typeface="+mn-ea"/>
            </a:endParaRPr>
          </a:p>
        </p:txBody>
      </p:sp>
      <p:sp>
        <p:nvSpPr>
          <p:cNvPr id="53" name="Text Box 38"/>
          <p:cNvSpPr txBox="1">
            <a:spLocks noChangeArrowheads="1"/>
          </p:cNvSpPr>
          <p:nvPr/>
        </p:nvSpPr>
        <p:spPr bwMode="auto">
          <a:xfrm>
            <a:off x="657802" y="2352409"/>
            <a:ext cx="3647400"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2530" dirty="0">
                <a:ea typeface="+mn-ea"/>
                <a:cs typeface="+mn-ea"/>
              </a:rPr>
              <a:t>4.</a:t>
            </a:r>
            <a:r>
              <a:rPr lang="zh-CN" altLang="en-US" sz="2530" dirty="0">
                <a:ea typeface="+mn-ea"/>
                <a:cs typeface="+mn-ea"/>
              </a:rPr>
              <a:t>单击添加标题文本</a:t>
            </a:r>
            <a:endParaRPr lang="zh-CN" altLang="en-US" sz="2530" dirty="0">
              <a:ea typeface="+mn-ea"/>
              <a:cs typeface="+mn-ea"/>
            </a:endParaRPr>
          </a:p>
          <a:p>
            <a:pPr algn="ctr">
              <a:lnSpc>
                <a:spcPct val="120000"/>
              </a:lnSpc>
            </a:pPr>
            <a:r>
              <a:rPr lang="zh-CN" altLang="en-US" sz="1685" dirty="0">
                <a:ea typeface="+mn-ea"/>
                <a:cs typeface="+mn-ea"/>
              </a:rPr>
              <a:t>单击添加文本 单击添加文本 单击</a:t>
            </a:r>
            <a:endParaRPr lang="zh-CN" altLang="en-US" sz="1685" dirty="0">
              <a:ea typeface="+mn-ea"/>
              <a:cs typeface="+mn-ea"/>
            </a:endParaRPr>
          </a:p>
        </p:txBody>
      </p:sp>
      <p:sp>
        <p:nvSpPr>
          <p:cNvPr id="54" name="Text Box 38"/>
          <p:cNvSpPr txBox="1">
            <a:spLocks noChangeArrowheads="1"/>
          </p:cNvSpPr>
          <p:nvPr/>
        </p:nvSpPr>
        <p:spPr bwMode="auto">
          <a:xfrm>
            <a:off x="657802" y="4292278"/>
            <a:ext cx="3647400"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2530" dirty="0">
                <a:ea typeface="+mn-ea"/>
                <a:cs typeface="+mn-ea"/>
              </a:rPr>
              <a:t>2.</a:t>
            </a:r>
            <a:r>
              <a:rPr lang="zh-CN" altLang="en-US" sz="2530" dirty="0">
                <a:ea typeface="+mn-ea"/>
                <a:cs typeface="+mn-ea"/>
              </a:rPr>
              <a:t>单击添加标题文本</a:t>
            </a:r>
            <a:endParaRPr lang="zh-CN" altLang="en-US" sz="2530" dirty="0">
              <a:ea typeface="+mn-ea"/>
              <a:cs typeface="+mn-ea"/>
            </a:endParaRPr>
          </a:p>
          <a:p>
            <a:pPr algn="ctr">
              <a:lnSpc>
                <a:spcPct val="120000"/>
              </a:lnSpc>
            </a:pPr>
            <a:r>
              <a:rPr lang="zh-CN" altLang="en-US" sz="1685" dirty="0">
                <a:ea typeface="+mn-ea"/>
                <a:cs typeface="+mn-ea"/>
              </a:rPr>
              <a:t>单击添加文本 单击添加文本 单击添</a:t>
            </a:r>
            <a:endParaRPr lang="zh-CN" altLang="en-US" sz="1685" dirty="0">
              <a:ea typeface="+mn-ea"/>
              <a:cs typeface="+mn-ea"/>
            </a:endParaRPr>
          </a:p>
        </p:txBody>
      </p:sp>
      <p:sp>
        <p:nvSpPr>
          <p:cNvPr id="55" name="Text Box 38"/>
          <p:cNvSpPr txBox="1">
            <a:spLocks noChangeArrowheads="1"/>
          </p:cNvSpPr>
          <p:nvPr/>
        </p:nvSpPr>
        <p:spPr bwMode="auto">
          <a:xfrm>
            <a:off x="4691566" y="1745223"/>
            <a:ext cx="3647400" cy="8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2530" dirty="0">
                <a:ea typeface="+mn-ea"/>
                <a:cs typeface="+mn-ea"/>
              </a:rPr>
              <a:t>1.</a:t>
            </a:r>
            <a:r>
              <a:rPr lang="zh-CN" altLang="en-US" sz="2530" dirty="0">
                <a:ea typeface="+mn-ea"/>
                <a:cs typeface="+mn-ea"/>
              </a:rPr>
              <a:t>单击添加标题文本</a:t>
            </a:r>
            <a:endParaRPr lang="zh-CN" altLang="en-US" sz="2530" dirty="0">
              <a:ea typeface="+mn-ea"/>
              <a:cs typeface="+mn-ea"/>
            </a:endParaRPr>
          </a:p>
          <a:p>
            <a:pPr algn="ctr">
              <a:lnSpc>
                <a:spcPct val="120000"/>
              </a:lnSpc>
            </a:pPr>
            <a:r>
              <a:rPr lang="zh-CN" altLang="en-US" sz="1685" dirty="0">
                <a:ea typeface="+mn-ea"/>
                <a:cs typeface="+mn-ea"/>
              </a:rPr>
              <a:t>单击添加文本 单击添加文本 单击添</a:t>
            </a:r>
            <a:endParaRPr lang="zh-CN" altLang="en-US" sz="1685" dirty="0">
              <a:ea typeface="+mn-ea"/>
              <a:cs typeface="+mn-ea"/>
            </a:endParaRPr>
          </a:p>
        </p:txBody>
      </p:sp>
      <p:sp>
        <p:nvSpPr>
          <p:cNvPr id="4" name="文本占位符 3"/>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slide(fromBottom)">
                                      <p:cBhvr>
                                        <p:cTn id="16" dur="500"/>
                                        <p:tgtEl>
                                          <p:spTgt spid="55"/>
                                        </p:tgtEl>
                                      </p:cBhvr>
                                    </p:animEffect>
                                  </p:childTnLst>
                                </p:cTn>
                              </p:par>
                              <p:par>
                                <p:cTn id="17" presetID="47" presetClass="entr" presetSubtype="0" fill="hold" nodeType="withEffect">
                                  <p:stCondLst>
                                    <p:cond delay="1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par>
                                <p:cTn id="29" presetID="47" presetClass="entr" presetSubtype="0" fill="hold" nodeType="withEffect">
                                  <p:stCondLst>
                                    <p:cond delay="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52"/>
                                        </p:tgtEl>
                                        <p:attrNameLst>
                                          <p:attrName>style.visibility</p:attrName>
                                        </p:attrNameLst>
                                      </p:cBhvr>
                                      <p:to>
                                        <p:strVal val="visible"/>
                                      </p:to>
                                    </p:set>
                                    <p:animEffect transition="in" filter="slide(fromLeft)">
                                      <p:cBhvr>
                                        <p:cTn id="40" dur="500"/>
                                        <p:tgtEl>
                                          <p:spTgt spid="52"/>
                                        </p:tgtEl>
                                      </p:cBhvr>
                                    </p:animEffect>
                                  </p:childTnLst>
                                </p:cTn>
                              </p:par>
                              <p:par>
                                <p:cTn id="41" presetID="47" presetClass="entr" presetSubtype="0" fill="hold"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53"/>
                                        </p:tgtEl>
                                        <p:attrNameLst>
                                          <p:attrName>style.visibility</p:attrName>
                                        </p:attrNameLst>
                                      </p:cBhvr>
                                      <p:to>
                                        <p:strVal val="visible"/>
                                      </p:to>
                                    </p:set>
                                    <p:animEffect transition="in" filter="slide(fromRight)">
                                      <p:cBhvr>
                                        <p:cTn id="52" dur="500"/>
                                        <p:tgtEl>
                                          <p:spTgt spid="53"/>
                                        </p:tgtEl>
                                      </p:cBhvr>
                                    </p:animEffect>
                                  </p:childTnLst>
                                </p:cTn>
                              </p:par>
                              <p:par>
                                <p:cTn id="53" presetID="47" presetClass="entr" presetSubtype="0" fill="hold"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1"/>
                                        </p:tgtEl>
                                        <p:attrNameLst>
                                          <p:attrName>style.visibility</p:attrName>
                                        </p:attrNameLst>
                                      </p:cBhvr>
                                      <p:to>
                                        <p:strVal val="visible"/>
                                      </p:to>
                                    </p:set>
                                    <p:animEffect transition="in" filter="slide(from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49255" y="3544317"/>
            <a:ext cx="2562679" cy="2181850"/>
            <a:chOff x="4208894" y="3762612"/>
            <a:chExt cx="1822450" cy="1551623"/>
          </a:xfrm>
        </p:grpSpPr>
        <p:sp>
          <p:nvSpPr>
            <p:cNvPr id="6" name="等腰三角形 5"/>
            <p:cNvSpPr/>
            <p:nvPr/>
          </p:nvSpPr>
          <p:spPr>
            <a:xfrm rot="10800000">
              <a:off x="4208894" y="3762612"/>
              <a:ext cx="1822450" cy="1551623"/>
            </a:xfrm>
            <a:prstGeom prst="triangle">
              <a:avLst/>
            </a:prstGeom>
            <a:solidFill>
              <a:srgbClr val="92D050"/>
            </a:solidFill>
            <a:ln w="3175" cap="flat" cmpd="sng" algn="ctr">
              <a:solidFill>
                <a:sysClr val="window" lastClr="FFFFFF"/>
              </a:solidFill>
              <a:prstDash val="solid"/>
            </a:ln>
            <a:effectLst/>
          </p:spPr>
          <p:txBody>
            <a:bodyPr anchor="ctr"/>
            <a:lstStyle/>
            <a:p>
              <a:pPr algn="ctr" defTabSz="1285240">
                <a:defRPr/>
              </a:pPr>
              <a:endParaRPr lang="zh-CN" altLang="en-US" sz="2530" kern="0">
                <a:solidFill>
                  <a:prstClr val="white"/>
                </a:solidFill>
                <a:effectLst>
                  <a:outerShdw blurRad="38100" dist="38100" dir="2700000" algn="tl">
                    <a:srgbClr val="000000">
                      <a:alpha val="43137"/>
                    </a:srgbClr>
                  </a:outerShdw>
                </a:effectLst>
                <a:latin typeface="+mn-ea"/>
                <a:cs typeface="+mn-ea"/>
              </a:endParaRPr>
            </a:p>
          </p:txBody>
        </p:sp>
        <p:sp>
          <p:nvSpPr>
            <p:cNvPr id="7" name="TextBox 6"/>
            <p:cNvSpPr txBox="1"/>
            <p:nvPr/>
          </p:nvSpPr>
          <p:spPr>
            <a:xfrm>
              <a:off x="4711452" y="3969357"/>
              <a:ext cx="824027" cy="804367"/>
            </a:xfrm>
            <a:prstGeom prst="rect">
              <a:avLst/>
            </a:prstGeom>
          </p:spPr>
          <p:txBody>
            <a:bodyPr wrap="square" rtlCol="0">
              <a:spAutoFit/>
            </a:bodyPr>
            <a:lstStyle/>
            <a:p>
              <a:pPr algn="ctr" defTabSz="1285240">
                <a:defRPr/>
              </a:pPr>
              <a:r>
                <a:rPr lang="zh-CN" altLang="en-US" sz="3375" kern="0" dirty="0">
                  <a:solidFill>
                    <a:prstClr val="white">
                      <a:lumMod val="95000"/>
                    </a:prstClr>
                  </a:solidFill>
                  <a:effectLst>
                    <a:outerShdw blurRad="38100" dist="38100" dir="2700000" algn="tl">
                      <a:srgbClr val="000000">
                        <a:alpha val="43137"/>
                      </a:srgbClr>
                    </a:outerShdw>
                  </a:effectLst>
                  <a:latin typeface="+mn-ea"/>
                  <a:cs typeface="+mn-ea"/>
                </a:rPr>
                <a:t>标题文字</a:t>
              </a:r>
              <a:endParaRPr lang="zh-CN" altLang="en-US" sz="3375" kern="0" dirty="0">
                <a:solidFill>
                  <a:prstClr val="white">
                    <a:lumMod val="95000"/>
                  </a:prstClr>
                </a:solidFill>
                <a:effectLst>
                  <a:outerShdw blurRad="38100" dist="38100" dir="2700000" algn="tl">
                    <a:srgbClr val="000000">
                      <a:alpha val="43137"/>
                    </a:srgbClr>
                  </a:outerShdw>
                </a:effectLst>
                <a:latin typeface="+mn-ea"/>
                <a:cs typeface="+mn-ea"/>
              </a:endParaRPr>
            </a:p>
          </p:txBody>
        </p:sp>
      </p:grpSp>
      <p:grpSp>
        <p:nvGrpSpPr>
          <p:cNvPr id="8" name="组合 7"/>
          <p:cNvGrpSpPr/>
          <p:nvPr/>
        </p:nvGrpSpPr>
        <p:grpSpPr>
          <a:xfrm>
            <a:off x="6796132" y="3688836"/>
            <a:ext cx="2481969" cy="2110107"/>
            <a:chOff x="5237842" y="4004098"/>
            <a:chExt cx="1765052" cy="1500603"/>
          </a:xfrm>
        </p:grpSpPr>
        <p:sp>
          <p:nvSpPr>
            <p:cNvPr id="9" name="等腰三角形 7"/>
            <p:cNvSpPr/>
            <p:nvPr/>
          </p:nvSpPr>
          <p:spPr>
            <a:xfrm>
              <a:off x="5237842" y="4004098"/>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solidFill>
              <a:srgbClr val="FF6500"/>
            </a:solidFill>
            <a:ln w="3175" cap="flat" cmpd="sng" algn="ctr">
              <a:solidFill>
                <a:sysClr val="window" lastClr="FFFFFF"/>
              </a:solidFill>
              <a:prstDash val="solid"/>
            </a:ln>
            <a:effectLst/>
          </p:spPr>
          <p:txBody>
            <a:bodyPr anchor="ctr"/>
            <a:lstStyle/>
            <a:p>
              <a:pPr algn="ctr" defTabSz="1285240">
                <a:defRPr/>
              </a:pPr>
              <a:endParaRPr lang="zh-CN" altLang="en-US" sz="2530" kern="0">
                <a:solidFill>
                  <a:prstClr val="white"/>
                </a:solidFill>
                <a:effectLst>
                  <a:outerShdw blurRad="38100" dist="38100" dir="2700000" algn="tl">
                    <a:srgbClr val="000000">
                      <a:alpha val="43137"/>
                    </a:srgbClr>
                  </a:outerShdw>
                </a:effectLst>
                <a:latin typeface="+mn-ea"/>
                <a:cs typeface="+mn-ea"/>
              </a:endParaRPr>
            </a:p>
          </p:txBody>
        </p:sp>
        <p:sp>
          <p:nvSpPr>
            <p:cNvPr id="10" name="TextBox 9"/>
            <p:cNvSpPr txBox="1"/>
            <p:nvPr/>
          </p:nvSpPr>
          <p:spPr>
            <a:xfrm>
              <a:off x="6034961" y="4798893"/>
              <a:ext cx="591875" cy="619600"/>
            </a:xfrm>
            <a:prstGeom prst="rect">
              <a:avLst/>
            </a:prstGeom>
            <a:noFill/>
          </p:spPr>
          <p:txBody>
            <a:bodyPr wrap="none" rtlCol="0">
              <a:spAutoFit/>
            </a:bodyPr>
            <a:lstStyle/>
            <a:p>
              <a:pPr algn="ctr" defTabSz="1285240">
                <a:defRPr/>
              </a:pPr>
              <a:r>
                <a:rPr lang="zh-CN" altLang="en-US" sz="2530" kern="0" dirty="0">
                  <a:solidFill>
                    <a:prstClr val="white">
                      <a:lumMod val="95000"/>
                    </a:prstClr>
                  </a:solidFill>
                  <a:effectLst>
                    <a:outerShdw blurRad="38100" dist="38100" dir="2700000" algn="tl">
                      <a:srgbClr val="000000">
                        <a:alpha val="43137"/>
                      </a:srgbClr>
                    </a:outerShdw>
                  </a:effectLst>
                  <a:latin typeface="+mn-ea"/>
                  <a:cs typeface="+mn-ea"/>
                </a:rPr>
                <a:t>标题</a:t>
              </a:r>
              <a:endParaRPr lang="en-US" altLang="zh-CN" sz="2530" kern="0" dirty="0">
                <a:solidFill>
                  <a:prstClr val="white">
                    <a:lumMod val="95000"/>
                  </a:prstClr>
                </a:solidFill>
                <a:effectLst>
                  <a:outerShdw blurRad="38100" dist="38100" dir="2700000" algn="tl">
                    <a:srgbClr val="000000">
                      <a:alpha val="43137"/>
                    </a:srgbClr>
                  </a:outerShdw>
                </a:effectLst>
                <a:latin typeface="+mn-ea"/>
                <a:cs typeface="+mn-ea"/>
              </a:endParaRPr>
            </a:p>
            <a:p>
              <a:pPr algn="ctr" defTabSz="1285240">
                <a:defRPr/>
              </a:pPr>
              <a:r>
                <a:rPr lang="zh-CN" altLang="en-US" sz="2530" kern="0" dirty="0">
                  <a:solidFill>
                    <a:prstClr val="white">
                      <a:lumMod val="95000"/>
                    </a:prstClr>
                  </a:solidFill>
                  <a:effectLst>
                    <a:outerShdw blurRad="38100" dist="38100" dir="2700000" algn="tl">
                      <a:srgbClr val="000000">
                        <a:alpha val="43137"/>
                      </a:srgbClr>
                    </a:outerShdw>
                  </a:effectLst>
                  <a:latin typeface="+mn-ea"/>
                  <a:cs typeface="+mn-ea"/>
                </a:rPr>
                <a:t>文字</a:t>
              </a:r>
              <a:endParaRPr lang="zh-CN" altLang="en-US" sz="2530" kern="0" dirty="0">
                <a:solidFill>
                  <a:prstClr val="white">
                    <a:lumMod val="95000"/>
                  </a:prstClr>
                </a:solidFill>
                <a:effectLst>
                  <a:outerShdw blurRad="38100" dist="38100" dir="2700000" algn="tl">
                    <a:srgbClr val="000000">
                      <a:alpha val="43137"/>
                    </a:srgbClr>
                  </a:outerShdw>
                </a:effectLst>
                <a:latin typeface="+mn-ea"/>
                <a:cs typeface="+mn-ea"/>
              </a:endParaRPr>
            </a:p>
          </p:txBody>
        </p:sp>
      </p:grpSp>
      <p:grpSp>
        <p:nvGrpSpPr>
          <p:cNvPr id="11" name="组合 10"/>
          <p:cNvGrpSpPr/>
          <p:nvPr/>
        </p:nvGrpSpPr>
        <p:grpSpPr>
          <a:xfrm>
            <a:off x="5398713" y="1353854"/>
            <a:ext cx="2526614" cy="2065769"/>
            <a:chOff x="4244067" y="2343574"/>
            <a:chExt cx="1796802" cy="1469072"/>
          </a:xfrm>
        </p:grpSpPr>
        <p:sp>
          <p:nvSpPr>
            <p:cNvPr id="12" name="等腰三角形 6"/>
            <p:cNvSpPr/>
            <p:nvPr/>
          </p:nvSpPr>
          <p:spPr>
            <a:xfrm>
              <a:off x="4244067" y="2343574"/>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solidFill>
              <a:srgbClr val="FF6500"/>
            </a:solidFill>
            <a:ln w="3175" cap="flat" cmpd="sng" algn="ctr">
              <a:solidFill>
                <a:sysClr val="window" lastClr="FFFFFF"/>
              </a:solidFill>
              <a:prstDash val="solid"/>
            </a:ln>
            <a:effectLst/>
          </p:spPr>
          <p:txBody>
            <a:bodyPr anchor="ctr"/>
            <a:lstStyle/>
            <a:p>
              <a:pPr algn="ctr" defTabSz="1285240">
                <a:defRPr/>
              </a:pPr>
              <a:endParaRPr lang="zh-CN" altLang="en-US" sz="2530" kern="0">
                <a:solidFill>
                  <a:prstClr val="white"/>
                </a:solidFill>
                <a:effectLst>
                  <a:outerShdw blurRad="38100" dist="38100" dir="2700000" algn="tl">
                    <a:srgbClr val="000000">
                      <a:alpha val="43137"/>
                    </a:srgbClr>
                  </a:outerShdw>
                </a:effectLst>
                <a:latin typeface="+mn-ea"/>
                <a:cs typeface="+mn-ea"/>
              </a:endParaRPr>
            </a:p>
          </p:txBody>
        </p:sp>
        <p:sp>
          <p:nvSpPr>
            <p:cNvPr id="13" name="TextBox 12"/>
            <p:cNvSpPr txBox="1"/>
            <p:nvPr/>
          </p:nvSpPr>
          <p:spPr>
            <a:xfrm>
              <a:off x="4723487" y="3047006"/>
              <a:ext cx="822151" cy="342631"/>
            </a:xfrm>
            <a:prstGeom prst="rect">
              <a:avLst/>
            </a:prstGeom>
            <a:noFill/>
          </p:spPr>
          <p:txBody>
            <a:bodyPr wrap="none" rtlCol="0">
              <a:spAutoFit/>
            </a:bodyPr>
            <a:lstStyle/>
            <a:p>
              <a:pPr algn="ctr" defTabSz="1285240">
                <a:defRPr/>
              </a:pPr>
              <a:r>
                <a:rPr lang="zh-CN" altLang="en-US" sz="2530" kern="0" dirty="0">
                  <a:solidFill>
                    <a:prstClr val="white">
                      <a:lumMod val="95000"/>
                    </a:prstClr>
                  </a:solidFill>
                  <a:effectLst>
                    <a:outerShdw blurRad="38100" dist="38100" dir="2700000" algn="tl">
                      <a:srgbClr val="000000">
                        <a:alpha val="43137"/>
                      </a:srgbClr>
                    </a:outerShdw>
                  </a:effectLst>
                  <a:latin typeface="+mn-ea"/>
                  <a:cs typeface="+mn-ea"/>
                </a:rPr>
                <a:t>标题字</a:t>
              </a:r>
              <a:endParaRPr lang="zh-CN" altLang="en-US" sz="2530" kern="0" dirty="0">
                <a:solidFill>
                  <a:prstClr val="white">
                    <a:lumMod val="95000"/>
                  </a:prstClr>
                </a:solidFill>
                <a:effectLst>
                  <a:outerShdw blurRad="38100" dist="38100" dir="2700000" algn="tl">
                    <a:srgbClr val="000000">
                      <a:alpha val="43137"/>
                    </a:srgbClr>
                  </a:outerShdw>
                </a:effectLst>
                <a:latin typeface="+mn-ea"/>
                <a:cs typeface="+mn-ea"/>
              </a:endParaRPr>
            </a:p>
          </p:txBody>
        </p:sp>
      </p:grpSp>
      <p:grpSp>
        <p:nvGrpSpPr>
          <p:cNvPr id="14" name="组合 13"/>
          <p:cNvGrpSpPr/>
          <p:nvPr/>
        </p:nvGrpSpPr>
        <p:grpSpPr>
          <a:xfrm>
            <a:off x="4037010" y="3688837"/>
            <a:ext cx="2481969" cy="2110107"/>
            <a:chOff x="3275692" y="4004098"/>
            <a:chExt cx="1765052" cy="1500603"/>
          </a:xfrm>
        </p:grpSpPr>
        <p:sp>
          <p:nvSpPr>
            <p:cNvPr id="15" name="等腰三角形 11"/>
            <p:cNvSpPr/>
            <p:nvPr/>
          </p:nvSpPr>
          <p:spPr>
            <a:xfrm>
              <a:off x="3275692" y="4004098"/>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solidFill>
              <a:srgbClr val="FF6500"/>
            </a:solidFill>
            <a:ln w="3175" cap="flat" cmpd="sng" algn="ctr">
              <a:solidFill>
                <a:sysClr val="window" lastClr="FFFFFF"/>
              </a:solidFill>
              <a:prstDash val="solid"/>
            </a:ln>
            <a:effectLst/>
          </p:spPr>
          <p:txBody>
            <a:bodyPr anchor="ctr"/>
            <a:lstStyle/>
            <a:p>
              <a:pPr algn="ctr" defTabSz="1285240">
                <a:defRPr/>
              </a:pPr>
              <a:endParaRPr lang="zh-CN" altLang="en-US" sz="2530" kern="0">
                <a:solidFill>
                  <a:prstClr val="white"/>
                </a:solidFill>
                <a:effectLst>
                  <a:outerShdw blurRad="38100" dist="38100" dir="2700000" algn="tl">
                    <a:srgbClr val="000000">
                      <a:alpha val="43137"/>
                    </a:srgbClr>
                  </a:outerShdw>
                </a:effectLst>
                <a:latin typeface="+mn-ea"/>
                <a:cs typeface="+mn-ea"/>
              </a:endParaRPr>
            </a:p>
          </p:txBody>
        </p:sp>
        <p:sp>
          <p:nvSpPr>
            <p:cNvPr id="16" name="TextBox 15"/>
            <p:cNvSpPr txBox="1"/>
            <p:nvPr/>
          </p:nvSpPr>
          <p:spPr>
            <a:xfrm>
              <a:off x="3660162" y="4726885"/>
              <a:ext cx="591875" cy="619600"/>
            </a:xfrm>
            <a:prstGeom prst="rect">
              <a:avLst/>
            </a:prstGeom>
            <a:noFill/>
          </p:spPr>
          <p:txBody>
            <a:bodyPr wrap="none" rtlCol="0">
              <a:spAutoFit/>
            </a:bodyPr>
            <a:lstStyle/>
            <a:p>
              <a:pPr algn="ctr" defTabSz="1285240">
                <a:defRPr/>
              </a:pPr>
              <a:r>
                <a:rPr lang="zh-CN" altLang="en-US" sz="2530" kern="0" dirty="0">
                  <a:solidFill>
                    <a:prstClr val="white">
                      <a:lumMod val="95000"/>
                    </a:prstClr>
                  </a:solidFill>
                  <a:effectLst>
                    <a:outerShdw blurRad="38100" dist="38100" dir="2700000" algn="tl">
                      <a:srgbClr val="000000">
                        <a:alpha val="43137"/>
                      </a:srgbClr>
                    </a:outerShdw>
                  </a:effectLst>
                  <a:latin typeface="+mn-ea"/>
                  <a:cs typeface="+mn-ea"/>
                </a:rPr>
                <a:t>标题</a:t>
              </a:r>
              <a:endParaRPr lang="en-US" altLang="zh-CN" sz="2530" kern="0" dirty="0">
                <a:solidFill>
                  <a:prstClr val="white">
                    <a:lumMod val="95000"/>
                  </a:prstClr>
                </a:solidFill>
                <a:effectLst>
                  <a:outerShdw blurRad="38100" dist="38100" dir="2700000" algn="tl">
                    <a:srgbClr val="000000">
                      <a:alpha val="43137"/>
                    </a:srgbClr>
                  </a:outerShdw>
                </a:effectLst>
                <a:latin typeface="+mn-ea"/>
                <a:cs typeface="+mn-ea"/>
              </a:endParaRPr>
            </a:p>
            <a:p>
              <a:pPr algn="ctr" defTabSz="1285240">
                <a:defRPr/>
              </a:pPr>
              <a:r>
                <a:rPr lang="zh-CN" altLang="en-US" sz="2530" kern="0" dirty="0">
                  <a:solidFill>
                    <a:prstClr val="white">
                      <a:lumMod val="95000"/>
                    </a:prstClr>
                  </a:solidFill>
                  <a:effectLst>
                    <a:outerShdw blurRad="38100" dist="38100" dir="2700000" algn="tl">
                      <a:srgbClr val="000000">
                        <a:alpha val="43137"/>
                      </a:srgbClr>
                    </a:outerShdw>
                  </a:effectLst>
                  <a:latin typeface="+mn-ea"/>
                  <a:cs typeface="+mn-ea"/>
                </a:rPr>
                <a:t>文字</a:t>
              </a:r>
              <a:endParaRPr lang="zh-CN" altLang="en-US" sz="2530" kern="0" dirty="0">
                <a:solidFill>
                  <a:prstClr val="white">
                    <a:lumMod val="95000"/>
                  </a:prstClr>
                </a:solidFill>
                <a:effectLst>
                  <a:outerShdw blurRad="38100" dist="38100" dir="2700000" algn="tl">
                    <a:srgbClr val="000000">
                      <a:alpha val="43137"/>
                    </a:srgbClr>
                  </a:outerShdw>
                </a:effectLst>
                <a:latin typeface="+mn-ea"/>
                <a:cs typeface="+mn-ea"/>
              </a:endParaRPr>
            </a:p>
          </p:txBody>
        </p:sp>
      </p:grpSp>
      <p:grpSp>
        <p:nvGrpSpPr>
          <p:cNvPr id="17" name="组合 16"/>
          <p:cNvGrpSpPr/>
          <p:nvPr/>
        </p:nvGrpSpPr>
        <p:grpSpPr>
          <a:xfrm>
            <a:off x="7434074" y="1647461"/>
            <a:ext cx="3583025" cy="1237809"/>
            <a:chOff x="5770504" y="2725131"/>
            <a:chExt cx="2548069" cy="880268"/>
          </a:xfrm>
        </p:grpSpPr>
        <p:grpSp>
          <p:nvGrpSpPr>
            <p:cNvPr id="18" name="组合 44"/>
            <p:cNvGrpSpPr/>
            <p:nvPr/>
          </p:nvGrpSpPr>
          <p:grpSpPr bwMode="auto">
            <a:xfrm flipH="1">
              <a:off x="6042252" y="3141849"/>
              <a:ext cx="2184400" cy="434923"/>
              <a:chOff x="-362770" y="3102960"/>
              <a:chExt cx="2183514" cy="434923"/>
            </a:xfrm>
          </p:grpSpPr>
          <p:sp>
            <p:nvSpPr>
              <p:cNvPr id="21" name="TextBox 11"/>
              <p:cNvSpPr txBox="1">
                <a:spLocks noChangeArrowheads="1"/>
              </p:cNvSpPr>
              <p:nvPr/>
            </p:nvSpPr>
            <p:spPr bwMode="auto">
              <a:xfrm>
                <a:off x="675034" y="3102960"/>
                <a:ext cx="1145710" cy="43492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1685" kern="0" dirty="0">
                    <a:latin typeface="+mn-ea"/>
                    <a:ea typeface="+mn-ea"/>
                    <a:cs typeface="+mn-ea"/>
                  </a:rPr>
                  <a:t>点击添加文本    </a:t>
                </a:r>
                <a:endParaRPr lang="en-US" altLang="zh-CN" sz="1685" kern="0" dirty="0">
                  <a:latin typeface="+mn-ea"/>
                  <a:ea typeface="+mn-ea"/>
                  <a:cs typeface="+mn-ea"/>
                </a:endParaRPr>
              </a:p>
              <a:p>
                <a:pPr defTabSz="1285240" eaLnBrk="1" hangingPunct="1">
                  <a:defRPr/>
                </a:pPr>
                <a:r>
                  <a:rPr lang="zh-CN" altLang="en-US" sz="1685" kern="0" dirty="0">
                    <a:latin typeface="+mn-ea"/>
                    <a:ea typeface="+mn-ea"/>
                    <a:cs typeface="+mn-ea"/>
                  </a:rPr>
                  <a:t>点击添加文本</a:t>
                </a:r>
                <a:endParaRPr lang="en-US" altLang="zh-CN" sz="1685" kern="0" dirty="0">
                  <a:latin typeface="+mn-ea"/>
                  <a:ea typeface="+mn-ea"/>
                  <a:cs typeface="+mn-ea"/>
                </a:endParaRPr>
              </a:p>
            </p:txBody>
          </p:sp>
          <p:sp>
            <p:nvSpPr>
              <p:cNvPr id="22" name="TextBox 11"/>
              <p:cNvSpPr txBox="1">
                <a:spLocks noChangeArrowheads="1"/>
              </p:cNvSpPr>
              <p:nvPr/>
            </p:nvSpPr>
            <p:spPr bwMode="auto">
              <a:xfrm>
                <a:off x="-362770" y="3102960"/>
                <a:ext cx="1145710" cy="43492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1685" kern="0" dirty="0">
                    <a:latin typeface="+mn-ea"/>
                    <a:ea typeface="+mn-ea"/>
                    <a:cs typeface="+mn-ea"/>
                  </a:rPr>
                  <a:t>点击添加文本    </a:t>
                </a:r>
                <a:endParaRPr lang="en-US" altLang="zh-CN" sz="1685" kern="0" dirty="0">
                  <a:latin typeface="+mn-ea"/>
                  <a:ea typeface="+mn-ea"/>
                  <a:cs typeface="+mn-ea"/>
                </a:endParaRPr>
              </a:p>
              <a:p>
                <a:pPr defTabSz="1285240" eaLnBrk="1" hangingPunct="1">
                  <a:defRPr/>
                </a:pPr>
                <a:r>
                  <a:rPr lang="zh-CN" altLang="en-US" sz="1685" kern="0" dirty="0">
                    <a:latin typeface="+mn-ea"/>
                    <a:ea typeface="+mn-ea"/>
                    <a:cs typeface="+mn-ea"/>
                  </a:rPr>
                  <a:t>点击添加文本</a:t>
                </a:r>
                <a:endParaRPr lang="en-US" altLang="zh-CN" sz="1685" kern="0" dirty="0">
                  <a:latin typeface="+mn-ea"/>
                  <a:ea typeface="+mn-ea"/>
                  <a:cs typeface="+mn-ea"/>
                </a:endParaRPr>
              </a:p>
            </p:txBody>
          </p:sp>
        </p:grpSp>
        <p:sp>
          <p:nvSpPr>
            <p:cNvPr id="19" name="TextBox 11"/>
            <p:cNvSpPr txBox="1">
              <a:spLocks noChangeArrowheads="1"/>
            </p:cNvSpPr>
            <p:nvPr/>
          </p:nvSpPr>
          <p:spPr bwMode="auto">
            <a:xfrm flipH="1">
              <a:off x="6064607" y="2725131"/>
              <a:ext cx="1456585" cy="31180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2250" b="1" kern="0" dirty="0">
                  <a:latin typeface="+mn-ea"/>
                  <a:ea typeface="+mn-ea"/>
                  <a:cs typeface="+mn-ea"/>
                </a:rPr>
                <a:t>点击添加文本    </a:t>
              </a:r>
              <a:endParaRPr lang="en-US" altLang="zh-CN" sz="2250" b="1" kern="0" dirty="0">
                <a:latin typeface="+mn-ea"/>
                <a:ea typeface="+mn-ea"/>
                <a:cs typeface="+mn-ea"/>
              </a:endParaRPr>
            </a:p>
          </p:txBody>
        </p:sp>
        <p:cxnSp>
          <p:nvCxnSpPr>
            <p:cNvPr id="20" name="直接连接符 19"/>
            <p:cNvCxnSpPr/>
            <p:nvPr/>
          </p:nvCxnSpPr>
          <p:spPr>
            <a:xfrm flipH="1">
              <a:off x="5770504" y="3605399"/>
              <a:ext cx="2548069" cy="0"/>
            </a:xfrm>
            <a:prstGeom prst="line">
              <a:avLst/>
            </a:prstGeom>
            <a:noFill/>
            <a:ln w="12700" cap="flat" cmpd="sng" algn="ctr">
              <a:solidFill>
                <a:srgbClr val="FF6500"/>
              </a:solidFill>
              <a:prstDash val="sysDot"/>
              <a:headEnd type="oval"/>
              <a:tailEnd type="oval"/>
            </a:ln>
            <a:effectLst/>
          </p:spPr>
        </p:cxnSp>
      </p:grpSp>
      <p:grpSp>
        <p:nvGrpSpPr>
          <p:cNvPr id="23" name="组合 22"/>
          <p:cNvGrpSpPr/>
          <p:nvPr/>
        </p:nvGrpSpPr>
        <p:grpSpPr>
          <a:xfrm>
            <a:off x="1156221" y="3379312"/>
            <a:ext cx="3712272" cy="1237809"/>
            <a:chOff x="821899" y="3716534"/>
            <a:chExt cx="2639983" cy="880268"/>
          </a:xfrm>
        </p:grpSpPr>
        <p:grpSp>
          <p:nvGrpSpPr>
            <p:cNvPr id="24" name="组合 44"/>
            <p:cNvGrpSpPr/>
            <p:nvPr/>
          </p:nvGrpSpPr>
          <p:grpSpPr bwMode="auto">
            <a:xfrm flipH="1">
              <a:off x="821899" y="4133252"/>
              <a:ext cx="2184400" cy="434923"/>
              <a:chOff x="-362770" y="3102960"/>
              <a:chExt cx="2183514" cy="434923"/>
            </a:xfrm>
          </p:grpSpPr>
          <p:sp>
            <p:nvSpPr>
              <p:cNvPr id="27" name="TextBox 11"/>
              <p:cNvSpPr txBox="1">
                <a:spLocks noChangeArrowheads="1"/>
              </p:cNvSpPr>
              <p:nvPr/>
            </p:nvSpPr>
            <p:spPr bwMode="auto">
              <a:xfrm>
                <a:off x="675034" y="3102960"/>
                <a:ext cx="1145710" cy="43492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1685" kern="0" dirty="0">
                    <a:latin typeface="+mn-ea"/>
                    <a:ea typeface="+mn-ea"/>
                    <a:cs typeface="+mn-ea"/>
                  </a:rPr>
                  <a:t>点击添加文本    </a:t>
                </a:r>
                <a:endParaRPr lang="en-US" altLang="zh-CN" sz="1685" kern="0" dirty="0">
                  <a:latin typeface="+mn-ea"/>
                  <a:ea typeface="+mn-ea"/>
                  <a:cs typeface="+mn-ea"/>
                </a:endParaRPr>
              </a:p>
              <a:p>
                <a:pPr defTabSz="1285240" eaLnBrk="1" hangingPunct="1">
                  <a:defRPr/>
                </a:pPr>
                <a:r>
                  <a:rPr lang="zh-CN" altLang="en-US" sz="1685" kern="0" dirty="0">
                    <a:latin typeface="+mn-ea"/>
                    <a:ea typeface="+mn-ea"/>
                    <a:cs typeface="+mn-ea"/>
                  </a:rPr>
                  <a:t>点击添加文本</a:t>
                </a:r>
                <a:endParaRPr lang="en-US" altLang="zh-CN" sz="1685" kern="0" dirty="0">
                  <a:latin typeface="+mn-ea"/>
                  <a:ea typeface="+mn-ea"/>
                  <a:cs typeface="+mn-ea"/>
                </a:endParaRPr>
              </a:p>
            </p:txBody>
          </p:sp>
          <p:sp>
            <p:nvSpPr>
              <p:cNvPr id="28" name="TextBox 11"/>
              <p:cNvSpPr txBox="1">
                <a:spLocks noChangeArrowheads="1"/>
              </p:cNvSpPr>
              <p:nvPr/>
            </p:nvSpPr>
            <p:spPr bwMode="auto">
              <a:xfrm>
                <a:off x="-362770" y="3102960"/>
                <a:ext cx="1145710" cy="43492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1685" kern="0" dirty="0">
                    <a:latin typeface="+mn-ea"/>
                    <a:ea typeface="+mn-ea"/>
                    <a:cs typeface="+mn-ea"/>
                  </a:rPr>
                  <a:t>点击添加文本    </a:t>
                </a:r>
                <a:endParaRPr lang="en-US" altLang="zh-CN" sz="1685" kern="0" dirty="0">
                  <a:latin typeface="+mn-ea"/>
                  <a:ea typeface="+mn-ea"/>
                  <a:cs typeface="+mn-ea"/>
                </a:endParaRPr>
              </a:p>
              <a:p>
                <a:pPr defTabSz="1285240" eaLnBrk="1" hangingPunct="1">
                  <a:defRPr/>
                </a:pPr>
                <a:r>
                  <a:rPr lang="zh-CN" altLang="en-US" sz="1685" kern="0" dirty="0">
                    <a:latin typeface="+mn-ea"/>
                    <a:ea typeface="+mn-ea"/>
                    <a:cs typeface="+mn-ea"/>
                  </a:rPr>
                  <a:t>点击添加文本</a:t>
                </a:r>
                <a:endParaRPr lang="en-US" altLang="zh-CN" sz="1685" kern="0" dirty="0">
                  <a:latin typeface="+mn-ea"/>
                  <a:ea typeface="+mn-ea"/>
                  <a:cs typeface="+mn-ea"/>
                </a:endParaRPr>
              </a:p>
            </p:txBody>
          </p:sp>
        </p:grpSp>
        <p:sp>
          <p:nvSpPr>
            <p:cNvPr id="25" name="TextBox 11"/>
            <p:cNvSpPr txBox="1">
              <a:spLocks noChangeArrowheads="1"/>
            </p:cNvSpPr>
            <p:nvPr/>
          </p:nvSpPr>
          <p:spPr bwMode="auto">
            <a:xfrm flipH="1">
              <a:off x="844254" y="3716534"/>
              <a:ext cx="1456585" cy="31180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2250" b="1" kern="0" dirty="0">
                  <a:latin typeface="+mn-ea"/>
                  <a:ea typeface="+mn-ea"/>
                  <a:cs typeface="+mn-ea"/>
                </a:rPr>
                <a:t>点击添加文本    </a:t>
              </a:r>
              <a:endParaRPr lang="en-US" altLang="zh-CN" sz="2250" b="1" kern="0" dirty="0">
                <a:latin typeface="+mn-ea"/>
                <a:ea typeface="+mn-ea"/>
                <a:cs typeface="+mn-ea"/>
              </a:endParaRPr>
            </a:p>
          </p:txBody>
        </p:sp>
        <p:cxnSp>
          <p:nvCxnSpPr>
            <p:cNvPr id="26" name="直接连接符 25"/>
            <p:cNvCxnSpPr/>
            <p:nvPr/>
          </p:nvCxnSpPr>
          <p:spPr>
            <a:xfrm flipH="1">
              <a:off x="868640" y="4596802"/>
              <a:ext cx="2593242" cy="0"/>
            </a:xfrm>
            <a:prstGeom prst="line">
              <a:avLst/>
            </a:prstGeom>
            <a:noFill/>
            <a:ln w="12700" cap="flat" cmpd="sng" algn="ctr">
              <a:solidFill>
                <a:srgbClr val="FF6500"/>
              </a:solidFill>
              <a:prstDash val="sysDot"/>
              <a:headEnd type="oval"/>
              <a:tailEnd type="oval"/>
            </a:ln>
            <a:effectLst/>
          </p:spPr>
        </p:cxnSp>
      </p:grpSp>
      <p:grpSp>
        <p:nvGrpSpPr>
          <p:cNvPr id="29" name="组合 28"/>
          <p:cNvGrpSpPr/>
          <p:nvPr/>
        </p:nvGrpSpPr>
        <p:grpSpPr>
          <a:xfrm>
            <a:off x="8871738" y="4016338"/>
            <a:ext cx="3583025" cy="1237809"/>
            <a:chOff x="5770504" y="2725131"/>
            <a:chExt cx="2548069" cy="880268"/>
          </a:xfrm>
        </p:grpSpPr>
        <p:grpSp>
          <p:nvGrpSpPr>
            <p:cNvPr id="30" name="组合 44"/>
            <p:cNvGrpSpPr/>
            <p:nvPr/>
          </p:nvGrpSpPr>
          <p:grpSpPr bwMode="auto">
            <a:xfrm flipH="1">
              <a:off x="6042252" y="3141849"/>
              <a:ext cx="2184400" cy="434923"/>
              <a:chOff x="-362770" y="3102960"/>
              <a:chExt cx="2183514" cy="434923"/>
            </a:xfrm>
          </p:grpSpPr>
          <p:sp>
            <p:nvSpPr>
              <p:cNvPr id="36" name="TextBox 11"/>
              <p:cNvSpPr txBox="1">
                <a:spLocks noChangeArrowheads="1"/>
              </p:cNvSpPr>
              <p:nvPr/>
            </p:nvSpPr>
            <p:spPr bwMode="auto">
              <a:xfrm>
                <a:off x="675034" y="3102960"/>
                <a:ext cx="1145710" cy="43492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1685" kern="0" dirty="0">
                    <a:latin typeface="+mn-ea"/>
                    <a:ea typeface="+mn-ea"/>
                    <a:cs typeface="+mn-ea"/>
                  </a:rPr>
                  <a:t>点击添加文本    </a:t>
                </a:r>
                <a:endParaRPr lang="en-US" altLang="zh-CN" sz="1685" kern="0" dirty="0">
                  <a:latin typeface="+mn-ea"/>
                  <a:ea typeface="+mn-ea"/>
                  <a:cs typeface="+mn-ea"/>
                </a:endParaRPr>
              </a:p>
              <a:p>
                <a:pPr defTabSz="1285240" eaLnBrk="1" hangingPunct="1">
                  <a:defRPr/>
                </a:pPr>
                <a:r>
                  <a:rPr lang="zh-CN" altLang="en-US" sz="1685" kern="0" dirty="0">
                    <a:latin typeface="+mn-ea"/>
                    <a:ea typeface="+mn-ea"/>
                    <a:cs typeface="+mn-ea"/>
                  </a:rPr>
                  <a:t>点击添加文本</a:t>
                </a:r>
                <a:endParaRPr lang="en-US" altLang="zh-CN" sz="1685" kern="0" dirty="0">
                  <a:latin typeface="+mn-ea"/>
                  <a:ea typeface="+mn-ea"/>
                  <a:cs typeface="+mn-ea"/>
                </a:endParaRPr>
              </a:p>
            </p:txBody>
          </p:sp>
          <p:sp>
            <p:nvSpPr>
              <p:cNvPr id="37" name="TextBox 11"/>
              <p:cNvSpPr txBox="1">
                <a:spLocks noChangeArrowheads="1"/>
              </p:cNvSpPr>
              <p:nvPr/>
            </p:nvSpPr>
            <p:spPr bwMode="auto">
              <a:xfrm>
                <a:off x="-362770" y="3102960"/>
                <a:ext cx="1145710" cy="43492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1685" kern="0" dirty="0">
                    <a:latin typeface="+mn-ea"/>
                    <a:ea typeface="+mn-ea"/>
                    <a:cs typeface="+mn-ea"/>
                  </a:rPr>
                  <a:t>点击添加文本    </a:t>
                </a:r>
                <a:endParaRPr lang="en-US" altLang="zh-CN" sz="1685" kern="0" dirty="0">
                  <a:latin typeface="+mn-ea"/>
                  <a:ea typeface="+mn-ea"/>
                  <a:cs typeface="+mn-ea"/>
                </a:endParaRPr>
              </a:p>
              <a:p>
                <a:pPr defTabSz="1285240" eaLnBrk="1" hangingPunct="1">
                  <a:defRPr/>
                </a:pPr>
                <a:r>
                  <a:rPr lang="zh-CN" altLang="en-US" sz="1685" kern="0" dirty="0">
                    <a:latin typeface="+mn-ea"/>
                    <a:ea typeface="+mn-ea"/>
                    <a:cs typeface="+mn-ea"/>
                  </a:rPr>
                  <a:t>点击添加文本</a:t>
                </a:r>
                <a:endParaRPr lang="en-US" altLang="zh-CN" sz="1685" kern="0" dirty="0">
                  <a:latin typeface="+mn-ea"/>
                  <a:ea typeface="+mn-ea"/>
                  <a:cs typeface="+mn-ea"/>
                </a:endParaRPr>
              </a:p>
            </p:txBody>
          </p:sp>
        </p:grpSp>
        <p:sp>
          <p:nvSpPr>
            <p:cNvPr id="34" name="TextBox 11"/>
            <p:cNvSpPr txBox="1">
              <a:spLocks noChangeArrowheads="1"/>
            </p:cNvSpPr>
            <p:nvPr/>
          </p:nvSpPr>
          <p:spPr bwMode="auto">
            <a:xfrm flipH="1">
              <a:off x="6064607" y="2725131"/>
              <a:ext cx="1456585" cy="31180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5240" eaLnBrk="1" hangingPunct="1">
                <a:defRPr/>
              </a:pPr>
              <a:r>
                <a:rPr lang="zh-CN" altLang="en-US" sz="2250" b="1" kern="0" dirty="0">
                  <a:latin typeface="+mn-ea"/>
                  <a:ea typeface="+mn-ea"/>
                  <a:cs typeface="+mn-ea"/>
                </a:rPr>
                <a:t>点击添加文本    </a:t>
              </a:r>
              <a:endParaRPr lang="en-US" altLang="zh-CN" sz="2250" b="1" kern="0" dirty="0">
                <a:latin typeface="+mn-ea"/>
                <a:ea typeface="+mn-ea"/>
                <a:cs typeface="+mn-ea"/>
              </a:endParaRPr>
            </a:p>
          </p:txBody>
        </p:sp>
        <p:cxnSp>
          <p:nvCxnSpPr>
            <p:cNvPr id="35" name="直接连接符 34"/>
            <p:cNvCxnSpPr/>
            <p:nvPr/>
          </p:nvCxnSpPr>
          <p:spPr>
            <a:xfrm flipH="1">
              <a:off x="5770504" y="3605399"/>
              <a:ext cx="2548069" cy="0"/>
            </a:xfrm>
            <a:prstGeom prst="line">
              <a:avLst/>
            </a:prstGeom>
            <a:noFill/>
            <a:ln w="12700" cap="flat" cmpd="sng" algn="ctr">
              <a:solidFill>
                <a:srgbClr val="FF6500"/>
              </a:solidFill>
              <a:prstDash val="sysDot"/>
              <a:headEnd type="oval"/>
              <a:tailEnd type="oval"/>
            </a:ln>
            <a:effectLst/>
          </p:spPr>
        </p:cxnSp>
      </p:grpSp>
      <p:sp>
        <p:nvSpPr>
          <p:cNvPr id="4" name="文本占位符 3"/>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airplan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49" presetClass="path" presetSubtype="0" accel="50000" decel="50000" fill="hold" nodeType="withEffect">
                                  <p:stCondLst>
                                    <p:cond delay="0"/>
                                  </p:stCondLst>
                                  <p:childTnLst>
                                    <p:animMotion origin="layout" path="M 0.00025 0.00022 L -0.09469 -0.04675 " pathEditMode="relative" rAng="0" ptsTypes="AA">
                                      <p:cBhvr>
                                        <p:cTn id="21" dur="1000" spd="-100000" fill="hold"/>
                                        <p:tgtEl>
                                          <p:spTgt spid="8"/>
                                        </p:tgtEl>
                                        <p:attrNameLst>
                                          <p:attrName>ppt_x</p:attrName>
                                          <p:attrName>ppt_y</p:attrName>
                                        </p:attrNameLst>
                                      </p:cBhvr>
                                      <p:rCtr x="-4753" y="-234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par>
                                <p:cTn id="27" presetID="49" presetClass="path" presetSubtype="0" accel="50000" decel="50000" fill="hold" nodeType="withEffect">
                                  <p:stCondLst>
                                    <p:cond delay="0"/>
                                  </p:stCondLst>
                                  <p:childTnLst>
                                    <p:animMotion origin="layout" path="M 0.00062 0.00044 L 0.09617 -0.04675 " pathEditMode="relative" rAng="0" ptsTypes="AA">
                                      <p:cBhvr>
                                        <p:cTn id="28" dur="1000" spd="-100000" fill="hold"/>
                                        <p:tgtEl>
                                          <p:spTgt spid="14"/>
                                        </p:tgtEl>
                                        <p:attrNameLst>
                                          <p:attrName>ppt_x</p:attrName>
                                          <p:attrName>ppt_y</p:attrName>
                                        </p:attrNameLst>
                                      </p:cBhvr>
                                      <p:rCtr x="4778" y="-2371"/>
                                    </p:animMotion>
                                  </p:childTnLst>
                                </p:cTn>
                              </p:par>
                            </p:childTnLst>
                          </p:cTn>
                        </p:par>
                        <p:par>
                          <p:cTn id="29" fill="hold">
                            <p:stCondLst>
                              <p:cond delay="1000"/>
                            </p:stCondLst>
                            <p:childTnLst>
                              <p:par>
                                <p:cTn id="30" presetID="1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lide(fromRight)">
                                      <p:cBhvr>
                                        <p:cTn id="32" dur="1000"/>
                                        <p:tgtEl>
                                          <p:spTgt spid="17"/>
                                        </p:tgtEl>
                                      </p:cBhvr>
                                    </p:animEffect>
                                  </p:childTnLst>
                                </p:cTn>
                              </p:par>
                              <p:par>
                                <p:cTn id="33" presetID="1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slide(fromLeft)">
                                      <p:cBhvr>
                                        <p:cTn id="35" dur="1000"/>
                                        <p:tgtEl>
                                          <p:spTgt spid="23"/>
                                        </p:tgtEl>
                                      </p:cBhvr>
                                    </p:animEffect>
                                  </p:childTnLst>
                                </p:cTn>
                              </p:par>
                            </p:childTnLst>
                          </p:cTn>
                        </p:par>
                        <p:par>
                          <p:cTn id="36" fill="hold">
                            <p:stCondLst>
                              <p:cond delay="2000"/>
                            </p:stCondLst>
                            <p:childTnLst>
                              <p:par>
                                <p:cTn id="37" presetID="12" presetClass="entr" presetSubtype="2"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slide(fromRight)">
                                      <p:cBhvr>
                                        <p:cTn id="3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18671" y="1628322"/>
            <a:ext cx="3001965" cy="21798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671" y="4208871"/>
            <a:ext cx="3001965" cy="207828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470" y="4208871"/>
            <a:ext cx="3001965" cy="207828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470" y="1679125"/>
            <a:ext cx="3001965" cy="207828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6"/>
          <p:cNvSpPr/>
          <p:nvPr/>
        </p:nvSpPr>
        <p:spPr bwMode="auto">
          <a:xfrm>
            <a:off x="1134685" y="1571248"/>
            <a:ext cx="4343668" cy="169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zh-CN" altLang="en-US" sz="3375" dirty="0">
                <a:latin typeface="+mn-ea"/>
                <a:cs typeface="+mn-ea"/>
                <a:sym typeface="Lato Hairline" pitchFamily="34" charset="0"/>
              </a:rPr>
              <a:t>单击</a:t>
            </a:r>
            <a:r>
              <a:rPr lang="zh-CN" altLang="en-US" sz="3375" dirty="0">
                <a:latin typeface="+mn-ea"/>
                <a:cs typeface="+mn-ea"/>
                <a:sym typeface="Lato Light" pitchFamily="34" charset="0"/>
              </a:rPr>
              <a:t>此处</a:t>
            </a:r>
            <a:endParaRPr lang="en-US" altLang="zh-CN" sz="3375" dirty="0">
              <a:latin typeface="+mn-ea"/>
              <a:cs typeface="+mn-ea"/>
              <a:sym typeface="Lato Light" pitchFamily="34" charset="0"/>
            </a:endParaRPr>
          </a:p>
          <a:p>
            <a:pPr algn="l"/>
            <a:r>
              <a:rPr lang="zh-CN" altLang="en-US" sz="3935" b="1" dirty="0">
                <a:latin typeface="+mn-ea"/>
                <a:cs typeface="+mn-ea"/>
                <a:sym typeface="Lato Light" pitchFamily="34" charset="0"/>
              </a:rPr>
              <a:t>添加主标题</a:t>
            </a:r>
            <a:endParaRPr lang="en-US" sz="3935" b="1" dirty="0">
              <a:latin typeface="+mn-ea"/>
              <a:cs typeface="+mn-ea"/>
              <a:sym typeface="Lato Hairline" pitchFamily="34" charset="0"/>
            </a:endParaRPr>
          </a:p>
        </p:txBody>
      </p:sp>
      <p:sp>
        <p:nvSpPr>
          <p:cNvPr id="15" name="Rectangle 12"/>
          <p:cNvSpPr/>
          <p:nvPr/>
        </p:nvSpPr>
        <p:spPr>
          <a:xfrm>
            <a:off x="1204792" y="3216102"/>
            <a:ext cx="3789234" cy="5059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5">
              <a:solidFill>
                <a:schemeClr val="tx1"/>
              </a:solidFill>
              <a:latin typeface="+mn-ea"/>
              <a:cs typeface="+mn-ea"/>
            </a:endParaRPr>
          </a:p>
        </p:txBody>
      </p:sp>
      <p:sp>
        <p:nvSpPr>
          <p:cNvPr id="16" name="TextBox 15"/>
          <p:cNvSpPr txBox="1"/>
          <p:nvPr/>
        </p:nvSpPr>
        <p:spPr>
          <a:xfrm>
            <a:off x="1066317" y="3463530"/>
            <a:ext cx="3906346" cy="1309205"/>
          </a:xfrm>
          <a:prstGeom prst="rect">
            <a:avLst/>
          </a:prstGeom>
          <a:noFill/>
        </p:spPr>
        <p:txBody>
          <a:bodyPr wrap="square" rtlCol="0">
            <a:spAutoFit/>
          </a:bodyPr>
          <a:lstStyle/>
          <a:p>
            <a:pPr>
              <a:lnSpc>
                <a:spcPct val="150000"/>
              </a:lnSpc>
            </a:pPr>
            <a:r>
              <a:rPr lang="zh-CN" altLang="en-US" sz="1755" dirty="0">
                <a:latin typeface="+mn-ea"/>
                <a:cs typeface="+mn-ea"/>
              </a:rPr>
              <a:t>单击此处添加文本单击此处添加文本</a:t>
            </a:r>
            <a:endParaRPr lang="en-US" altLang="zh-CN" sz="1755" dirty="0">
              <a:latin typeface="+mn-ea"/>
              <a:cs typeface="+mn-ea"/>
            </a:endParaRPr>
          </a:p>
          <a:p>
            <a:pPr>
              <a:lnSpc>
                <a:spcPct val="150000"/>
              </a:lnSpc>
            </a:pPr>
            <a:r>
              <a:rPr lang="zh-CN" altLang="en-US" sz="1755" dirty="0">
                <a:latin typeface="+mn-ea"/>
                <a:cs typeface="+mn-ea"/>
              </a:rPr>
              <a:t>单击此处添加文本单击此处添加文本</a:t>
            </a:r>
            <a:endParaRPr lang="en-US" altLang="zh-CN" sz="1755" dirty="0">
              <a:latin typeface="+mn-ea"/>
              <a:cs typeface="+mn-ea"/>
            </a:endParaRPr>
          </a:p>
          <a:p>
            <a:pPr>
              <a:lnSpc>
                <a:spcPct val="150000"/>
              </a:lnSpc>
            </a:pPr>
            <a:r>
              <a:rPr lang="zh-CN" altLang="en-US" sz="1755" dirty="0">
                <a:latin typeface="+mn-ea"/>
                <a:cs typeface="+mn-ea"/>
              </a:rPr>
              <a:t>单击此处添加文本单击此处添加文本</a:t>
            </a:r>
            <a:endParaRPr lang="en-US" altLang="zh-CN" sz="1755" dirty="0">
              <a:latin typeface="+mn-ea"/>
              <a:cs typeface="+mn-ea"/>
            </a:endParaRPr>
          </a:p>
        </p:txBody>
      </p:sp>
      <p:sp>
        <p:nvSpPr>
          <p:cNvPr id="17" name="TextBox 16"/>
          <p:cNvSpPr txBox="1"/>
          <p:nvPr/>
        </p:nvSpPr>
        <p:spPr>
          <a:xfrm>
            <a:off x="1066317" y="4982394"/>
            <a:ext cx="3906346" cy="903581"/>
          </a:xfrm>
          <a:prstGeom prst="rect">
            <a:avLst/>
          </a:prstGeom>
          <a:noFill/>
        </p:spPr>
        <p:txBody>
          <a:bodyPr wrap="square" rtlCol="0">
            <a:spAutoFit/>
          </a:bodyPr>
          <a:lstStyle/>
          <a:p>
            <a:pPr>
              <a:lnSpc>
                <a:spcPct val="150000"/>
              </a:lnSpc>
            </a:pPr>
            <a:r>
              <a:rPr lang="zh-CN" altLang="en-US" sz="1755" dirty="0">
                <a:latin typeface="+mn-ea"/>
                <a:cs typeface="+mn-ea"/>
              </a:rPr>
              <a:t>单击此处添加文本单击此处添加文本</a:t>
            </a:r>
            <a:endParaRPr lang="en-US" altLang="zh-CN" sz="1755" dirty="0">
              <a:latin typeface="+mn-ea"/>
              <a:cs typeface="+mn-ea"/>
            </a:endParaRPr>
          </a:p>
          <a:p>
            <a:pPr>
              <a:lnSpc>
                <a:spcPct val="150000"/>
              </a:lnSpc>
            </a:pPr>
            <a:r>
              <a:rPr lang="zh-CN" altLang="en-US" sz="1755" dirty="0">
                <a:latin typeface="+mn-ea"/>
                <a:cs typeface="+mn-ea"/>
              </a:rPr>
              <a:t>单击此处添加文本单击此处添加文本</a:t>
            </a:r>
            <a:endParaRPr lang="en-US" altLang="zh-CN" sz="1755" dirty="0">
              <a:latin typeface="+mn-ea"/>
              <a:cs typeface="+mn-ea"/>
            </a:endParaRPr>
          </a:p>
        </p:txBody>
      </p:sp>
      <p:sp>
        <p:nvSpPr>
          <p:cNvPr id="18" name="Rectangle 12"/>
          <p:cNvSpPr/>
          <p:nvPr/>
        </p:nvSpPr>
        <p:spPr>
          <a:xfrm>
            <a:off x="1204792" y="6095481"/>
            <a:ext cx="3789234" cy="5059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5">
              <a:solidFill>
                <a:schemeClr val="tx1"/>
              </a:solidFill>
              <a:latin typeface="+mn-ea"/>
              <a:cs typeface="+mn-ea"/>
            </a:endParaRPr>
          </a:p>
        </p:txBody>
      </p:sp>
      <p:sp>
        <p:nvSpPr>
          <p:cNvPr id="4" name="文本占位符 3"/>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2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7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8"/>
          <p:cNvSpPr/>
          <p:nvPr/>
        </p:nvSpPr>
        <p:spPr bwMode="auto">
          <a:xfrm>
            <a:off x="5714290" y="1428941"/>
            <a:ext cx="1437987" cy="1387189"/>
          </a:xfrm>
          <a:custGeom>
            <a:avLst/>
            <a:gdLst>
              <a:gd name="T0" fmla="*/ 46 w 155"/>
              <a:gd name="T1" fmla="*/ 149 h 149"/>
              <a:gd name="T2" fmla="*/ 46 w 155"/>
              <a:gd name="T3" fmla="*/ 120 h 149"/>
              <a:gd name="T4" fmla="*/ 25 w 155"/>
              <a:gd name="T5" fmla="*/ 78 h 149"/>
              <a:gd name="T6" fmla="*/ 77 w 155"/>
              <a:gd name="T7" fmla="*/ 25 h 149"/>
              <a:gd name="T8" fmla="*/ 130 w 155"/>
              <a:gd name="T9" fmla="*/ 78 h 149"/>
              <a:gd name="T10" fmla="*/ 109 w 155"/>
              <a:gd name="T11" fmla="*/ 120 h 149"/>
              <a:gd name="T12" fmla="*/ 109 w 155"/>
              <a:gd name="T13" fmla="*/ 149 h 149"/>
              <a:gd name="T14" fmla="*/ 155 w 155"/>
              <a:gd name="T15" fmla="*/ 78 h 149"/>
              <a:gd name="T16" fmla="*/ 77 w 155"/>
              <a:gd name="T17" fmla="*/ 0 h 149"/>
              <a:gd name="T18" fmla="*/ 0 w 155"/>
              <a:gd name="T19" fmla="*/ 78 h 149"/>
              <a:gd name="T20" fmla="*/ 46 w 155"/>
              <a:gd name="T21"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49">
                <a:moveTo>
                  <a:pt x="46" y="149"/>
                </a:moveTo>
                <a:cubicBezTo>
                  <a:pt x="46" y="120"/>
                  <a:pt x="46" y="120"/>
                  <a:pt x="46" y="120"/>
                </a:cubicBezTo>
                <a:cubicBezTo>
                  <a:pt x="33" y="110"/>
                  <a:pt x="25" y="95"/>
                  <a:pt x="25" y="78"/>
                </a:cubicBezTo>
                <a:cubicBezTo>
                  <a:pt x="25" y="49"/>
                  <a:pt x="48" y="25"/>
                  <a:pt x="77" y="25"/>
                </a:cubicBezTo>
                <a:cubicBezTo>
                  <a:pt x="106" y="25"/>
                  <a:pt x="130" y="49"/>
                  <a:pt x="130" y="78"/>
                </a:cubicBezTo>
                <a:cubicBezTo>
                  <a:pt x="130" y="95"/>
                  <a:pt x="121" y="110"/>
                  <a:pt x="109" y="120"/>
                </a:cubicBezTo>
                <a:cubicBezTo>
                  <a:pt x="109" y="149"/>
                  <a:pt x="109" y="149"/>
                  <a:pt x="109" y="149"/>
                </a:cubicBezTo>
                <a:cubicBezTo>
                  <a:pt x="136" y="137"/>
                  <a:pt x="155" y="110"/>
                  <a:pt x="155" y="78"/>
                </a:cubicBezTo>
                <a:cubicBezTo>
                  <a:pt x="155" y="35"/>
                  <a:pt x="120" y="0"/>
                  <a:pt x="77" y="0"/>
                </a:cubicBezTo>
                <a:cubicBezTo>
                  <a:pt x="34" y="0"/>
                  <a:pt x="0" y="35"/>
                  <a:pt x="0" y="78"/>
                </a:cubicBezTo>
                <a:cubicBezTo>
                  <a:pt x="0" y="110"/>
                  <a:pt x="19" y="137"/>
                  <a:pt x="46" y="149"/>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32" name="Group 31"/>
          <p:cNvGrpSpPr/>
          <p:nvPr/>
        </p:nvGrpSpPr>
        <p:grpSpPr>
          <a:xfrm>
            <a:off x="6179291" y="1893946"/>
            <a:ext cx="507984" cy="1895174"/>
            <a:chOff x="4385314" y="1623469"/>
            <a:chExt cx="379204" cy="1414725"/>
          </a:xfrm>
          <a:solidFill>
            <a:schemeClr val="accent3"/>
          </a:solidFill>
          <a:effectLst/>
        </p:grpSpPr>
        <p:sp>
          <p:nvSpPr>
            <p:cNvPr id="11" name="Rectangle 109"/>
            <p:cNvSpPr>
              <a:spLocks noChangeArrowheads="1"/>
            </p:cNvSpPr>
            <p:nvPr/>
          </p:nvSpPr>
          <p:spPr bwMode="auto">
            <a:xfrm>
              <a:off x="4461155" y="1818906"/>
              <a:ext cx="221689" cy="1219288"/>
            </a:xfrm>
            <a:prstGeom prst="rect">
              <a:avLst/>
            </a:pr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sp>
          <p:nvSpPr>
            <p:cNvPr id="12" name="Oval 110"/>
            <p:cNvSpPr>
              <a:spLocks noChangeArrowheads="1"/>
            </p:cNvSpPr>
            <p:nvPr/>
          </p:nvSpPr>
          <p:spPr bwMode="auto">
            <a:xfrm>
              <a:off x="4385314" y="1623469"/>
              <a:ext cx="379204" cy="390872"/>
            </a:xfrm>
            <a:prstGeom prst="ellipse">
              <a:avLst/>
            </a:pr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grpSp>
      <p:sp>
        <p:nvSpPr>
          <p:cNvPr id="14" name="Freeform 112"/>
          <p:cNvSpPr/>
          <p:nvPr/>
        </p:nvSpPr>
        <p:spPr bwMode="auto">
          <a:xfrm>
            <a:off x="4061388" y="2472264"/>
            <a:ext cx="1531768" cy="1586474"/>
          </a:xfrm>
          <a:custGeom>
            <a:avLst/>
            <a:gdLst>
              <a:gd name="T0" fmla="*/ 145 w 165"/>
              <a:gd name="T1" fmla="*/ 139 h 171"/>
              <a:gd name="T2" fmla="*/ 118 w 165"/>
              <a:gd name="T3" fmla="*/ 130 h 171"/>
              <a:gd name="T4" fmla="*/ 71 w 165"/>
              <a:gd name="T5" fmla="*/ 137 h 171"/>
              <a:gd name="T6" fmla="*/ 37 w 165"/>
              <a:gd name="T7" fmla="*/ 71 h 171"/>
              <a:gd name="T8" fmla="*/ 104 w 165"/>
              <a:gd name="T9" fmla="*/ 37 h 171"/>
              <a:gd name="T10" fmla="*/ 137 w 165"/>
              <a:gd name="T11" fmla="*/ 71 h 171"/>
              <a:gd name="T12" fmla="*/ 165 w 165"/>
              <a:gd name="T13" fmla="*/ 80 h 171"/>
              <a:gd name="T14" fmla="*/ 111 w 165"/>
              <a:gd name="T15" fmla="*/ 14 h 171"/>
              <a:gd name="T16" fmla="*/ 14 w 165"/>
              <a:gd name="T17" fmla="*/ 63 h 171"/>
              <a:gd name="T18" fmla="*/ 63 w 165"/>
              <a:gd name="T19" fmla="*/ 161 h 171"/>
              <a:gd name="T20" fmla="*/ 145 w 165"/>
              <a:gd name="T21" fmla="*/ 13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71">
                <a:moveTo>
                  <a:pt x="145" y="139"/>
                </a:moveTo>
                <a:cubicBezTo>
                  <a:pt x="118" y="130"/>
                  <a:pt x="118" y="130"/>
                  <a:pt x="118" y="130"/>
                </a:cubicBezTo>
                <a:cubicBezTo>
                  <a:pt x="105" y="139"/>
                  <a:pt x="88" y="143"/>
                  <a:pt x="71" y="137"/>
                </a:cubicBezTo>
                <a:cubicBezTo>
                  <a:pt x="44" y="128"/>
                  <a:pt x="28" y="99"/>
                  <a:pt x="37" y="71"/>
                </a:cubicBezTo>
                <a:cubicBezTo>
                  <a:pt x="46" y="44"/>
                  <a:pt x="76" y="28"/>
                  <a:pt x="104" y="37"/>
                </a:cubicBezTo>
                <a:cubicBezTo>
                  <a:pt x="120" y="43"/>
                  <a:pt x="132" y="55"/>
                  <a:pt x="137" y="71"/>
                </a:cubicBezTo>
                <a:cubicBezTo>
                  <a:pt x="165" y="80"/>
                  <a:pt x="165" y="80"/>
                  <a:pt x="165" y="80"/>
                </a:cubicBezTo>
                <a:cubicBezTo>
                  <a:pt x="162" y="50"/>
                  <a:pt x="142" y="23"/>
                  <a:pt x="111" y="14"/>
                </a:cubicBezTo>
                <a:cubicBezTo>
                  <a:pt x="71" y="0"/>
                  <a:pt x="27" y="23"/>
                  <a:pt x="14" y="63"/>
                </a:cubicBezTo>
                <a:cubicBezTo>
                  <a:pt x="0" y="104"/>
                  <a:pt x="23" y="148"/>
                  <a:pt x="63" y="161"/>
                </a:cubicBezTo>
                <a:cubicBezTo>
                  <a:pt x="94" y="171"/>
                  <a:pt x="125" y="161"/>
                  <a:pt x="145" y="139"/>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31" name="Group 30"/>
          <p:cNvGrpSpPr/>
          <p:nvPr/>
        </p:nvGrpSpPr>
        <p:grpSpPr>
          <a:xfrm>
            <a:off x="4581094" y="2991972"/>
            <a:ext cx="1895173" cy="937818"/>
            <a:chOff x="3192280" y="2443134"/>
            <a:chExt cx="1414724" cy="700070"/>
          </a:xfrm>
          <a:solidFill>
            <a:schemeClr val="accent3"/>
          </a:solidFill>
          <a:effectLst/>
        </p:grpSpPr>
        <p:sp>
          <p:nvSpPr>
            <p:cNvPr id="15" name="Freeform 113"/>
            <p:cNvSpPr/>
            <p:nvPr/>
          </p:nvSpPr>
          <p:spPr bwMode="auto">
            <a:xfrm>
              <a:off x="3373131" y="2553979"/>
              <a:ext cx="1233873" cy="589225"/>
            </a:xfrm>
            <a:custGeom>
              <a:avLst/>
              <a:gdLst>
                <a:gd name="T0" fmla="*/ 399 w 423"/>
                <a:gd name="T1" fmla="*/ 202 h 202"/>
                <a:gd name="T2" fmla="*/ 423 w 423"/>
                <a:gd name="T3" fmla="*/ 131 h 202"/>
                <a:gd name="T4" fmla="*/ 23 w 423"/>
                <a:gd name="T5" fmla="*/ 0 h 202"/>
                <a:gd name="T6" fmla="*/ 0 w 423"/>
                <a:gd name="T7" fmla="*/ 71 h 202"/>
                <a:gd name="T8" fmla="*/ 399 w 423"/>
                <a:gd name="T9" fmla="*/ 202 h 202"/>
              </a:gdLst>
              <a:ahLst/>
              <a:cxnLst>
                <a:cxn ang="0">
                  <a:pos x="T0" y="T1"/>
                </a:cxn>
                <a:cxn ang="0">
                  <a:pos x="T2" y="T3"/>
                </a:cxn>
                <a:cxn ang="0">
                  <a:pos x="T4" y="T5"/>
                </a:cxn>
                <a:cxn ang="0">
                  <a:pos x="T6" y="T7"/>
                </a:cxn>
                <a:cxn ang="0">
                  <a:pos x="T8" y="T9"/>
                </a:cxn>
              </a:cxnLst>
              <a:rect l="0" t="0" r="r" b="b"/>
              <a:pathLst>
                <a:path w="423" h="202">
                  <a:moveTo>
                    <a:pt x="399" y="202"/>
                  </a:moveTo>
                  <a:lnTo>
                    <a:pt x="423" y="131"/>
                  </a:lnTo>
                  <a:lnTo>
                    <a:pt x="23" y="0"/>
                  </a:lnTo>
                  <a:lnTo>
                    <a:pt x="0" y="71"/>
                  </a:lnTo>
                  <a:lnTo>
                    <a:pt x="399" y="202"/>
                  </a:ln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sp>
          <p:nvSpPr>
            <p:cNvPr id="16" name="Freeform 114"/>
            <p:cNvSpPr/>
            <p:nvPr/>
          </p:nvSpPr>
          <p:spPr bwMode="auto">
            <a:xfrm>
              <a:off x="3192280" y="2443134"/>
              <a:ext cx="437543" cy="437543"/>
            </a:xfrm>
            <a:custGeom>
              <a:avLst/>
              <a:gdLst>
                <a:gd name="T0" fmla="*/ 23 w 63"/>
                <a:gd name="T1" fmla="*/ 58 h 63"/>
                <a:gd name="T2" fmla="*/ 5 w 63"/>
                <a:gd name="T3" fmla="*/ 23 h 63"/>
                <a:gd name="T4" fmla="*/ 40 w 63"/>
                <a:gd name="T5" fmla="*/ 5 h 63"/>
                <a:gd name="T6" fmla="*/ 58 w 63"/>
                <a:gd name="T7" fmla="*/ 40 h 63"/>
                <a:gd name="T8" fmla="*/ 23 w 63"/>
                <a:gd name="T9" fmla="*/ 58 h 63"/>
              </a:gdLst>
              <a:ahLst/>
              <a:cxnLst>
                <a:cxn ang="0">
                  <a:pos x="T0" y="T1"/>
                </a:cxn>
                <a:cxn ang="0">
                  <a:pos x="T2" y="T3"/>
                </a:cxn>
                <a:cxn ang="0">
                  <a:pos x="T4" y="T5"/>
                </a:cxn>
                <a:cxn ang="0">
                  <a:pos x="T6" y="T7"/>
                </a:cxn>
                <a:cxn ang="0">
                  <a:pos x="T8" y="T9"/>
                </a:cxn>
              </a:cxnLst>
              <a:rect l="0" t="0" r="r" b="b"/>
              <a:pathLst>
                <a:path w="63" h="63">
                  <a:moveTo>
                    <a:pt x="23" y="58"/>
                  </a:moveTo>
                  <a:cubicBezTo>
                    <a:pt x="8" y="53"/>
                    <a:pt x="0" y="37"/>
                    <a:pt x="5" y="23"/>
                  </a:cubicBezTo>
                  <a:cubicBezTo>
                    <a:pt x="10" y="8"/>
                    <a:pt x="25" y="0"/>
                    <a:pt x="40" y="5"/>
                  </a:cubicBezTo>
                  <a:cubicBezTo>
                    <a:pt x="55" y="10"/>
                    <a:pt x="63" y="25"/>
                    <a:pt x="58" y="40"/>
                  </a:cubicBezTo>
                  <a:cubicBezTo>
                    <a:pt x="53" y="55"/>
                    <a:pt x="37" y="63"/>
                    <a:pt x="23" y="58"/>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grpSp>
      <p:sp>
        <p:nvSpPr>
          <p:cNvPr id="18" name="Freeform 116"/>
          <p:cNvSpPr/>
          <p:nvPr/>
        </p:nvSpPr>
        <p:spPr bwMode="auto">
          <a:xfrm>
            <a:off x="4643614" y="4359623"/>
            <a:ext cx="1578659" cy="1578659"/>
          </a:xfrm>
          <a:custGeom>
            <a:avLst/>
            <a:gdLst>
              <a:gd name="T0" fmla="*/ 155 w 170"/>
              <a:gd name="T1" fmla="*/ 43 h 170"/>
              <a:gd name="T2" fmla="*/ 138 w 170"/>
              <a:gd name="T3" fmla="*/ 66 h 170"/>
              <a:gd name="T4" fmla="*/ 130 w 170"/>
              <a:gd name="T5" fmla="*/ 113 h 170"/>
              <a:gd name="T6" fmla="*/ 57 w 170"/>
              <a:gd name="T7" fmla="*/ 124 h 170"/>
              <a:gd name="T8" fmla="*/ 45 w 170"/>
              <a:gd name="T9" fmla="*/ 51 h 170"/>
              <a:gd name="T10" fmla="*/ 87 w 170"/>
              <a:gd name="T11" fmla="*/ 29 h 170"/>
              <a:gd name="T12" fmla="*/ 104 w 170"/>
              <a:gd name="T13" fmla="*/ 6 h 170"/>
              <a:gd name="T14" fmla="*/ 25 w 170"/>
              <a:gd name="T15" fmla="*/ 36 h 170"/>
              <a:gd name="T16" fmla="*/ 42 w 170"/>
              <a:gd name="T17" fmla="*/ 145 h 170"/>
              <a:gd name="T18" fmla="*/ 151 w 170"/>
              <a:gd name="T19" fmla="*/ 127 h 170"/>
              <a:gd name="T20" fmla="*/ 155 w 170"/>
              <a:gd name="T21" fmla="*/ 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70">
                <a:moveTo>
                  <a:pt x="155" y="43"/>
                </a:moveTo>
                <a:cubicBezTo>
                  <a:pt x="138" y="66"/>
                  <a:pt x="138" y="66"/>
                  <a:pt x="138" y="66"/>
                </a:cubicBezTo>
                <a:cubicBezTo>
                  <a:pt x="143" y="81"/>
                  <a:pt x="140" y="99"/>
                  <a:pt x="130" y="113"/>
                </a:cubicBezTo>
                <a:cubicBezTo>
                  <a:pt x="113" y="136"/>
                  <a:pt x="80" y="141"/>
                  <a:pt x="57" y="124"/>
                </a:cubicBezTo>
                <a:cubicBezTo>
                  <a:pt x="33" y="107"/>
                  <a:pt x="28" y="74"/>
                  <a:pt x="45" y="51"/>
                </a:cubicBezTo>
                <a:cubicBezTo>
                  <a:pt x="55" y="37"/>
                  <a:pt x="71" y="29"/>
                  <a:pt x="87" y="29"/>
                </a:cubicBezTo>
                <a:cubicBezTo>
                  <a:pt x="104" y="6"/>
                  <a:pt x="104" y="6"/>
                  <a:pt x="104" y="6"/>
                </a:cubicBezTo>
                <a:cubicBezTo>
                  <a:pt x="75" y="0"/>
                  <a:pt x="44" y="10"/>
                  <a:pt x="25" y="36"/>
                </a:cubicBezTo>
                <a:cubicBezTo>
                  <a:pt x="0" y="71"/>
                  <a:pt x="7" y="119"/>
                  <a:pt x="42" y="145"/>
                </a:cubicBezTo>
                <a:cubicBezTo>
                  <a:pt x="77" y="170"/>
                  <a:pt x="125" y="162"/>
                  <a:pt x="151" y="127"/>
                </a:cubicBezTo>
                <a:cubicBezTo>
                  <a:pt x="169" y="102"/>
                  <a:pt x="170" y="68"/>
                  <a:pt x="155" y="43"/>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35" name="Group 34"/>
          <p:cNvGrpSpPr/>
          <p:nvPr/>
        </p:nvGrpSpPr>
        <p:grpSpPr>
          <a:xfrm>
            <a:off x="5167229" y="3707059"/>
            <a:ext cx="1371556" cy="1699795"/>
            <a:chOff x="3629823" y="2976936"/>
            <a:chExt cx="1023850" cy="1268877"/>
          </a:xfrm>
          <a:solidFill>
            <a:schemeClr val="accent3"/>
          </a:solidFill>
          <a:effectLst/>
        </p:grpSpPr>
        <p:sp>
          <p:nvSpPr>
            <p:cNvPr id="19" name="Freeform 117"/>
            <p:cNvSpPr/>
            <p:nvPr/>
          </p:nvSpPr>
          <p:spPr bwMode="auto">
            <a:xfrm>
              <a:off x="3761085" y="2976936"/>
              <a:ext cx="892588" cy="1117195"/>
            </a:xfrm>
            <a:custGeom>
              <a:avLst/>
              <a:gdLst>
                <a:gd name="T0" fmla="*/ 306 w 306"/>
                <a:gd name="T1" fmla="*/ 43 h 383"/>
                <a:gd name="T2" fmla="*/ 247 w 306"/>
                <a:gd name="T3" fmla="*/ 0 h 383"/>
                <a:gd name="T4" fmla="*/ 0 w 306"/>
                <a:gd name="T5" fmla="*/ 338 h 383"/>
                <a:gd name="T6" fmla="*/ 61 w 306"/>
                <a:gd name="T7" fmla="*/ 383 h 383"/>
                <a:gd name="T8" fmla="*/ 306 w 306"/>
                <a:gd name="T9" fmla="*/ 43 h 383"/>
              </a:gdLst>
              <a:ahLst/>
              <a:cxnLst>
                <a:cxn ang="0">
                  <a:pos x="T0" y="T1"/>
                </a:cxn>
                <a:cxn ang="0">
                  <a:pos x="T2" y="T3"/>
                </a:cxn>
                <a:cxn ang="0">
                  <a:pos x="T4" y="T5"/>
                </a:cxn>
                <a:cxn ang="0">
                  <a:pos x="T6" y="T7"/>
                </a:cxn>
                <a:cxn ang="0">
                  <a:pos x="T8" y="T9"/>
                </a:cxn>
              </a:cxnLst>
              <a:rect l="0" t="0" r="r" b="b"/>
              <a:pathLst>
                <a:path w="306" h="383">
                  <a:moveTo>
                    <a:pt x="306" y="43"/>
                  </a:moveTo>
                  <a:lnTo>
                    <a:pt x="247" y="0"/>
                  </a:lnTo>
                  <a:lnTo>
                    <a:pt x="0" y="338"/>
                  </a:lnTo>
                  <a:lnTo>
                    <a:pt x="61" y="383"/>
                  </a:lnTo>
                  <a:lnTo>
                    <a:pt x="306" y="43"/>
                  </a:ln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sp>
          <p:nvSpPr>
            <p:cNvPr id="20" name="Freeform 118"/>
            <p:cNvSpPr/>
            <p:nvPr/>
          </p:nvSpPr>
          <p:spPr bwMode="auto">
            <a:xfrm>
              <a:off x="3629823" y="3808270"/>
              <a:ext cx="434627" cy="437543"/>
            </a:xfrm>
            <a:custGeom>
              <a:avLst/>
              <a:gdLst>
                <a:gd name="T0" fmla="*/ 54 w 63"/>
                <a:gd name="T1" fmla="*/ 48 h 63"/>
                <a:gd name="T2" fmla="*/ 15 w 63"/>
                <a:gd name="T3" fmla="*/ 54 h 63"/>
                <a:gd name="T4" fmla="*/ 9 w 63"/>
                <a:gd name="T5" fmla="*/ 15 h 63"/>
                <a:gd name="T6" fmla="*/ 48 w 63"/>
                <a:gd name="T7" fmla="*/ 9 h 63"/>
                <a:gd name="T8" fmla="*/ 54 w 63"/>
                <a:gd name="T9" fmla="*/ 48 h 63"/>
              </a:gdLst>
              <a:ahLst/>
              <a:cxnLst>
                <a:cxn ang="0">
                  <a:pos x="T0" y="T1"/>
                </a:cxn>
                <a:cxn ang="0">
                  <a:pos x="T2" y="T3"/>
                </a:cxn>
                <a:cxn ang="0">
                  <a:pos x="T4" y="T5"/>
                </a:cxn>
                <a:cxn ang="0">
                  <a:pos x="T6" y="T7"/>
                </a:cxn>
                <a:cxn ang="0">
                  <a:pos x="T8" y="T9"/>
                </a:cxn>
              </a:cxnLst>
              <a:rect l="0" t="0" r="r" b="b"/>
              <a:pathLst>
                <a:path w="63" h="63">
                  <a:moveTo>
                    <a:pt x="54" y="48"/>
                  </a:moveTo>
                  <a:cubicBezTo>
                    <a:pt x="45" y="60"/>
                    <a:pt x="28" y="63"/>
                    <a:pt x="15" y="54"/>
                  </a:cubicBezTo>
                  <a:cubicBezTo>
                    <a:pt x="3" y="45"/>
                    <a:pt x="0" y="28"/>
                    <a:pt x="9" y="15"/>
                  </a:cubicBezTo>
                  <a:cubicBezTo>
                    <a:pt x="18" y="3"/>
                    <a:pt x="36" y="0"/>
                    <a:pt x="48" y="9"/>
                  </a:cubicBezTo>
                  <a:cubicBezTo>
                    <a:pt x="60" y="18"/>
                    <a:pt x="63" y="36"/>
                    <a:pt x="54" y="48"/>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grpSp>
      <p:sp>
        <p:nvSpPr>
          <p:cNvPr id="22" name="Freeform 120"/>
          <p:cNvSpPr/>
          <p:nvPr/>
        </p:nvSpPr>
        <p:spPr bwMode="auto">
          <a:xfrm>
            <a:off x="6632568" y="4359623"/>
            <a:ext cx="1578659" cy="1578659"/>
          </a:xfrm>
          <a:custGeom>
            <a:avLst/>
            <a:gdLst>
              <a:gd name="T0" fmla="*/ 66 w 170"/>
              <a:gd name="T1" fmla="*/ 6 h 170"/>
              <a:gd name="T2" fmla="*/ 83 w 170"/>
              <a:gd name="T3" fmla="*/ 30 h 170"/>
              <a:gd name="T4" fmla="*/ 125 w 170"/>
              <a:gd name="T5" fmla="*/ 51 h 170"/>
              <a:gd name="T6" fmla="*/ 113 w 170"/>
              <a:gd name="T7" fmla="*/ 125 h 170"/>
              <a:gd name="T8" fmla="*/ 40 w 170"/>
              <a:gd name="T9" fmla="*/ 113 h 170"/>
              <a:gd name="T10" fmla="*/ 32 w 170"/>
              <a:gd name="T11" fmla="*/ 67 h 170"/>
              <a:gd name="T12" fmla="*/ 15 w 170"/>
              <a:gd name="T13" fmla="*/ 43 h 170"/>
              <a:gd name="T14" fmla="*/ 19 w 170"/>
              <a:gd name="T15" fmla="*/ 128 h 170"/>
              <a:gd name="T16" fmla="*/ 128 w 170"/>
              <a:gd name="T17" fmla="*/ 145 h 170"/>
              <a:gd name="T18" fmla="*/ 145 w 170"/>
              <a:gd name="T19" fmla="*/ 37 h 170"/>
              <a:gd name="T20" fmla="*/ 66 w 170"/>
              <a:gd name="T2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70">
                <a:moveTo>
                  <a:pt x="66" y="6"/>
                </a:moveTo>
                <a:cubicBezTo>
                  <a:pt x="83" y="30"/>
                  <a:pt x="83" y="30"/>
                  <a:pt x="83" y="30"/>
                </a:cubicBezTo>
                <a:cubicBezTo>
                  <a:pt x="99" y="30"/>
                  <a:pt x="114" y="37"/>
                  <a:pt x="125" y="51"/>
                </a:cubicBezTo>
                <a:cubicBezTo>
                  <a:pt x="142" y="75"/>
                  <a:pt x="136" y="108"/>
                  <a:pt x="113" y="125"/>
                </a:cubicBezTo>
                <a:cubicBezTo>
                  <a:pt x="89" y="142"/>
                  <a:pt x="57" y="137"/>
                  <a:pt x="40" y="113"/>
                </a:cubicBezTo>
                <a:cubicBezTo>
                  <a:pt x="29" y="99"/>
                  <a:pt x="27" y="82"/>
                  <a:pt x="32" y="67"/>
                </a:cubicBezTo>
                <a:cubicBezTo>
                  <a:pt x="15" y="43"/>
                  <a:pt x="15" y="43"/>
                  <a:pt x="15" y="43"/>
                </a:cubicBezTo>
                <a:cubicBezTo>
                  <a:pt x="0" y="69"/>
                  <a:pt x="1" y="102"/>
                  <a:pt x="19" y="128"/>
                </a:cubicBezTo>
                <a:cubicBezTo>
                  <a:pt x="44" y="163"/>
                  <a:pt x="93" y="170"/>
                  <a:pt x="128" y="145"/>
                </a:cubicBezTo>
                <a:cubicBezTo>
                  <a:pt x="162" y="120"/>
                  <a:pt x="170" y="71"/>
                  <a:pt x="145" y="37"/>
                </a:cubicBezTo>
                <a:cubicBezTo>
                  <a:pt x="126" y="11"/>
                  <a:pt x="95" y="0"/>
                  <a:pt x="66" y="6"/>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34" name="Group 33"/>
          <p:cNvGrpSpPr/>
          <p:nvPr/>
        </p:nvGrpSpPr>
        <p:grpSpPr>
          <a:xfrm>
            <a:off x="6308241" y="3707060"/>
            <a:ext cx="1383280" cy="1711517"/>
            <a:chOff x="4481574" y="2976936"/>
            <a:chExt cx="1032602" cy="1277627"/>
          </a:xfrm>
          <a:solidFill>
            <a:schemeClr val="accent3"/>
          </a:solidFill>
          <a:effectLst/>
        </p:grpSpPr>
        <p:sp>
          <p:nvSpPr>
            <p:cNvPr id="23" name="Freeform 121"/>
            <p:cNvSpPr/>
            <p:nvPr/>
          </p:nvSpPr>
          <p:spPr bwMode="auto">
            <a:xfrm>
              <a:off x="4481574" y="2976936"/>
              <a:ext cx="901340" cy="1123029"/>
            </a:xfrm>
            <a:custGeom>
              <a:avLst/>
              <a:gdLst>
                <a:gd name="T0" fmla="*/ 62 w 309"/>
                <a:gd name="T1" fmla="*/ 0 h 385"/>
                <a:gd name="T2" fmla="*/ 0 w 309"/>
                <a:gd name="T3" fmla="*/ 45 h 385"/>
                <a:gd name="T4" fmla="*/ 247 w 309"/>
                <a:gd name="T5" fmla="*/ 385 h 385"/>
                <a:gd name="T6" fmla="*/ 309 w 309"/>
                <a:gd name="T7" fmla="*/ 340 h 385"/>
                <a:gd name="T8" fmla="*/ 62 w 309"/>
                <a:gd name="T9" fmla="*/ 0 h 385"/>
              </a:gdLst>
              <a:ahLst/>
              <a:cxnLst>
                <a:cxn ang="0">
                  <a:pos x="T0" y="T1"/>
                </a:cxn>
                <a:cxn ang="0">
                  <a:pos x="T2" y="T3"/>
                </a:cxn>
                <a:cxn ang="0">
                  <a:pos x="T4" y="T5"/>
                </a:cxn>
                <a:cxn ang="0">
                  <a:pos x="T6" y="T7"/>
                </a:cxn>
                <a:cxn ang="0">
                  <a:pos x="T8" y="T9"/>
                </a:cxn>
              </a:cxnLst>
              <a:rect l="0" t="0" r="r" b="b"/>
              <a:pathLst>
                <a:path w="309" h="385">
                  <a:moveTo>
                    <a:pt x="62" y="0"/>
                  </a:moveTo>
                  <a:lnTo>
                    <a:pt x="0" y="45"/>
                  </a:lnTo>
                  <a:lnTo>
                    <a:pt x="247" y="385"/>
                  </a:lnTo>
                  <a:lnTo>
                    <a:pt x="309" y="340"/>
                  </a:lnTo>
                  <a:lnTo>
                    <a:pt x="62" y="0"/>
                  </a:ln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sp>
          <p:nvSpPr>
            <p:cNvPr id="24" name="Freeform 122"/>
            <p:cNvSpPr/>
            <p:nvPr/>
          </p:nvSpPr>
          <p:spPr bwMode="auto">
            <a:xfrm>
              <a:off x="5076633" y="3817020"/>
              <a:ext cx="437543" cy="437543"/>
            </a:xfrm>
            <a:custGeom>
              <a:avLst/>
              <a:gdLst>
                <a:gd name="T0" fmla="*/ 54 w 63"/>
                <a:gd name="T1" fmla="*/ 15 h 63"/>
                <a:gd name="T2" fmla="*/ 47 w 63"/>
                <a:gd name="T3" fmla="*/ 54 h 63"/>
                <a:gd name="T4" fmla="*/ 9 w 63"/>
                <a:gd name="T5" fmla="*/ 48 h 63"/>
                <a:gd name="T6" fmla="*/ 15 w 63"/>
                <a:gd name="T7" fmla="*/ 9 h 63"/>
                <a:gd name="T8" fmla="*/ 54 w 63"/>
                <a:gd name="T9" fmla="*/ 15 h 63"/>
              </a:gdLst>
              <a:ahLst/>
              <a:cxnLst>
                <a:cxn ang="0">
                  <a:pos x="T0" y="T1"/>
                </a:cxn>
                <a:cxn ang="0">
                  <a:pos x="T2" y="T3"/>
                </a:cxn>
                <a:cxn ang="0">
                  <a:pos x="T4" y="T5"/>
                </a:cxn>
                <a:cxn ang="0">
                  <a:pos x="T6" y="T7"/>
                </a:cxn>
                <a:cxn ang="0">
                  <a:pos x="T8" y="T9"/>
                </a:cxn>
              </a:cxnLst>
              <a:rect l="0" t="0" r="r" b="b"/>
              <a:pathLst>
                <a:path w="63" h="63">
                  <a:moveTo>
                    <a:pt x="54" y="15"/>
                  </a:moveTo>
                  <a:cubicBezTo>
                    <a:pt x="63" y="27"/>
                    <a:pt x="60" y="45"/>
                    <a:pt x="47" y="54"/>
                  </a:cubicBezTo>
                  <a:cubicBezTo>
                    <a:pt x="35" y="63"/>
                    <a:pt x="18" y="60"/>
                    <a:pt x="9" y="48"/>
                  </a:cubicBezTo>
                  <a:cubicBezTo>
                    <a:pt x="0" y="35"/>
                    <a:pt x="2" y="18"/>
                    <a:pt x="15" y="9"/>
                  </a:cubicBezTo>
                  <a:cubicBezTo>
                    <a:pt x="27" y="0"/>
                    <a:pt x="45" y="3"/>
                    <a:pt x="54" y="15"/>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grpSp>
      <p:sp>
        <p:nvSpPr>
          <p:cNvPr id="26" name="Freeform 124"/>
          <p:cNvSpPr/>
          <p:nvPr/>
        </p:nvSpPr>
        <p:spPr bwMode="auto">
          <a:xfrm>
            <a:off x="7273415" y="2472264"/>
            <a:ext cx="1523953" cy="1586474"/>
          </a:xfrm>
          <a:custGeom>
            <a:avLst/>
            <a:gdLst>
              <a:gd name="T0" fmla="*/ 0 w 164"/>
              <a:gd name="T1" fmla="*/ 80 h 171"/>
              <a:gd name="T2" fmla="*/ 27 w 164"/>
              <a:gd name="T3" fmla="*/ 71 h 171"/>
              <a:gd name="T4" fmla="*/ 61 w 164"/>
              <a:gd name="T5" fmla="*/ 37 h 171"/>
              <a:gd name="T6" fmla="*/ 127 w 164"/>
              <a:gd name="T7" fmla="*/ 71 h 171"/>
              <a:gd name="T8" fmla="*/ 93 w 164"/>
              <a:gd name="T9" fmla="*/ 137 h 171"/>
              <a:gd name="T10" fmla="*/ 47 w 164"/>
              <a:gd name="T11" fmla="*/ 130 h 171"/>
              <a:gd name="T12" fmla="*/ 19 w 164"/>
              <a:gd name="T13" fmla="*/ 139 h 171"/>
              <a:gd name="T14" fmla="*/ 101 w 164"/>
              <a:gd name="T15" fmla="*/ 161 h 171"/>
              <a:gd name="T16" fmla="*/ 151 w 164"/>
              <a:gd name="T17" fmla="*/ 63 h 171"/>
              <a:gd name="T18" fmla="*/ 53 w 164"/>
              <a:gd name="T19" fmla="*/ 14 h 171"/>
              <a:gd name="T20" fmla="*/ 0 w 164"/>
              <a:gd name="T21" fmla="*/ 8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171">
                <a:moveTo>
                  <a:pt x="0" y="80"/>
                </a:moveTo>
                <a:cubicBezTo>
                  <a:pt x="27" y="71"/>
                  <a:pt x="27" y="71"/>
                  <a:pt x="27" y="71"/>
                </a:cubicBezTo>
                <a:cubicBezTo>
                  <a:pt x="33" y="55"/>
                  <a:pt x="45" y="43"/>
                  <a:pt x="61" y="37"/>
                </a:cubicBezTo>
                <a:cubicBezTo>
                  <a:pt x="89" y="28"/>
                  <a:pt x="118" y="44"/>
                  <a:pt x="127" y="71"/>
                </a:cubicBezTo>
                <a:cubicBezTo>
                  <a:pt x="136" y="99"/>
                  <a:pt x="121" y="128"/>
                  <a:pt x="93" y="137"/>
                </a:cubicBezTo>
                <a:cubicBezTo>
                  <a:pt x="77" y="143"/>
                  <a:pt x="60" y="139"/>
                  <a:pt x="47" y="130"/>
                </a:cubicBezTo>
                <a:cubicBezTo>
                  <a:pt x="19" y="139"/>
                  <a:pt x="19" y="139"/>
                  <a:pt x="19" y="139"/>
                </a:cubicBezTo>
                <a:cubicBezTo>
                  <a:pt x="39" y="161"/>
                  <a:pt x="71" y="171"/>
                  <a:pt x="101" y="161"/>
                </a:cubicBezTo>
                <a:cubicBezTo>
                  <a:pt x="142" y="148"/>
                  <a:pt x="164" y="104"/>
                  <a:pt x="151" y="63"/>
                </a:cubicBezTo>
                <a:cubicBezTo>
                  <a:pt x="138" y="23"/>
                  <a:pt x="94" y="0"/>
                  <a:pt x="53" y="14"/>
                </a:cubicBezTo>
                <a:cubicBezTo>
                  <a:pt x="23" y="23"/>
                  <a:pt x="3" y="50"/>
                  <a:pt x="0" y="80"/>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33" name="Group 32"/>
          <p:cNvGrpSpPr/>
          <p:nvPr/>
        </p:nvGrpSpPr>
        <p:grpSpPr>
          <a:xfrm>
            <a:off x="6200785" y="2991976"/>
            <a:ext cx="2076873" cy="1035506"/>
            <a:chOff x="4401359" y="2443134"/>
            <a:chExt cx="1550361" cy="772993"/>
          </a:xfrm>
          <a:solidFill>
            <a:schemeClr val="accent3"/>
          </a:solidFill>
          <a:effectLst/>
        </p:grpSpPr>
        <p:sp>
          <p:nvSpPr>
            <p:cNvPr id="27" name="Freeform 125"/>
            <p:cNvSpPr/>
            <p:nvPr/>
          </p:nvSpPr>
          <p:spPr bwMode="auto">
            <a:xfrm>
              <a:off x="4401359" y="2626902"/>
              <a:ext cx="1233873" cy="589225"/>
            </a:xfrm>
            <a:custGeom>
              <a:avLst/>
              <a:gdLst>
                <a:gd name="T0" fmla="*/ 0 w 423"/>
                <a:gd name="T1" fmla="*/ 131 h 202"/>
                <a:gd name="T2" fmla="*/ 24 w 423"/>
                <a:gd name="T3" fmla="*/ 202 h 202"/>
                <a:gd name="T4" fmla="*/ 423 w 423"/>
                <a:gd name="T5" fmla="*/ 71 h 202"/>
                <a:gd name="T6" fmla="*/ 399 w 423"/>
                <a:gd name="T7" fmla="*/ 0 h 202"/>
                <a:gd name="T8" fmla="*/ 0 w 423"/>
                <a:gd name="T9" fmla="*/ 131 h 202"/>
              </a:gdLst>
              <a:ahLst/>
              <a:cxnLst>
                <a:cxn ang="0">
                  <a:pos x="T0" y="T1"/>
                </a:cxn>
                <a:cxn ang="0">
                  <a:pos x="T2" y="T3"/>
                </a:cxn>
                <a:cxn ang="0">
                  <a:pos x="T4" y="T5"/>
                </a:cxn>
                <a:cxn ang="0">
                  <a:pos x="T6" y="T7"/>
                </a:cxn>
                <a:cxn ang="0">
                  <a:pos x="T8" y="T9"/>
                </a:cxn>
              </a:cxnLst>
              <a:rect l="0" t="0" r="r" b="b"/>
              <a:pathLst>
                <a:path w="423" h="202">
                  <a:moveTo>
                    <a:pt x="0" y="131"/>
                  </a:moveTo>
                  <a:lnTo>
                    <a:pt x="24" y="202"/>
                  </a:lnTo>
                  <a:lnTo>
                    <a:pt x="423" y="71"/>
                  </a:lnTo>
                  <a:lnTo>
                    <a:pt x="399" y="0"/>
                  </a:lnTo>
                  <a:lnTo>
                    <a:pt x="0" y="131"/>
                  </a:ln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sp>
          <p:nvSpPr>
            <p:cNvPr id="28" name="Freeform 126"/>
            <p:cNvSpPr/>
            <p:nvPr/>
          </p:nvSpPr>
          <p:spPr bwMode="auto">
            <a:xfrm>
              <a:off x="5520011" y="2443134"/>
              <a:ext cx="431709" cy="437543"/>
            </a:xfrm>
            <a:custGeom>
              <a:avLst/>
              <a:gdLst>
                <a:gd name="T0" fmla="*/ 23 w 62"/>
                <a:gd name="T1" fmla="*/ 5 h 63"/>
                <a:gd name="T2" fmla="*/ 58 w 62"/>
                <a:gd name="T3" fmla="*/ 23 h 63"/>
                <a:gd name="T4" fmla="*/ 40 w 62"/>
                <a:gd name="T5" fmla="*/ 58 h 63"/>
                <a:gd name="T6" fmla="*/ 5 w 62"/>
                <a:gd name="T7" fmla="*/ 40 h 63"/>
                <a:gd name="T8" fmla="*/ 23 w 62"/>
                <a:gd name="T9" fmla="*/ 5 h 63"/>
              </a:gdLst>
              <a:ahLst/>
              <a:cxnLst>
                <a:cxn ang="0">
                  <a:pos x="T0" y="T1"/>
                </a:cxn>
                <a:cxn ang="0">
                  <a:pos x="T2" y="T3"/>
                </a:cxn>
                <a:cxn ang="0">
                  <a:pos x="T4" y="T5"/>
                </a:cxn>
                <a:cxn ang="0">
                  <a:pos x="T6" y="T7"/>
                </a:cxn>
                <a:cxn ang="0">
                  <a:pos x="T8" y="T9"/>
                </a:cxn>
              </a:cxnLst>
              <a:rect l="0" t="0" r="r" b="b"/>
              <a:pathLst>
                <a:path w="62" h="63">
                  <a:moveTo>
                    <a:pt x="23" y="5"/>
                  </a:moveTo>
                  <a:cubicBezTo>
                    <a:pt x="37" y="0"/>
                    <a:pt x="53" y="8"/>
                    <a:pt x="58" y="23"/>
                  </a:cubicBezTo>
                  <a:cubicBezTo>
                    <a:pt x="62" y="37"/>
                    <a:pt x="54" y="53"/>
                    <a:pt x="40" y="58"/>
                  </a:cubicBezTo>
                  <a:cubicBezTo>
                    <a:pt x="25" y="63"/>
                    <a:pt x="10" y="55"/>
                    <a:pt x="5" y="40"/>
                  </a:cubicBezTo>
                  <a:cubicBezTo>
                    <a:pt x="0" y="25"/>
                    <a:pt x="8" y="10"/>
                    <a:pt x="23" y="5"/>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a:outerShdw blurRad="88900" dist="75434" dir="2699985" rotWithShape="0">
                <a:scrgbClr r="0" g="0" b="0">
                  <a:alpha val="23000"/>
                </a:scrgbClr>
              </a:outerShdw>
            </a:effectLst>
          </p:spPr>
          <p:txBody>
            <a:bodyPr vert="horz" wrap="square" lIns="122494" tIns="61247" rIns="122494" bIns="61247" numCol="1" anchor="t" anchorCtr="0" compatLnSpc="1"/>
            <a:lstStyle/>
            <a:p>
              <a:endParaRPr lang="en-US">
                <a:ea typeface="+mn-ea"/>
                <a:cs typeface="+mn-ea"/>
              </a:endParaRPr>
            </a:p>
          </p:txBody>
        </p:sp>
      </p:grpSp>
      <p:sp>
        <p:nvSpPr>
          <p:cNvPr id="29" name="Freeform 127"/>
          <p:cNvSpPr/>
          <p:nvPr/>
        </p:nvSpPr>
        <p:spPr bwMode="auto">
          <a:xfrm>
            <a:off x="5704999" y="3072075"/>
            <a:ext cx="1430171" cy="1434080"/>
          </a:xfrm>
          <a:custGeom>
            <a:avLst/>
            <a:gdLst>
              <a:gd name="T0" fmla="*/ 56 w 154"/>
              <a:gd name="T1" fmla="*/ 12 h 154"/>
              <a:gd name="T2" fmla="*/ 143 w 154"/>
              <a:gd name="T3" fmla="*/ 56 h 154"/>
              <a:gd name="T4" fmla="*/ 99 w 154"/>
              <a:gd name="T5" fmla="*/ 142 h 154"/>
              <a:gd name="T6" fmla="*/ 12 w 154"/>
              <a:gd name="T7" fmla="*/ 98 h 154"/>
              <a:gd name="T8" fmla="*/ 56 w 154"/>
              <a:gd name="T9" fmla="*/ 12 h 154"/>
            </a:gdLst>
            <a:ahLst/>
            <a:cxnLst>
              <a:cxn ang="0">
                <a:pos x="T0" y="T1"/>
              </a:cxn>
              <a:cxn ang="0">
                <a:pos x="T2" y="T3"/>
              </a:cxn>
              <a:cxn ang="0">
                <a:pos x="T4" y="T5"/>
              </a:cxn>
              <a:cxn ang="0">
                <a:pos x="T6" y="T7"/>
              </a:cxn>
              <a:cxn ang="0">
                <a:pos x="T8" y="T9"/>
              </a:cxn>
            </a:cxnLst>
            <a:rect l="0" t="0" r="r" b="b"/>
            <a:pathLst>
              <a:path w="154" h="154">
                <a:moveTo>
                  <a:pt x="56" y="12"/>
                </a:moveTo>
                <a:cubicBezTo>
                  <a:pt x="92" y="0"/>
                  <a:pt x="131" y="20"/>
                  <a:pt x="143" y="56"/>
                </a:cubicBezTo>
                <a:cubicBezTo>
                  <a:pt x="154" y="92"/>
                  <a:pt x="135" y="131"/>
                  <a:pt x="99" y="142"/>
                </a:cubicBezTo>
                <a:cubicBezTo>
                  <a:pt x="62" y="154"/>
                  <a:pt x="24" y="134"/>
                  <a:pt x="12" y="98"/>
                </a:cubicBezTo>
                <a:cubicBezTo>
                  <a:pt x="0" y="62"/>
                  <a:pt x="20" y="23"/>
                  <a:pt x="56" y="12"/>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p:spPr>
        <p:txBody>
          <a:bodyPr vert="horz" wrap="square" lIns="122494" tIns="61247" rIns="122494" bIns="61247" numCol="1" anchor="t" anchorCtr="0" compatLnSpc="1"/>
          <a:lstStyle/>
          <a:p>
            <a:endParaRPr lang="en-US">
              <a:ea typeface="+mn-ea"/>
              <a:cs typeface="+mn-ea"/>
            </a:endParaRPr>
          </a:p>
        </p:txBody>
      </p:sp>
      <p:grpSp>
        <p:nvGrpSpPr>
          <p:cNvPr id="36" name="Group 35"/>
          <p:cNvGrpSpPr/>
          <p:nvPr/>
        </p:nvGrpSpPr>
        <p:grpSpPr>
          <a:xfrm>
            <a:off x="6092739" y="3461768"/>
            <a:ext cx="654694" cy="654695"/>
            <a:chOff x="6757988" y="4581525"/>
            <a:chExt cx="503237" cy="503238"/>
          </a:xfrm>
          <a:solidFill>
            <a:schemeClr val="bg1"/>
          </a:solidFill>
          <a:effectLst/>
        </p:grpSpPr>
        <p:sp>
          <p:nvSpPr>
            <p:cNvPr id="37" name="Freeform 36"/>
            <p:cNvSpPr>
              <a:spLocks noEditPoints="1"/>
            </p:cNvSpPr>
            <p:nvPr/>
          </p:nvSpPr>
          <p:spPr bwMode="auto">
            <a:xfrm>
              <a:off x="6757988" y="4581525"/>
              <a:ext cx="503237" cy="503238"/>
            </a:xfrm>
            <a:custGeom>
              <a:avLst/>
              <a:gdLst>
                <a:gd name="T0" fmla="*/ 119 w 134"/>
                <a:gd name="T1" fmla="*/ 54 h 134"/>
                <a:gd name="T2" fmla="*/ 111 w 134"/>
                <a:gd name="T3" fmla="*/ 45 h 134"/>
                <a:gd name="T4" fmla="*/ 114 w 134"/>
                <a:gd name="T5" fmla="*/ 39 h 134"/>
                <a:gd name="T6" fmla="*/ 112 w 134"/>
                <a:gd name="T7" fmla="*/ 17 h 134"/>
                <a:gd name="T8" fmla="*/ 95 w 134"/>
                <a:gd name="T9" fmla="*/ 21 h 134"/>
                <a:gd name="T10" fmla="*/ 83 w 134"/>
                <a:gd name="T11" fmla="*/ 21 h 134"/>
                <a:gd name="T12" fmla="*/ 80 w 134"/>
                <a:gd name="T13" fmla="*/ 9 h 134"/>
                <a:gd name="T14" fmla="*/ 54 w 134"/>
                <a:gd name="T15" fmla="*/ 9 h 134"/>
                <a:gd name="T16" fmla="*/ 54 w 134"/>
                <a:gd name="T17" fmla="*/ 15 h 134"/>
                <a:gd name="T18" fmla="*/ 54 w 134"/>
                <a:gd name="T19" fmla="*/ 16 h 134"/>
                <a:gd name="T20" fmla="*/ 53 w 134"/>
                <a:gd name="T21" fmla="*/ 18 h 134"/>
                <a:gd name="T22" fmla="*/ 53 w 134"/>
                <a:gd name="T23" fmla="*/ 18 h 134"/>
                <a:gd name="T24" fmla="*/ 40 w 134"/>
                <a:gd name="T25" fmla="*/ 21 h 134"/>
                <a:gd name="T26" fmla="*/ 23 w 134"/>
                <a:gd name="T27" fmla="*/ 17 h 134"/>
                <a:gd name="T28" fmla="*/ 21 w 134"/>
                <a:gd name="T29" fmla="*/ 40 h 134"/>
                <a:gd name="T30" fmla="*/ 22 w 134"/>
                <a:gd name="T31" fmla="*/ 40 h 134"/>
                <a:gd name="T32" fmla="*/ 22 w 134"/>
                <a:gd name="T33" fmla="*/ 42 h 134"/>
                <a:gd name="T34" fmla="*/ 23 w 134"/>
                <a:gd name="T35" fmla="*/ 43 h 134"/>
                <a:gd name="T36" fmla="*/ 23 w 134"/>
                <a:gd name="T37" fmla="*/ 44 h 134"/>
                <a:gd name="T38" fmla="*/ 20 w 134"/>
                <a:gd name="T39" fmla="*/ 52 h 134"/>
                <a:gd name="T40" fmla="*/ 9 w 134"/>
                <a:gd name="T41" fmla="*/ 54 h 134"/>
                <a:gd name="T42" fmla="*/ 9 w 134"/>
                <a:gd name="T43" fmla="*/ 80 h 134"/>
                <a:gd name="T44" fmla="*/ 16 w 134"/>
                <a:gd name="T45" fmla="*/ 81 h 134"/>
                <a:gd name="T46" fmla="*/ 23 w 134"/>
                <a:gd name="T47" fmla="*/ 89 h 134"/>
                <a:gd name="T48" fmla="*/ 19 w 134"/>
                <a:gd name="T49" fmla="*/ 96 h 134"/>
                <a:gd name="T50" fmla="*/ 22 w 134"/>
                <a:gd name="T51" fmla="*/ 117 h 134"/>
                <a:gd name="T52" fmla="*/ 40 w 134"/>
                <a:gd name="T53" fmla="*/ 113 h 134"/>
                <a:gd name="T54" fmla="*/ 40 w 134"/>
                <a:gd name="T55" fmla="*/ 113 h 134"/>
                <a:gd name="T56" fmla="*/ 42 w 134"/>
                <a:gd name="T57" fmla="*/ 112 h 134"/>
                <a:gd name="T58" fmla="*/ 42 w 134"/>
                <a:gd name="T59" fmla="*/ 112 h 134"/>
                <a:gd name="T60" fmla="*/ 44 w 134"/>
                <a:gd name="T61" fmla="*/ 111 h 134"/>
                <a:gd name="T62" fmla="*/ 51 w 134"/>
                <a:gd name="T63" fmla="*/ 114 h 134"/>
                <a:gd name="T64" fmla="*/ 54 w 134"/>
                <a:gd name="T65" fmla="*/ 125 h 134"/>
                <a:gd name="T66" fmla="*/ 80 w 134"/>
                <a:gd name="T67" fmla="*/ 125 h 134"/>
                <a:gd name="T68" fmla="*/ 80 w 134"/>
                <a:gd name="T69" fmla="*/ 119 h 134"/>
                <a:gd name="T70" fmla="*/ 82 w 134"/>
                <a:gd name="T71" fmla="*/ 114 h 134"/>
                <a:gd name="T72" fmla="*/ 85 w 134"/>
                <a:gd name="T73" fmla="*/ 112 h 134"/>
                <a:gd name="T74" fmla="*/ 85 w 134"/>
                <a:gd name="T75" fmla="*/ 112 h 134"/>
                <a:gd name="T76" fmla="*/ 89 w 134"/>
                <a:gd name="T77" fmla="*/ 111 h 134"/>
                <a:gd name="T78" fmla="*/ 93 w 134"/>
                <a:gd name="T79" fmla="*/ 113 h 134"/>
                <a:gd name="T80" fmla="*/ 99 w 134"/>
                <a:gd name="T81" fmla="*/ 118 h 134"/>
                <a:gd name="T82" fmla="*/ 117 w 134"/>
                <a:gd name="T83" fmla="*/ 99 h 134"/>
                <a:gd name="T84" fmla="*/ 113 w 134"/>
                <a:gd name="T85" fmla="*/ 95 h 134"/>
                <a:gd name="T86" fmla="*/ 119 w 134"/>
                <a:gd name="T87" fmla="*/ 81 h 134"/>
                <a:gd name="T88" fmla="*/ 134 w 134"/>
                <a:gd name="T89" fmla="*/ 72 h 134"/>
                <a:gd name="T90" fmla="*/ 67 w 134"/>
                <a:gd name="T91" fmla="*/ 109 h 134"/>
                <a:gd name="T92" fmla="*/ 109 w 134"/>
                <a:gd name="T93" fmla="*/ 6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134">
                  <a:moveTo>
                    <a:pt x="125" y="54"/>
                  </a:moveTo>
                  <a:cubicBezTo>
                    <a:pt x="119" y="54"/>
                    <a:pt x="119" y="54"/>
                    <a:pt x="119" y="54"/>
                  </a:cubicBezTo>
                  <a:cubicBezTo>
                    <a:pt x="119" y="54"/>
                    <a:pt x="119" y="54"/>
                    <a:pt x="119" y="54"/>
                  </a:cubicBezTo>
                  <a:cubicBezTo>
                    <a:pt x="118" y="54"/>
                    <a:pt x="116" y="54"/>
                    <a:pt x="115" y="53"/>
                  </a:cubicBezTo>
                  <a:cubicBezTo>
                    <a:pt x="115" y="53"/>
                    <a:pt x="115" y="53"/>
                    <a:pt x="115" y="53"/>
                  </a:cubicBezTo>
                  <a:cubicBezTo>
                    <a:pt x="113" y="51"/>
                    <a:pt x="111" y="49"/>
                    <a:pt x="111" y="45"/>
                  </a:cubicBezTo>
                  <a:cubicBezTo>
                    <a:pt x="111" y="45"/>
                    <a:pt x="111" y="44"/>
                    <a:pt x="112" y="43"/>
                  </a:cubicBezTo>
                  <a:cubicBezTo>
                    <a:pt x="112" y="42"/>
                    <a:pt x="112" y="41"/>
                    <a:pt x="113" y="40"/>
                  </a:cubicBezTo>
                  <a:cubicBezTo>
                    <a:pt x="114" y="39"/>
                    <a:pt x="114" y="39"/>
                    <a:pt x="114" y="39"/>
                  </a:cubicBezTo>
                  <a:cubicBezTo>
                    <a:pt x="118" y="36"/>
                    <a:pt x="118" y="36"/>
                    <a:pt x="118" y="36"/>
                  </a:cubicBezTo>
                  <a:cubicBezTo>
                    <a:pt x="120" y="32"/>
                    <a:pt x="120" y="27"/>
                    <a:pt x="117" y="23"/>
                  </a:cubicBezTo>
                  <a:cubicBezTo>
                    <a:pt x="112" y="17"/>
                    <a:pt x="112" y="17"/>
                    <a:pt x="112" y="17"/>
                  </a:cubicBezTo>
                  <a:cubicBezTo>
                    <a:pt x="108" y="14"/>
                    <a:pt x="103" y="14"/>
                    <a:pt x="99" y="17"/>
                  </a:cubicBezTo>
                  <a:cubicBezTo>
                    <a:pt x="95" y="21"/>
                    <a:pt x="95" y="21"/>
                    <a:pt x="95" y="21"/>
                  </a:cubicBezTo>
                  <a:cubicBezTo>
                    <a:pt x="95" y="21"/>
                    <a:pt x="95" y="21"/>
                    <a:pt x="95" y="21"/>
                  </a:cubicBezTo>
                  <a:cubicBezTo>
                    <a:pt x="95" y="21"/>
                    <a:pt x="95" y="21"/>
                    <a:pt x="95" y="21"/>
                  </a:cubicBezTo>
                  <a:cubicBezTo>
                    <a:pt x="92" y="23"/>
                    <a:pt x="88" y="24"/>
                    <a:pt x="85" y="23"/>
                  </a:cubicBezTo>
                  <a:cubicBezTo>
                    <a:pt x="85" y="22"/>
                    <a:pt x="84" y="22"/>
                    <a:pt x="83" y="21"/>
                  </a:cubicBezTo>
                  <a:cubicBezTo>
                    <a:pt x="81" y="19"/>
                    <a:pt x="81" y="17"/>
                    <a:pt x="80" y="16"/>
                  </a:cubicBezTo>
                  <a:cubicBezTo>
                    <a:pt x="80" y="13"/>
                    <a:pt x="80" y="13"/>
                    <a:pt x="80" y="13"/>
                  </a:cubicBezTo>
                  <a:cubicBezTo>
                    <a:pt x="80" y="9"/>
                    <a:pt x="80" y="9"/>
                    <a:pt x="80" y="9"/>
                  </a:cubicBezTo>
                  <a:cubicBezTo>
                    <a:pt x="80" y="5"/>
                    <a:pt x="76" y="1"/>
                    <a:pt x="71" y="0"/>
                  </a:cubicBezTo>
                  <a:cubicBezTo>
                    <a:pt x="63" y="0"/>
                    <a:pt x="63" y="0"/>
                    <a:pt x="63" y="0"/>
                  </a:cubicBezTo>
                  <a:cubicBezTo>
                    <a:pt x="58" y="1"/>
                    <a:pt x="55" y="5"/>
                    <a:pt x="54" y="9"/>
                  </a:cubicBezTo>
                  <a:cubicBezTo>
                    <a:pt x="54" y="13"/>
                    <a:pt x="54" y="13"/>
                    <a:pt x="54" y="13"/>
                  </a:cubicBezTo>
                  <a:cubicBezTo>
                    <a:pt x="54" y="15"/>
                    <a:pt x="54" y="15"/>
                    <a:pt x="54" y="15"/>
                  </a:cubicBezTo>
                  <a:cubicBezTo>
                    <a:pt x="54" y="15"/>
                    <a:pt x="54" y="15"/>
                    <a:pt x="54" y="15"/>
                  </a:cubicBezTo>
                  <a:cubicBezTo>
                    <a:pt x="54" y="15"/>
                    <a:pt x="54" y="15"/>
                    <a:pt x="54" y="15"/>
                  </a:cubicBezTo>
                  <a:cubicBezTo>
                    <a:pt x="54" y="16"/>
                    <a:pt x="54" y="16"/>
                    <a:pt x="54" y="16"/>
                  </a:cubicBezTo>
                  <a:cubicBezTo>
                    <a:pt x="54" y="16"/>
                    <a:pt x="54" y="16"/>
                    <a:pt x="54" y="16"/>
                  </a:cubicBezTo>
                  <a:cubicBezTo>
                    <a:pt x="54" y="16"/>
                    <a:pt x="54" y="17"/>
                    <a:pt x="54" y="17"/>
                  </a:cubicBezTo>
                  <a:cubicBezTo>
                    <a:pt x="54" y="17"/>
                    <a:pt x="54" y="17"/>
                    <a:pt x="54" y="17"/>
                  </a:cubicBezTo>
                  <a:cubicBezTo>
                    <a:pt x="54" y="17"/>
                    <a:pt x="53" y="17"/>
                    <a:pt x="53" y="18"/>
                  </a:cubicBezTo>
                  <a:cubicBezTo>
                    <a:pt x="53" y="18"/>
                    <a:pt x="53" y="18"/>
                    <a:pt x="53" y="18"/>
                  </a:cubicBezTo>
                  <a:cubicBezTo>
                    <a:pt x="53" y="18"/>
                    <a:pt x="53" y="18"/>
                    <a:pt x="53" y="18"/>
                  </a:cubicBezTo>
                  <a:cubicBezTo>
                    <a:pt x="53" y="18"/>
                    <a:pt x="53" y="18"/>
                    <a:pt x="53" y="18"/>
                  </a:cubicBezTo>
                  <a:cubicBezTo>
                    <a:pt x="53" y="19"/>
                    <a:pt x="52" y="20"/>
                    <a:pt x="51" y="21"/>
                  </a:cubicBezTo>
                  <a:cubicBezTo>
                    <a:pt x="49" y="22"/>
                    <a:pt x="47" y="23"/>
                    <a:pt x="45" y="23"/>
                  </a:cubicBezTo>
                  <a:cubicBezTo>
                    <a:pt x="43" y="23"/>
                    <a:pt x="41" y="22"/>
                    <a:pt x="40" y="21"/>
                  </a:cubicBezTo>
                  <a:cubicBezTo>
                    <a:pt x="38" y="20"/>
                    <a:pt x="38" y="20"/>
                    <a:pt x="38" y="20"/>
                  </a:cubicBezTo>
                  <a:cubicBezTo>
                    <a:pt x="35" y="17"/>
                    <a:pt x="35" y="17"/>
                    <a:pt x="35" y="17"/>
                  </a:cubicBezTo>
                  <a:cubicBezTo>
                    <a:pt x="32" y="14"/>
                    <a:pt x="26" y="14"/>
                    <a:pt x="23" y="17"/>
                  </a:cubicBezTo>
                  <a:cubicBezTo>
                    <a:pt x="17" y="23"/>
                    <a:pt x="17" y="23"/>
                    <a:pt x="17" y="23"/>
                  </a:cubicBezTo>
                  <a:cubicBezTo>
                    <a:pt x="14" y="26"/>
                    <a:pt x="14" y="32"/>
                    <a:pt x="17" y="35"/>
                  </a:cubicBezTo>
                  <a:cubicBezTo>
                    <a:pt x="21" y="40"/>
                    <a:pt x="21" y="40"/>
                    <a:pt x="21" y="40"/>
                  </a:cubicBezTo>
                  <a:cubicBezTo>
                    <a:pt x="21" y="40"/>
                    <a:pt x="21" y="40"/>
                    <a:pt x="21" y="40"/>
                  </a:cubicBezTo>
                  <a:cubicBezTo>
                    <a:pt x="21" y="40"/>
                    <a:pt x="21" y="40"/>
                    <a:pt x="21" y="40"/>
                  </a:cubicBezTo>
                  <a:cubicBezTo>
                    <a:pt x="21" y="40"/>
                    <a:pt x="22" y="40"/>
                    <a:pt x="22" y="40"/>
                  </a:cubicBezTo>
                  <a:cubicBezTo>
                    <a:pt x="22" y="41"/>
                    <a:pt x="22" y="41"/>
                    <a:pt x="22" y="41"/>
                  </a:cubicBezTo>
                  <a:cubicBezTo>
                    <a:pt x="22" y="41"/>
                    <a:pt x="22" y="41"/>
                    <a:pt x="22" y="41"/>
                  </a:cubicBezTo>
                  <a:cubicBezTo>
                    <a:pt x="22" y="41"/>
                    <a:pt x="22" y="41"/>
                    <a:pt x="22" y="42"/>
                  </a:cubicBezTo>
                  <a:cubicBezTo>
                    <a:pt x="22" y="42"/>
                    <a:pt x="22" y="42"/>
                    <a:pt x="22" y="42"/>
                  </a:cubicBezTo>
                  <a:cubicBezTo>
                    <a:pt x="22" y="42"/>
                    <a:pt x="22" y="42"/>
                    <a:pt x="22" y="42"/>
                  </a:cubicBezTo>
                  <a:cubicBezTo>
                    <a:pt x="23" y="43"/>
                    <a:pt x="23" y="43"/>
                    <a:pt x="23" y="43"/>
                  </a:cubicBezTo>
                  <a:cubicBezTo>
                    <a:pt x="23" y="43"/>
                    <a:pt x="23" y="43"/>
                    <a:pt x="23" y="43"/>
                  </a:cubicBezTo>
                  <a:cubicBezTo>
                    <a:pt x="23" y="43"/>
                    <a:pt x="23" y="43"/>
                    <a:pt x="23" y="43"/>
                  </a:cubicBezTo>
                  <a:cubicBezTo>
                    <a:pt x="23" y="44"/>
                    <a:pt x="23" y="44"/>
                    <a:pt x="23" y="44"/>
                  </a:cubicBezTo>
                  <a:cubicBezTo>
                    <a:pt x="23" y="44"/>
                    <a:pt x="23" y="44"/>
                    <a:pt x="23" y="44"/>
                  </a:cubicBezTo>
                  <a:cubicBezTo>
                    <a:pt x="23" y="47"/>
                    <a:pt x="22" y="50"/>
                    <a:pt x="20" y="52"/>
                  </a:cubicBezTo>
                  <a:cubicBezTo>
                    <a:pt x="20" y="52"/>
                    <a:pt x="20" y="52"/>
                    <a:pt x="20" y="52"/>
                  </a:cubicBezTo>
                  <a:cubicBezTo>
                    <a:pt x="19" y="53"/>
                    <a:pt x="17" y="54"/>
                    <a:pt x="15" y="54"/>
                  </a:cubicBezTo>
                  <a:cubicBezTo>
                    <a:pt x="13" y="54"/>
                    <a:pt x="13" y="54"/>
                    <a:pt x="13" y="54"/>
                  </a:cubicBezTo>
                  <a:cubicBezTo>
                    <a:pt x="9" y="54"/>
                    <a:pt x="9" y="54"/>
                    <a:pt x="9" y="54"/>
                  </a:cubicBezTo>
                  <a:cubicBezTo>
                    <a:pt x="4" y="55"/>
                    <a:pt x="1" y="58"/>
                    <a:pt x="0" y="63"/>
                  </a:cubicBezTo>
                  <a:cubicBezTo>
                    <a:pt x="0" y="71"/>
                    <a:pt x="0" y="71"/>
                    <a:pt x="0" y="71"/>
                  </a:cubicBezTo>
                  <a:cubicBezTo>
                    <a:pt x="1" y="76"/>
                    <a:pt x="4" y="80"/>
                    <a:pt x="9" y="80"/>
                  </a:cubicBezTo>
                  <a:cubicBezTo>
                    <a:pt x="15" y="80"/>
                    <a:pt x="15" y="80"/>
                    <a:pt x="15" y="80"/>
                  </a:cubicBezTo>
                  <a:cubicBezTo>
                    <a:pt x="15" y="80"/>
                    <a:pt x="16" y="80"/>
                    <a:pt x="16" y="80"/>
                  </a:cubicBezTo>
                  <a:cubicBezTo>
                    <a:pt x="16" y="81"/>
                    <a:pt x="16" y="81"/>
                    <a:pt x="16" y="81"/>
                  </a:cubicBezTo>
                  <a:cubicBezTo>
                    <a:pt x="16" y="81"/>
                    <a:pt x="16" y="81"/>
                    <a:pt x="17" y="81"/>
                  </a:cubicBezTo>
                  <a:cubicBezTo>
                    <a:pt x="20" y="82"/>
                    <a:pt x="23" y="85"/>
                    <a:pt x="23" y="89"/>
                  </a:cubicBezTo>
                  <a:cubicBezTo>
                    <a:pt x="23" y="89"/>
                    <a:pt x="23" y="89"/>
                    <a:pt x="23" y="89"/>
                  </a:cubicBezTo>
                  <a:cubicBezTo>
                    <a:pt x="23" y="91"/>
                    <a:pt x="22" y="93"/>
                    <a:pt x="21" y="95"/>
                  </a:cubicBezTo>
                  <a:cubicBezTo>
                    <a:pt x="19" y="96"/>
                    <a:pt x="19" y="96"/>
                    <a:pt x="19" y="96"/>
                  </a:cubicBezTo>
                  <a:cubicBezTo>
                    <a:pt x="19" y="96"/>
                    <a:pt x="19" y="96"/>
                    <a:pt x="19" y="96"/>
                  </a:cubicBezTo>
                  <a:cubicBezTo>
                    <a:pt x="17" y="99"/>
                    <a:pt x="17" y="99"/>
                    <a:pt x="17" y="99"/>
                  </a:cubicBezTo>
                  <a:cubicBezTo>
                    <a:pt x="14" y="103"/>
                    <a:pt x="14" y="108"/>
                    <a:pt x="17" y="112"/>
                  </a:cubicBezTo>
                  <a:cubicBezTo>
                    <a:pt x="22" y="117"/>
                    <a:pt x="22" y="117"/>
                    <a:pt x="22" y="117"/>
                  </a:cubicBezTo>
                  <a:cubicBezTo>
                    <a:pt x="26" y="120"/>
                    <a:pt x="31" y="120"/>
                    <a:pt x="35" y="118"/>
                  </a:cubicBezTo>
                  <a:cubicBezTo>
                    <a:pt x="40" y="113"/>
                    <a:pt x="40" y="113"/>
                    <a:pt x="40" y="113"/>
                  </a:cubicBezTo>
                  <a:cubicBezTo>
                    <a:pt x="40" y="113"/>
                    <a:pt x="40" y="113"/>
                    <a:pt x="40" y="113"/>
                  </a:cubicBezTo>
                  <a:cubicBezTo>
                    <a:pt x="40" y="113"/>
                    <a:pt x="40" y="113"/>
                    <a:pt x="40" y="113"/>
                  </a:cubicBezTo>
                  <a:cubicBezTo>
                    <a:pt x="40" y="113"/>
                    <a:pt x="40" y="113"/>
                    <a:pt x="40" y="113"/>
                  </a:cubicBezTo>
                  <a:cubicBezTo>
                    <a:pt x="40" y="113"/>
                    <a:pt x="40" y="113"/>
                    <a:pt x="40" y="113"/>
                  </a:cubicBezTo>
                  <a:cubicBezTo>
                    <a:pt x="41" y="113"/>
                    <a:pt x="41" y="112"/>
                    <a:pt x="41" y="112"/>
                  </a:cubicBezTo>
                  <a:cubicBezTo>
                    <a:pt x="41" y="112"/>
                    <a:pt x="41" y="112"/>
                    <a:pt x="41" y="112"/>
                  </a:cubicBezTo>
                  <a:cubicBezTo>
                    <a:pt x="41" y="112"/>
                    <a:pt x="41" y="112"/>
                    <a:pt x="42" y="112"/>
                  </a:cubicBezTo>
                  <a:cubicBezTo>
                    <a:pt x="42" y="112"/>
                    <a:pt x="42" y="112"/>
                    <a:pt x="42" y="112"/>
                  </a:cubicBezTo>
                  <a:cubicBezTo>
                    <a:pt x="42" y="112"/>
                    <a:pt x="42" y="112"/>
                    <a:pt x="42" y="112"/>
                  </a:cubicBezTo>
                  <a:cubicBezTo>
                    <a:pt x="42" y="112"/>
                    <a:pt x="42" y="112"/>
                    <a:pt x="42" y="112"/>
                  </a:cubicBezTo>
                  <a:cubicBezTo>
                    <a:pt x="43" y="112"/>
                    <a:pt x="43" y="112"/>
                    <a:pt x="43" y="112"/>
                  </a:cubicBezTo>
                  <a:cubicBezTo>
                    <a:pt x="43" y="112"/>
                    <a:pt x="43" y="112"/>
                    <a:pt x="43" y="112"/>
                  </a:cubicBezTo>
                  <a:cubicBezTo>
                    <a:pt x="43" y="111"/>
                    <a:pt x="44" y="111"/>
                    <a:pt x="44" y="111"/>
                  </a:cubicBezTo>
                  <a:cubicBezTo>
                    <a:pt x="44" y="111"/>
                    <a:pt x="44" y="111"/>
                    <a:pt x="44" y="111"/>
                  </a:cubicBezTo>
                  <a:cubicBezTo>
                    <a:pt x="44" y="111"/>
                    <a:pt x="44" y="111"/>
                    <a:pt x="45" y="111"/>
                  </a:cubicBezTo>
                  <a:cubicBezTo>
                    <a:pt x="47" y="111"/>
                    <a:pt x="49" y="112"/>
                    <a:pt x="51" y="114"/>
                  </a:cubicBezTo>
                  <a:cubicBezTo>
                    <a:pt x="53" y="115"/>
                    <a:pt x="53" y="117"/>
                    <a:pt x="54" y="119"/>
                  </a:cubicBezTo>
                  <a:cubicBezTo>
                    <a:pt x="54" y="121"/>
                    <a:pt x="54" y="121"/>
                    <a:pt x="54" y="121"/>
                  </a:cubicBezTo>
                  <a:cubicBezTo>
                    <a:pt x="54" y="125"/>
                    <a:pt x="54" y="125"/>
                    <a:pt x="54" y="125"/>
                  </a:cubicBezTo>
                  <a:cubicBezTo>
                    <a:pt x="54" y="130"/>
                    <a:pt x="58" y="134"/>
                    <a:pt x="63" y="134"/>
                  </a:cubicBezTo>
                  <a:cubicBezTo>
                    <a:pt x="71" y="134"/>
                    <a:pt x="71" y="134"/>
                    <a:pt x="71" y="134"/>
                  </a:cubicBezTo>
                  <a:cubicBezTo>
                    <a:pt x="76" y="134"/>
                    <a:pt x="79" y="130"/>
                    <a:pt x="80" y="125"/>
                  </a:cubicBezTo>
                  <a:cubicBezTo>
                    <a:pt x="80" y="121"/>
                    <a:pt x="80" y="121"/>
                    <a:pt x="80" y="121"/>
                  </a:cubicBezTo>
                  <a:cubicBezTo>
                    <a:pt x="80" y="119"/>
                    <a:pt x="80" y="119"/>
                    <a:pt x="80" y="119"/>
                  </a:cubicBezTo>
                  <a:cubicBezTo>
                    <a:pt x="80" y="119"/>
                    <a:pt x="80" y="119"/>
                    <a:pt x="80" y="119"/>
                  </a:cubicBezTo>
                  <a:cubicBezTo>
                    <a:pt x="80" y="118"/>
                    <a:pt x="81" y="116"/>
                    <a:pt x="82" y="115"/>
                  </a:cubicBezTo>
                  <a:cubicBezTo>
                    <a:pt x="82" y="115"/>
                    <a:pt x="82" y="115"/>
                    <a:pt x="82" y="115"/>
                  </a:cubicBezTo>
                  <a:cubicBezTo>
                    <a:pt x="82" y="114"/>
                    <a:pt x="82" y="114"/>
                    <a:pt x="82" y="114"/>
                  </a:cubicBezTo>
                  <a:cubicBezTo>
                    <a:pt x="83" y="114"/>
                    <a:pt x="83" y="113"/>
                    <a:pt x="84" y="113"/>
                  </a:cubicBezTo>
                  <a:cubicBezTo>
                    <a:pt x="84" y="113"/>
                    <a:pt x="84" y="113"/>
                    <a:pt x="84" y="113"/>
                  </a:cubicBezTo>
                  <a:cubicBezTo>
                    <a:pt x="84" y="113"/>
                    <a:pt x="84" y="113"/>
                    <a:pt x="85" y="112"/>
                  </a:cubicBezTo>
                  <a:cubicBezTo>
                    <a:pt x="85" y="112"/>
                    <a:pt x="85" y="112"/>
                    <a:pt x="85" y="112"/>
                  </a:cubicBezTo>
                  <a:cubicBezTo>
                    <a:pt x="85" y="112"/>
                    <a:pt x="85" y="112"/>
                    <a:pt x="85" y="112"/>
                  </a:cubicBezTo>
                  <a:cubicBezTo>
                    <a:pt x="85" y="112"/>
                    <a:pt x="85" y="112"/>
                    <a:pt x="85" y="112"/>
                  </a:cubicBezTo>
                  <a:cubicBezTo>
                    <a:pt x="85" y="112"/>
                    <a:pt x="86" y="112"/>
                    <a:pt x="86" y="112"/>
                  </a:cubicBezTo>
                  <a:cubicBezTo>
                    <a:pt x="86" y="112"/>
                    <a:pt x="86" y="112"/>
                    <a:pt x="86" y="112"/>
                  </a:cubicBezTo>
                  <a:cubicBezTo>
                    <a:pt x="87" y="112"/>
                    <a:pt x="88" y="111"/>
                    <a:pt x="89" y="111"/>
                  </a:cubicBezTo>
                  <a:cubicBezTo>
                    <a:pt x="89" y="111"/>
                    <a:pt x="89" y="111"/>
                    <a:pt x="89" y="111"/>
                  </a:cubicBezTo>
                  <a:cubicBezTo>
                    <a:pt x="89" y="111"/>
                    <a:pt x="89" y="111"/>
                    <a:pt x="90" y="111"/>
                  </a:cubicBezTo>
                  <a:cubicBezTo>
                    <a:pt x="91" y="112"/>
                    <a:pt x="92" y="112"/>
                    <a:pt x="93" y="113"/>
                  </a:cubicBezTo>
                  <a:cubicBezTo>
                    <a:pt x="94" y="113"/>
                    <a:pt x="94" y="113"/>
                    <a:pt x="94" y="113"/>
                  </a:cubicBezTo>
                  <a:cubicBezTo>
                    <a:pt x="96" y="115"/>
                    <a:pt x="96" y="115"/>
                    <a:pt x="96" y="115"/>
                  </a:cubicBezTo>
                  <a:cubicBezTo>
                    <a:pt x="99" y="118"/>
                    <a:pt x="99" y="118"/>
                    <a:pt x="99" y="118"/>
                  </a:cubicBezTo>
                  <a:cubicBezTo>
                    <a:pt x="102" y="121"/>
                    <a:pt x="108" y="121"/>
                    <a:pt x="111" y="118"/>
                  </a:cubicBezTo>
                  <a:cubicBezTo>
                    <a:pt x="117" y="112"/>
                    <a:pt x="117" y="112"/>
                    <a:pt x="117" y="112"/>
                  </a:cubicBezTo>
                  <a:cubicBezTo>
                    <a:pt x="120" y="108"/>
                    <a:pt x="120" y="103"/>
                    <a:pt x="117" y="99"/>
                  </a:cubicBezTo>
                  <a:cubicBezTo>
                    <a:pt x="114" y="96"/>
                    <a:pt x="114" y="96"/>
                    <a:pt x="114" y="96"/>
                  </a:cubicBezTo>
                  <a:cubicBezTo>
                    <a:pt x="113" y="95"/>
                    <a:pt x="113" y="95"/>
                    <a:pt x="113" y="95"/>
                  </a:cubicBezTo>
                  <a:cubicBezTo>
                    <a:pt x="113" y="95"/>
                    <a:pt x="113" y="95"/>
                    <a:pt x="113" y="95"/>
                  </a:cubicBezTo>
                  <a:cubicBezTo>
                    <a:pt x="110" y="91"/>
                    <a:pt x="110" y="86"/>
                    <a:pt x="114" y="83"/>
                  </a:cubicBezTo>
                  <a:cubicBezTo>
                    <a:pt x="114" y="82"/>
                    <a:pt x="115" y="82"/>
                    <a:pt x="117" y="81"/>
                  </a:cubicBezTo>
                  <a:cubicBezTo>
                    <a:pt x="117" y="81"/>
                    <a:pt x="118" y="81"/>
                    <a:pt x="119" y="81"/>
                  </a:cubicBezTo>
                  <a:cubicBezTo>
                    <a:pt x="121" y="81"/>
                    <a:pt x="121" y="81"/>
                    <a:pt x="121" y="81"/>
                  </a:cubicBezTo>
                  <a:cubicBezTo>
                    <a:pt x="125" y="81"/>
                    <a:pt x="125" y="81"/>
                    <a:pt x="125" y="81"/>
                  </a:cubicBezTo>
                  <a:cubicBezTo>
                    <a:pt x="130" y="80"/>
                    <a:pt x="133" y="76"/>
                    <a:pt x="134" y="72"/>
                  </a:cubicBezTo>
                  <a:cubicBezTo>
                    <a:pt x="134" y="63"/>
                    <a:pt x="134" y="63"/>
                    <a:pt x="134" y="63"/>
                  </a:cubicBezTo>
                  <a:cubicBezTo>
                    <a:pt x="133" y="59"/>
                    <a:pt x="130" y="55"/>
                    <a:pt x="125" y="54"/>
                  </a:cubicBezTo>
                  <a:close/>
                  <a:moveTo>
                    <a:pt x="67" y="109"/>
                  </a:moveTo>
                  <a:cubicBezTo>
                    <a:pt x="44" y="109"/>
                    <a:pt x="25" y="90"/>
                    <a:pt x="25" y="67"/>
                  </a:cubicBezTo>
                  <a:cubicBezTo>
                    <a:pt x="25" y="44"/>
                    <a:pt x="44" y="26"/>
                    <a:pt x="67" y="26"/>
                  </a:cubicBezTo>
                  <a:cubicBezTo>
                    <a:pt x="90" y="26"/>
                    <a:pt x="109" y="44"/>
                    <a:pt x="109" y="67"/>
                  </a:cubicBezTo>
                  <a:cubicBezTo>
                    <a:pt x="109" y="90"/>
                    <a:pt x="90" y="109"/>
                    <a:pt x="67" y="109"/>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8" name="Freeform 37"/>
            <p:cNvSpPr/>
            <p:nvPr/>
          </p:nvSpPr>
          <p:spPr bwMode="auto">
            <a:xfrm>
              <a:off x="6904038" y="4829175"/>
              <a:ext cx="209550" cy="173038"/>
            </a:xfrm>
            <a:custGeom>
              <a:avLst/>
              <a:gdLst>
                <a:gd name="T0" fmla="*/ 53 w 56"/>
                <a:gd name="T1" fmla="*/ 36 h 46"/>
                <a:gd name="T2" fmla="*/ 55 w 56"/>
                <a:gd name="T3" fmla="*/ 12 h 46"/>
                <a:gd name="T4" fmla="*/ 41 w 56"/>
                <a:gd name="T5" fmla="*/ 0 h 46"/>
                <a:gd name="T6" fmla="*/ 33 w 56"/>
                <a:gd name="T7" fmla="*/ 0 h 46"/>
                <a:gd name="T8" fmla="*/ 31 w 56"/>
                <a:gd name="T9" fmla="*/ 5 h 46"/>
                <a:gd name="T10" fmla="*/ 33 w 56"/>
                <a:gd name="T11" fmla="*/ 26 h 46"/>
                <a:gd name="T12" fmla="*/ 28 w 56"/>
                <a:gd name="T13" fmla="*/ 33 h 46"/>
                <a:gd name="T14" fmla="*/ 23 w 56"/>
                <a:gd name="T15" fmla="*/ 26 h 46"/>
                <a:gd name="T16" fmla="*/ 26 w 56"/>
                <a:gd name="T17" fmla="*/ 5 h 46"/>
                <a:gd name="T18" fmla="*/ 24 w 56"/>
                <a:gd name="T19" fmla="*/ 0 h 46"/>
                <a:gd name="T20" fmla="*/ 15 w 56"/>
                <a:gd name="T21" fmla="*/ 0 h 46"/>
                <a:gd name="T22" fmla="*/ 15 w 56"/>
                <a:gd name="T23" fmla="*/ 0 h 46"/>
                <a:gd name="T24" fmla="*/ 1 w 56"/>
                <a:gd name="T25" fmla="*/ 12 h 46"/>
                <a:gd name="T26" fmla="*/ 3 w 56"/>
                <a:gd name="T27" fmla="*/ 36 h 46"/>
                <a:gd name="T28" fmla="*/ 28 w 56"/>
                <a:gd name="T29" fmla="*/ 46 h 46"/>
                <a:gd name="T30" fmla="*/ 53 w 56"/>
                <a:gd name="T31"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46">
                  <a:moveTo>
                    <a:pt x="53" y="36"/>
                  </a:moveTo>
                  <a:cubicBezTo>
                    <a:pt x="55" y="12"/>
                    <a:pt x="55" y="12"/>
                    <a:pt x="55" y="12"/>
                  </a:cubicBezTo>
                  <a:cubicBezTo>
                    <a:pt x="56" y="5"/>
                    <a:pt x="48" y="0"/>
                    <a:pt x="41" y="0"/>
                  </a:cubicBezTo>
                  <a:cubicBezTo>
                    <a:pt x="33" y="0"/>
                    <a:pt x="33" y="0"/>
                    <a:pt x="33" y="0"/>
                  </a:cubicBezTo>
                  <a:cubicBezTo>
                    <a:pt x="33" y="0"/>
                    <a:pt x="33" y="3"/>
                    <a:pt x="31" y="5"/>
                  </a:cubicBezTo>
                  <a:cubicBezTo>
                    <a:pt x="31" y="5"/>
                    <a:pt x="34" y="21"/>
                    <a:pt x="33" y="26"/>
                  </a:cubicBezTo>
                  <a:cubicBezTo>
                    <a:pt x="32" y="28"/>
                    <a:pt x="30" y="33"/>
                    <a:pt x="28" y="33"/>
                  </a:cubicBezTo>
                  <a:cubicBezTo>
                    <a:pt x="25" y="33"/>
                    <a:pt x="23" y="28"/>
                    <a:pt x="23" y="26"/>
                  </a:cubicBezTo>
                  <a:cubicBezTo>
                    <a:pt x="22" y="21"/>
                    <a:pt x="26" y="5"/>
                    <a:pt x="26" y="5"/>
                  </a:cubicBezTo>
                  <a:cubicBezTo>
                    <a:pt x="25" y="5"/>
                    <a:pt x="24" y="4"/>
                    <a:pt x="24" y="0"/>
                  </a:cubicBezTo>
                  <a:cubicBezTo>
                    <a:pt x="15" y="0"/>
                    <a:pt x="15" y="0"/>
                    <a:pt x="15" y="0"/>
                  </a:cubicBezTo>
                  <a:cubicBezTo>
                    <a:pt x="15" y="0"/>
                    <a:pt x="15" y="0"/>
                    <a:pt x="15" y="0"/>
                  </a:cubicBezTo>
                  <a:cubicBezTo>
                    <a:pt x="8" y="0"/>
                    <a:pt x="0" y="5"/>
                    <a:pt x="1" y="12"/>
                  </a:cubicBezTo>
                  <a:cubicBezTo>
                    <a:pt x="3" y="36"/>
                    <a:pt x="3" y="36"/>
                    <a:pt x="3" y="36"/>
                  </a:cubicBezTo>
                  <a:cubicBezTo>
                    <a:pt x="9" y="42"/>
                    <a:pt x="19" y="46"/>
                    <a:pt x="28" y="46"/>
                  </a:cubicBezTo>
                  <a:cubicBezTo>
                    <a:pt x="37" y="46"/>
                    <a:pt x="48" y="41"/>
                    <a:pt x="53" y="36"/>
                  </a:cubicBezTo>
                  <a:close/>
                </a:path>
              </a:pathLst>
            </a:cu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sp>
          <p:nvSpPr>
            <p:cNvPr id="39" name="Oval 38"/>
            <p:cNvSpPr>
              <a:spLocks noChangeArrowheads="1"/>
            </p:cNvSpPr>
            <p:nvPr/>
          </p:nvSpPr>
          <p:spPr bwMode="auto">
            <a:xfrm>
              <a:off x="6956425" y="4705350"/>
              <a:ext cx="104775" cy="104775"/>
            </a:xfrm>
            <a:prstGeom prst="ellipse">
              <a:avLst/>
            </a:prstGeom>
            <a:grpFill/>
            <a:ln w="9525">
              <a:noFill/>
              <a:round/>
            </a:ln>
          </p:spPr>
          <p:txBody>
            <a:bodyPr vert="horz" wrap="square" lIns="122494" tIns="61247" rIns="122494" bIns="61247"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10">
                <a:cs typeface="+mn-ea"/>
              </a:endParaRPr>
            </a:p>
          </p:txBody>
        </p:sp>
      </p:grpSp>
      <p:sp>
        <p:nvSpPr>
          <p:cNvPr id="40" name="TextBox 39"/>
          <p:cNvSpPr txBox="1"/>
          <p:nvPr/>
        </p:nvSpPr>
        <p:spPr>
          <a:xfrm>
            <a:off x="1487902" y="1907470"/>
            <a:ext cx="1625527" cy="369332"/>
          </a:xfrm>
          <a:prstGeom prst="rect">
            <a:avLst/>
          </a:prstGeom>
          <a:noFill/>
          <a:effectLst/>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41" name="Rectangle 40"/>
          <p:cNvSpPr/>
          <p:nvPr/>
        </p:nvSpPr>
        <p:spPr>
          <a:xfrm>
            <a:off x="1241913" y="2307539"/>
            <a:ext cx="2023046" cy="772904"/>
          </a:xfrm>
          <a:prstGeom prst="rect">
            <a:avLst/>
          </a:prstGeom>
          <a:effectLst/>
        </p:spPr>
        <p:txBody>
          <a:bodyPr wrap="square">
            <a:spAutoFit/>
          </a:bodyPr>
          <a:lstStyle/>
          <a:p>
            <a:pPr algn="ctr"/>
            <a:r>
              <a:rPr lang="zh-CN" altLang="en-US" sz="1475" dirty="0">
                <a:ea typeface="+mn-ea"/>
                <a:cs typeface="+mn-ea"/>
              </a:rPr>
              <a:t>点击输入具体内容点击输入具体内容点击输入具体内</a:t>
            </a:r>
            <a:endParaRPr lang="en-US" sz="1475" dirty="0">
              <a:ea typeface="+mn-ea"/>
              <a:cs typeface="+mn-ea"/>
            </a:endParaRPr>
          </a:p>
        </p:txBody>
      </p:sp>
      <p:grpSp>
        <p:nvGrpSpPr>
          <p:cNvPr id="57" name="Group 56"/>
          <p:cNvGrpSpPr/>
          <p:nvPr/>
        </p:nvGrpSpPr>
        <p:grpSpPr>
          <a:xfrm>
            <a:off x="1340026" y="1735175"/>
            <a:ext cx="1824289" cy="577823"/>
            <a:chOff x="772860" y="1581150"/>
            <a:chExt cx="1361810" cy="431338"/>
          </a:xfrm>
          <a:solidFill>
            <a:schemeClr val="accent1"/>
          </a:solidFill>
          <a:effectLst/>
        </p:grpSpPr>
        <p:sp>
          <p:nvSpPr>
            <p:cNvPr id="42" name="Rectangle 41"/>
            <p:cNvSpPr/>
            <p:nvPr/>
          </p:nvSpPr>
          <p:spPr>
            <a:xfrm>
              <a:off x="772861" y="1581150"/>
              <a:ext cx="1361809" cy="121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43" name="Rectangle 42"/>
            <p:cNvSpPr/>
            <p:nvPr/>
          </p:nvSpPr>
          <p:spPr>
            <a:xfrm>
              <a:off x="772860" y="1698932"/>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44" name="Rectangle 43"/>
            <p:cNvSpPr/>
            <p:nvPr/>
          </p:nvSpPr>
          <p:spPr>
            <a:xfrm>
              <a:off x="2020688" y="1694855"/>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grpSp>
      <p:sp>
        <p:nvSpPr>
          <p:cNvPr id="45" name="TextBox 44"/>
          <p:cNvSpPr txBox="1"/>
          <p:nvPr/>
        </p:nvSpPr>
        <p:spPr>
          <a:xfrm>
            <a:off x="1487902" y="3309839"/>
            <a:ext cx="1625527" cy="369332"/>
          </a:xfrm>
          <a:prstGeom prst="rect">
            <a:avLst/>
          </a:prstGeom>
          <a:noFill/>
          <a:effectLst/>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46" name="Rectangle 45"/>
          <p:cNvSpPr/>
          <p:nvPr/>
        </p:nvSpPr>
        <p:spPr>
          <a:xfrm>
            <a:off x="1241913" y="3709908"/>
            <a:ext cx="2023046" cy="772904"/>
          </a:xfrm>
          <a:prstGeom prst="rect">
            <a:avLst/>
          </a:prstGeom>
          <a:effectLst/>
        </p:spPr>
        <p:txBody>
          <a:bodyPr wrap="square">
            <a:spAutoFit/>
          </a:bodyPr>
          <a:lstStyle/>
          <a:p>
            <a:pPr algn="ctr"/>
            <a:r>
              <a:rPr lang="zh-CN" altLang="en-US" sz="1475" dirty="0">
                <a:ea typeface="+mn-ea"/>
                <a:cs typeface="+mn-ea"/>
              </a:rPr>
              <a:t>点击输入具体内容点击输入具体内容点击输入具体内</a:t>
            </a:r>
            <a:endParaRPr lang="en-US" sz="1475" dirty="0">
              <a:ea typeface="+mn-ea"/>
              <a:cs typeface="+mn-ea"/>
            </a:endParaRPr>
          </a:p>
        </p:txBody>
      </p:sp>
      <p:grpSp>
        <p:nvGrpSpPr>
          <p:cNvPr id="56" name="Group 55"/>
          <p:cNvGrpSpPr/>
          <p:nvPr/>
        </p:nvGrpSpPr>
        <p:grpSpPr>
          <a:xfrm>
            <a:off x="1340026" y="3137544"/>
            <a:ext cx="1824289" cy="577823"/>
            <a:chOff x="759040" y="2628002"/>
            <a:chExt cx="1361810" cy="431338"/>
          </a:xfrm>
          <a:solidFill>
            <a:schemeClr val="accent4"/>
          </a:solidFill>
          <a:effectLst/>
        </p:grpSpPr>
        <p:sp>
          <p:nvSpPr>
            <p:cNvPr id="47" name="Rectangle 46"/>
            <p:cNvSpPr/>
            <p:nvPr/>
          </p:nvSpPr>
          <p:spPr>
            <a:xfrm>
              <a:off x="759041" y="2628002"/>
              <a:ext cx="1361809" cy="121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48" name="Rectangle 47"/>
            <p:cNvSpPr/>
            <p:nvPr/>
          </p:nvSpPr>
          <p:spPr>
            <a:xfrm>
              <a:off x="759040" y="2745784"/>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49" name="Rectangle 48"/>
            <p:cNvSpPr/>
            <p:nvPr/>
          </p:nvSpPr>
          <p:spPr>
            <a:xfrm>
              <a:off x="2006868" y="2741707"/>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grpSp>
      <p:sp>
        <p:nvSpPr>
          <p:cNvPr id="50" name="TextBox 49"/>
          <p:cNvSpPr txBox="1"/>
          <p:nvPr/>
        </p:nvSpPr>
        <p:spPr>
          <a:xfrm>
            <a:off x="1487902" y="4738931"/>
            <a:ext cx="1625527" cy="369332"/>
          </a:xfrm>
          <a:prstGeom prst="rect">
            <a:avLst/>
          </a:prstGeom>
          <a:noFill/>
          <a:effectLst/>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51" name="Rectangle 50"/>
          <p:cNvSpPr/>
          <p:nvPr/>
        </p:nvSpPr>
        <p:spPr>
          <a:xfrm>
            <a:off x="1241913" y="5138999"/>
            <a:ext cx="2023046" cy="772904"/>
          </a:xfrm>
          <a:prstGeom prst="rect">
            <a:avLst/>
          </a:prstGeom>
          <a:effectLst/>
        </p:spPr>
        <p:txBody>
          <a:bodyPr wrap="square">
            <a:spAutoFit/>
          </a:bodyPr>
          <a:lstStyle/>
          <a:p>
            <a:pPr algn="ctr"/>
            <a:r>
              <a:rPr lang="zh-CN" altLang="en-US" sz="1475" dirty="0">
                <a:ea typeface="+mn-ea"/>
                <a:cs typeface="+mn-ea"/>
              </a:rPr>
              <a:t>点击输入具体内容点击输入具体内容点击输入具体内</a:t>
            </a:r>
            <a:endParaRPr lang="en-US" sz="1475" dirty="0">
              <a:ea typeface="+mn-ea"/>
              <a:cs typeface="+mn-ea"/>
            </a:endParaRPr>
          </a:p>
        </p:txBody>
      </p:sp>
      <p:grpSp>
        <p:nvGrpSpPr>
          <p:cNvPr id="55" name="Group 54"/>
          <p:cNvGrpSpPr/>
          <p:nvPr/>
        </p:nvGrpSpPr>
        <p:grpSpPr>
          <a:xfrm>
            <a:off x="1340026" y="4566636"/>
            <a:ext cx="1824289" cy="581523"/>
            <a:chOff x="745220" y="3674854"/>
            <a:chExt cx="1361810" cy="434100"/>
          </a:xfrm>
          <a:solidFill>
            <a:schemeClr val="accent3"/>
          </a:solidFill>
          <a:effectLst/>
        </p:grpSpPr>
        <p:sp>
          <p:nvSpPr>
            <p:cNvPr id="52" name="Rectangle 51"/>
            <p:cNvSpPr/>
            <p:nvPr/>
          </p:nvSpPr>
          <p:spPr>
            <a:xfrm>
              <a:off x="745221" y="3674854"/>
              <a:ext cx="1361809" cy="121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53" name="Rectangle 52"/>
            <p:cNvSpPr/>
            <p:nvPr/>
          </p:nvSpPr>
          <p:spPr>
            <a:xfrm>
              <a:off x="745220" y="3792636"/>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54" name="Rectangle 53"/>
            <p:cNvSpPr/>
            <p:nvPr/>
          </p:nvSpPr>
          <p:spPr>
            <a:xfrm>
              <a:off x="1996643" y="3795398"/>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grpSp>
      <p:sp>
        <p:nvSpPr>
          <p:cNvPr id="60" name="TextBox 59"/>
          <p:cNvSpPr txBox="1"/>
          <p:nvPr/>
        </p:nvSpPr>
        <p:spPr>
          <a:xfrm>
            <a:off x="9737706" y="1907470"/>
            <a:ext cx="1625527" cy="369332"/>
          </a:xfrm>
          <a:prstGeom prst="rect">
            <a:avLst/>
          </a:prstGeom>
          <a:noFill/>
          <a:effectLst/>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61" name="Rectangle 60"/>
          <p:cNvSpPr/>
          <p:nvPr/>
        </p:nvSpPr>
        <p:spPr>
          <a:xfrm>
            <a:off x="9491714" y="2307539"/>
            <a:ext cx="2023046" cy="772904"/>
          </a:xfrm>
          <a:prstGeom prst="rect">
            <a:avLst/>
          </a:prstGeom>
          <a:effectLst/>
        </p:spPr>
        <p:txBody>
          <a:bodyPr wrap="square">
            <a:spAutoFit/>
          </a:bodyPr>
          <a:lstStyle/>
          <a:p>
            <a:pPr algn="ctr"/>
            <a:r>
              <a:rPr lang="zh-CN" altLang="en-US" sz="1475" dirty="0">
                <a:ea typeface="+mn-ea"/>
                <a:cs typeface="+mn-ea"/>
              </a:rPr>
              <a:t>点击输入具体内容点击输入具体内容点击输入具体内</a:t>
            </a:r>
            <a:endParaRPr lang="en-US" sz="1475" dirty="0">
              <a:ea typeface="+mn-ea"/>
              <a:cs typeface="+mn-ea"/>
            </a:endParaRPr>
          </a:p>
        </p:txBody>
      </p:sp>
      <p:grpSp>
        <p:nvGrpSpPr>
          <p:cNvPr id="62" name="Group 61"/>
          <p:cNvGrpSpPr/>
          <p:nvPr/>
        </p:nvGrpSpPr>
        <p:grpSpPr>
          <a:xfrm>
            <a:off x="9589827" y="1735175"/>
            <a:ext cx="1824289" cy="577823"/>
            <a:chOff x="772860" y="1581150"/>
            <a:chExt cx="1361810" cy="431338"/>
          </a:xfrm>
          <a:solidFill>
            <a:srgbClr val="92D050"/>
          </a:solidFill>
          <a:effectLst/>
        </p:grpSpPr>
        <p:sp>
          <p:nvSpPr>
            <p:cNvPr id="63" name="Rectangle 62"/>
            <p:cNvSpPr/>
            <p:nvPr/>
          </p:nvSpPr>
          <p:spPr>
            <a:xfrm>
              <a:off x="772861" y="1581150"/>
              <a:ext cx="1361809" cy="121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64" name="Rectangle 63"/>
            <p:cNvSpPr/>
            <p:nvPr/>
          </p:nvSpPr>
          <p:spPr>
            <a:xfrm>
              <a:off x="772860" y="1698932"/>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65" name="Rectangle 64"/>
            <p:cNvSpPr/>
            <p:nvPr/>
          </p:nvSpPr>
          <p:spPr>
            <a:xfrm>
              <a:off x="2020688" y="1694855"/>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grpSp>
      <p:sp>
        <p:nvSpPr>
          <p:cNvPr id="66" name="TextBox 65"/>
          <p:cNvSpPr txBox="1"/>
          <p:nvPr/>
        </p:nvSpPr>
        <p:spPr>
          <a:xfrm>
            <a:off x="9737706" y="3309839"/>
            <a:ext cx="1625527" cy="369332"/>
          </a:xfrm>
          <a:prstGeom prst="rect">
            <a:avLst/>
          </a:prstGeom>
          <a:noFill/>
          <a:effectLst/>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67" name="Rectangle 66"/>
          <p:cNvSpPr/>
          <p:nvPr/>
        </p:nvSpPr>
        <p:spPr>
          <a:xfrm>
            <a:off x="9491714" y="3709908"/>
            <a:ext cx="2023046" cy="772904"/>
          </a:xfrm>
          <a:prstGeom prst="rect">
            <a:avLst/>
          </a:prstGeom>
          <a:effectLst/>
        </p:spPr>
        <p:txBody>
          <a:bodyPr wrap="square">
            <a:spAutoFit/>
          </a:bodyPr>
          <a:lstStyle/>
          <a:p>
            <a:pPr algn="ctr"/>
            <a:r>
              <a:rPr lang="zh-CN" altLang="en-US" sz="1475" dirty="0">
                <a:ea typeface="+mn-ea"/>
                <a:cs typeface="+mn-ea"/>
              </a:rPr>
              <a:t>点击输入具体内容点击输入具体内容点击输入具体内</a:t>
            </a:r>
            <a:endParaRPr lang="en-US" sz="1475" dirty="0">
              <a:ea typeface="+mn-ea"/>
              <a:cs typeface="+mn-ea"/>
            </a:endParaRPr>
          </a:p>
        </p:txBody>
      </p:sp>
      <p:grpSp>
        <p:nvGrpSpPr>
          <p:cNvPr id="68" name="Group 67"/>
          <p:cNvGrpSpPr/>
          <p:nvPr/>
        </p:nvGrpSpPr>
        <p:grpSpPr>
          <a:xfrm>
            <a:off x="9589827" y="3137544"/>
            <a:ext cx="1824289" cy="577823"/>
            <a:chOff x="759040" y="2628002"/>
            <a:chExt cx="1361810" cy="431338"/>
          </a:xfrm>
          <a:solidFill>
            <a:schemeClr val="accent3"/>
          </a:solidFill>
          <a:effectLst/>
        </p:grpSpPr>
        <p:sp>
          <p:nvSpPr>
            <p:cNvPr id="69" name="Rectangle 68"/>
            <p:cNvSpPr/>
            <p:nvPr/>
          </p:nvSpPr>
          <p:spPr>
            <a:xfrm>
              <a:off x="759041" y="2628002"/>
              <a:ext cx="1361809" cy="121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70" name="Rectangle 69"/>
            <p:cNvSpPr/>
            <p:nvPr/>
          </p:nvSpPr>
          <p:spPr>
            <a:xfrm>
              <a:off x="759040" y="2745784"/>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71" name="Rectangle 70"/>
            <p:cNvSpPr/>
            <p:nvPr/>
          </p:nvSpPr>
          <p:spPr>
            <a:xfrm>
              <a:off x="2006868" y="2741707"/>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grpSp>
      <p:sp>
        <p:nvSpPr>
          <p:cNvPr id="72" name="TextBox 71"/>
          <p:cNvSpPr txBox="1"/>
          <p:nvPr/>
        </p:nvSpPr>
        <p:spPr>
          <a:xfrm>
            <a:off x="9737706" y="4738931"/>
            <a:ext cx="1625527" cy="369332"/>
          </a:xfrm>
          <a:prstGeom prst="rect">
            <a:avLst/>
          </a:prstGeom>
          <a:noFill/>
          <a:effectLst/>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73" name="Rectangle 72"/>
          <p:cNvSpPr/>
          <p:nvPr/>
        </p:nvSpPr>
        <p:spPr>
          <a:xfrm>
            <a:off x="9491714" y="5138999"/>
            <a:ext cx="2023046" cy="772904"/>
          </a:xfrm>
          <a:prstGeom prst="rect">
            <a:avLst/>
          </a:prstGeom>
          <a:effectLst/>
        </p:spPr>
        <p:txBody>
          <a:bodyPr wrap="square">
            <a:spAutoFit/>
          </a:bodyPr>
          <a:lstStyle/>
          <a:p>
            <a:pPr algn="ctr"/>
            <a:r>
              <a:rPr lang="zh-CN" altLang="en-US" sz="1475" dirty="0">
                <a:ea typeface="+mn-ea"/>
                <a:cs typeface="+mn-ea"/>
              </a:rPr>
              <a:t>点击输入具体内容点击输入具体内容点击输入具体内</a:t>
            </a:r>
            <a:endParaRPr lang="en-US" sz="1475" dirty="0">
              <a:ea typeface="+mn-ea"/>
              <a:cs typeface="+mn-ea"/>
            </a:endParaRPr>
          </a:p>
        </p:txBody>
      </p:sp>
      <p:grpSp>
        <p:nvGrpSpPr>
          <p:cNvPr id="74" name="Group 73"/>
          <p:cNvGrpSpPr/>
          <p:nvPr/>
        </p:nvGrpSpPr>
        <p:grpSpPr>
          <a:xfrm>
            <a:off x="9589827" y="4566636"/>
            <a:ext cx="1824289" cy="581523"/>
            <a:chOff x="745220" y="3674854"/>
            <a:chExt cx="1361810" cy="434100"/>
          </a:xfrm>
          <a:solidFill>
            <a:srgbClr val="92D050"/>
          </a:solidFill>
          <a:effectLst/>
        </p:grpSpPr>
        <p:sp>
          <p:nvSpPr>
            <p:cNvPr id="75" name="Rectangle 74"/>
            <p:cNvSpPr/>
            <p:nvPr/>
          </p:nvSpPr>
          <p:spPr>
            <a:xfrm>
              <a:off x="745221" y="3674854"/>
              <a:ext cx="1361809" cy="121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76" name="Rectangle 75"/>
            <p:cNvSpPr/>
            <p:nvPr/>
          </p:nvSpPr>
          <p:spPr>
            <a:xfrm>
              <a:off x="745220" y="3792636"/>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sp>
          <p:nvSpPr>
            <p:cNvPr id="77" name="Rectangle 76"/>
            <p:cNvSpPr/>
            <p:nvPr/>
          </p:nvSpPr>
          <p:spPr>
            <a:xfrm>
              <a:off x="1996643" y="3795398"/>
              <a:ext cx="110387" cy="3135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endParaRPr>
            </a:p>
          </p:txBody>
        </p:sp>
      </p:grpSp>
      <p:sp>
        <p:nvSpPr>
          <p:cNvPr id="2" name="文本占位符 1"/>
          <p:cNvSpPr>
            <a:spLocks noGrp="1"/>
          </p:cNvSpPr>
          <p:nvPr>
            <p:ph type="body" sz="quarter" idx="13"/>
          </p:nvPr>
        </p:nvSpPr>
        <p:spPr/>
        <p:txBody>
          <a:bodyPr/>
          <a:lstStyle/>
          <a:p>
            <a:r>
              <a:rPr lang="zh-CN" altLang="en-US" sz="2400" dirty="0"/>
              <a:t>点击输入标题</a:t>
            </a:r>
            <a:endParaRPr lang="zh-CN" altLang="en-US" sz="2400" dirty="0"/>
          </a:p>
        </p:txBody>
      </p:sp>
      <p:sp>
        <p:nvSpPr>
          <p:cNvPr id="79" name="TextBox 58"/>
          <p:cNvSpPr txBox="1"/>
          <p:nvPr/>
        </p:nvSpPr>
        <p:spPr>
          <a:xfrm>
            <a:off x="12978760" y="7061457"/>
            <a:ext cx="877163" cy="369332"/>
          </a:xfrm>
          <a:prstGeom prst="rect">
            <a:avLst/>
          </a:prstGeom>
          <a:noFill/>
        </p:spPr>
        <p:txBody>
          <a:bodyPr wrap="none" rtlCol="0">
            <a:spAutoFit/>
          </a:bodyPr>
          <a:lstStyle/>
          <a:p>
            <a:r>
              <a:rPr lang="zh-CN" altLang="en-US" dirty="0" smtClean="0">
                <a:solidFill>
                  <a:srgbClr val="2BB0C5"/>
                </a:solidFill>
                <a:ea typeface="+mn-ea"/>
                <a:cs typeface="+mn-ea"/>
                <a:sym typeface="+mn-lt"/>
              </a:rPr>
              <a:t>延时符</a:t>
            </a:r>
            <a:endParaRPr lang="zh-CN" altLang="en-US" dirty="0">
              <a:solidFill>
                <a:srgbClr val="2BB0C5"/>
              </a:solidFill>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par>
                          <p:cTn id="37" fill="hold">
                            <p:stCondLst>
                              <p:cond delay="3500"/>
                            </p:stCondLst>
                            <p:childTnLst>
                              <p:par>
                                <p:cTn id="38" presetID="16" presetClass="entr" presetSubtype="26"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Horizontal)">
                                      <p:cBhvr>
                                        <p:cTn id="40" dur="500"/>
                                        <p:tgtEl>
                                          <p:spTgt spid="26"/>
                                        </p:tgtEl>
                                      </p:cBhvr>
                                    </p:animEffect>
                                  </p:childTnLst>
                                </p:cTn>
                              </p:par>
                            </p:childTnLst>
                          </p:cTn>
                        </p:par>
                        <p:par>
                          <p:cTn id="41" fill="hold">
                            <p:stCondLst>
                              <p:cond delay="4000"/>
                            </p:stCondLst>
                            <p:childTnLst>
                              <p:par>
                                <p:cTn id="42" presetID="16" presetClass="entr" presetSubtype="21"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par>
                          <p:cTn id="45" fill="hold">
                            <p:stCondLst>
                              <p:cond delay="4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par>
                          <p:cTn id="49" fill="hold">
                            <p:stCondLst>
                              <p:cond delay="5000"/>
                            </p:stCondLst>
                            <p:childTnLst>
                              <p:par>
                                <p:cTn id="50" presetID="16" presetClass="entr" presetSubtype="26"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Horizontal)">
                                      <p:cBhvr>
                                        <p:cTn id="52" dur="500"/>
                                        <p:tgtEl>
                                          <p:spTgt spid="14"/>
                                        </p:tgtEl>
                                      </p:cBhvr>
                                    </p:animEffect>
                                  </p:childTnLst>
                                </p:cTn>
                              </p:par>
                            </p:childTnLst>
                          </p:cTn>
                        </p:par>
                        <p:par>
                          <p:cTn id="53" fill="hold">
                            <p:stCondLst>
                              <p:cond delay="5500"/>
                            </p:stCondLst>
                            <p:childTnLst>
                              <p:par>
                                <p:cTn id="54" presetID="16" presetClass="entr" presetSubtype="21" fill="hold"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barn(inVertical)">
                                      <p:cBhvr>
                                        <p:cTn id="56" dur="500"/>
                                        <p:tgtEl>
                                          <p:spTgt spid="57"/>
                                        </p:tgtEl>
                                      </p:cBhvr>
                                    </p:animEffect>
                                  </p:childTnLst>
                                </p:cTn>
                              </p:par>
                              <p:par>
                                <p:cTn id="57" presetID="16" presetClass="entr" presetSubtype="21"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par>
                                <p:cTn id="60" presetID="16" presetClass="entr" presetSubtype="21"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barn(inVertical)">
                                      <p:cBhvr>
                                        <p:cTn id="62" dur="500"/>
                                        <p:tgtEl>
                                          <p:spTgt spid="55"/>
                                        </p:tgtEl>
                                      </p:cBhvr>
                                    </p:animEffect>
                                  </p:childTnLst>
                                </p:cTn>
                              </p:par>
                              <p:par>
                                <p:cTn id="63" presetID="16" presetClass="entr" presetSubtype="21"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barn(inVertical)">
                                      <p:cBhvr>
                                        <p:cTn id="65" dur="500"/>
                                        <p:tgtEl>
                                          <p:spTgt spid="62"/>
                                        </p:tgtEl>
                                      </p:cBhvr>
                                    </p:animEffect>
                                  </p:childTnLst>
                                </p:cTn>
                              </p:par>
                              <p:par>
                                <p:cTn id="66" presetID="16" presetClass="entr" presetSubtype="21" fill="hold"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barn(inVertical)">
                                      <p:cBhvr>
                                        <p:cTn id="68" dur="500"/>
                                        <p:tgtEl>
                                          <p:spTgt spid="68"/>
                                        </p:tgtEl>
                                      </p:cBhvr>
                                    </p:animEffect>
                                  </p:childTnLst>
                                </p:cTn>
                              </p:par>
                              <p:par>
                                <p:cTn id="69" presetID="16" presetClass="entr" presetSubtype="21"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barn(inVertical)">
                                      <p:cBhvr>
                                        <p:cTn id="71" dur="500"/>
                                        <p:tgtEl>
                                          <p:spTgt spid="74"/>
                                        </p:tgtEl>
                                      </p:cBhvr>
                                    </p:animEffect>
                                  </p:childTnLst>
                                </p:cTn>
                              </p:par>
                            </p:childTnLst>
                          </p:cTn>
                        </p:par>
                        <p:par>
                          <p:cTn id="72" fill="hold">
                            <p:stCondLst>
                              <p:cond delay="6000"/>
                            </p:stCondLst>
                            <p:childTnLst>
                              <p:par>
                                <p:cTn id="73" presetID="2" presetClass="entr" presetSubtype="4"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additive="base">
                                        <p:cTn id="83" dur="500" fill="hold"/>
                                        <p:tgtEl>
                                          <p:spTgt spid="50"/>
                                        </p:tgtEl>
                                        <p:attrNameLst>
                                          <p:attrName>ppt_x</p:attrName>
                                        </p:attrNameLst>
                                      </p:cBhvr>
                                      <p:tavLst>
                                        <p:tav tm="0">
                                          <p:val>
                                            <p:strVal val="#ppt_x"/>
                                          </p:val>
                                        </p:tav>
                                        <p:tav tm="100000">
                                          <p:val>
                                            <p:strVal val="#ppt_x"/>
                                          </p:val>
                                        </p:tav>
                                      </p:tavLst>
                                    </p:anim>
                                    <p:anim calcmode="lin" valueType="num">
                                      <p:cBhvr additive="base">
                                        <p:cTn id="84" dur="500" fill="hold"/>
                                        <p:tgtEl>
                                          <p:spTgt spid="5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additive="base">
                                        <p:cTn id="87" dur="500" fill="hold"/>
                                        <p:tgtEl>
                                          <p:spTgt spid="60"/>
                                        </p:tgtEl>
                                        <p:attrNameLst>
                                          <p:attrName>ppt_x</p:attrName>
                                        </p:attrNameLst>
                                      </p:cBhvr>
                                      <p:tavLst>
                                        <p:tav tm="0">
                                          <p:val>
                                            <p:strVal val="#ppt_x"/>
                                          </p:val>
                                        </p:tav>
                                        <p:tav tm="100000">
                                          <p:val>
                                            <p:strVal val="#ppt_x"/>
                                          </p:val>
                                        </p:tav>
                                      </p:tavLst>
                                    </p:anim>
                                    <p:anim calcmode="lin" valueType="num">
                                      <p:cBhvr additive="base">
                                        <p:cTn id="88" dur="500" fill="hold"/>
                                        <p:tgtEl>
                                          <p:spTgt spid="6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additive="base">
                                        <p:cTn id="91" dur="500" fill="hold"/>
                                        <p:tgtEl>
                                          <p:spTgt spid="66"/>
                                        </p:tgtEl>
                                        <p:attrNameLst>
                                          <p:attrName>ppt_x</p:attrName>
                                        </p:attrNameLst>
                                      </p:cBhvr>
                                      <p:tavLst>
                                        <p:tav tm="0">
                                          <p:val>
                                            <p:strVal val="#ppt_x"/>
                                          </p:val>
                                        </p:tav>
                                        <p:tav tm="100000">
                                          <p:val>
                                            <p:strVal val="#ppt_x"/>
                                          </p:val>
                                        </p:tav>
                                      </p:tavLst>
                                    </p:anim>
                                    <p:anim calcmode="lin" valueType="num">
                                      <p:cBhvr additive="base">
                                        <p:cTn id="92" dur="500" fill="hold"/>
                                        <p:tgtEl>
                                          <p:spTgt spid="6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2"/>
                                        </p:tgtEl>
                                        <p:attrNameLst>
                                          <p:attrName>style.visibility</p:attrName>
                                        </p:attrNameLst>
                                      </p:cBhvr>
                                      <p:to>
                                        <p:strVal val="visible"/>
                                      </p:to>
                                    </p:set>
                                    <p:anim calcmode="lin" valueType="num">
                                      <p:cBhvr additive="base">
                                        <p:cTn id="95" dur="500" fill="hold"/>
                                        <p:tgtEl>
                                          <p:spTgt spid="72"/>
                                        </p:tgtEl>
                                        <p:attrNameLst>
                                          <p:attrName>ppt_x</p:attrName>
                                        </p:attrNameLst>
                                      </p:cBhvr>
                                      <p:tavLst>
                                        <p:tav tm="0">
                                          <p:val>
                                            <p:strVal val="#ppt_x"/>
                                          </p:val>
                                        </p:tav>
                                        <p:tav tm="100000">
                                          <p:val>
                                            <p:strVal val="#ppt_x"/>
                                          </p:val>
                                        </p:tav>
                                      </p:tavLst>
                                    </p:anim>
                                    <p:anim calcmode="lin" valueType="num">
                                      <p:cBhvr additive="base">
                                        <p:cTn id="96" dur="500" fill="hold"/>
                                        <p:tgtEl>
                                          <p:spTgt spid="72"/>
                                        </p:tgtEl>
                                        <p:attrNameLst>
                                          <p:attrName>ppt_y</p:attrName>
                                        </p:attrNameLst>
                                      </p:cBhvr>
                                      <p:tavLst>
                                        <p:tav tm="0">
                                          <p:val>
                                            <p:strVal val="1+#ppt_h/2"/>
                                          </p:val>
                                        </p:tav>
                                        <p:tav tm="100000">
                                          <p:val>
                                            <p:strVal val="#ppt_y"/>
                                          </p:val>
                                        </p:tav>
                                      </p:tavLst>
                                    </p:anim>
                                  </p:childTnLst>
                                </p:cTn>
                              </p:par>
                            </p:childTnLst>
                          </p:cTn>
                        </p:par>
                        <p:par>
                          <p:cTn id="97" fill="hold">
                            <p:stCondLst>
                              <p:cond delay="6500"/>
                            </p:stCondLst>
                            <p:childTnLst>
                              <p:par>
                                <p:cTn id="98" presetID="10" presetClass="entr" presetSubtype="0" fill="hold" grpId="0"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500"/>
                                        <p:tgtEl>
                                          <p:spTgt spid="6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fade">
                                      <p:cBhvr>
                                        <p:cTn id="112" dur="500"/>
                                        <p:tgtEl>
                                          <p:spTgt spid="6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3"/>
                                        </p:tgtEl>
                                        <p:attrNameLst>
                                          <p:attrName>style.visibility</p:attrName>
                                        </p:attrNameLst>
                                      </p:cBhvr>
                                      <p:to>
                                        <p:strVal val="visible"/>
                                      </p:to>
                                    </p:set>
                                    <p:animEffect transition="in" filter="fade">
                                      <p:cBhvr>
                                        <p:cTn id="115" dur="500"/>
                                        <p:tgtEl>
                                          <p:spTgt spid="73"/>
                                        </p:tgtEl>
                                      </p:cBhvr>
                                    </p:animEffect>
                                  </p:childTnLst>
                                </p:cTn>
                              </p:par>
                            </p:childTnLst>
                          </p:cTn>
                        </p:par>
                        <p:par>
                          <p:cTn id="116" fill="hold">
                            <p:stCondLst>
                              <p:cond delay="7000"/>
                            </p:stCondLst>
                            <p:childTnLst>
                              <p:par>
                                <p:cTn id="117" presetID="10" presetClass="entr" presetSubtype="0" fill="hold" grpId="0" nodeType="afterEffect">
                                  <p:stCondLst>
                                    <p:cond delay="0"/>
                                  </p:stCondLst>
                                  <p:childTnLst>
                                    <p:set>
                                      <p:cBhvr>
                                        <p:cTn id="118" dur="1" fill="hold">
                                          <p:stCondLst>
                                            <p:cond delay="0"/>
                                          </p:stCondLst>
                                        </p:cTn>
                                        <p:tgtEl>
                                          <p:spTgt spid="79"/>
                                        </p:tgtEl>
                                        <p:attrNameLst>
                                          <p:attrName>style.visibility</p:attrName>
                                        </p:attrNameLst>
                                      </p:cBhvr>
                                      <p:to>
                                        <p:strVal val="visible"/>
                                      </p:to>
                                    </p:set>
                                    <p:animEffect transition="in" filter="fade">
                                      <p:cBhvr>
                                        <p:cTn id="119"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P spid="22" grpId="0" animBg="1"/>
      <p:bldP spid="26" grpId="0" animBg="1"/>
      <p:bldP spid="29" grpId="0" animBg="1"/>
      <p:bldP spid="40" grpId="0"/>
      <p:bldP spid="41" grpId="0"/>
      <p:bldP spid="45" grpId="0"/>
      <p:bldP spid="46" grpId="0"/>
      <p:bldP spid="50" grpId="0"/>
      <p:bldP spid="51" grpId="0"/>
      <p:bldP spid="60" grpId="0"/>
      <p:bldP spid="61" grpId="0"/>
      <p:bldP spid="66" grpId="0"/>
      <p:bldP spid="67" grpId="0"/>
      <p:bldP spid="72" grpId="0"/>
      <p:bldP spid="73" grpId="0"/>
      <p:bldP spid="7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289" y="-28575"/>
            <a:ext cx="12873039" cy="726122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Rectangle 6"/>
          <p:cNvSpPr>
            <a:spLocks noChangeArrowheads="1"/>
          </p:cNvSpPr>
          <p:nvPr/>
        </p:nvSpPr>
        <p:spPr bwMode="auto">
          <a:xfrm>
            <a:off x="11040035" y="-13448"/>
            <a:ext cx="95414" cy="7214347"/>
          </a:xfrm>
          <a:prstGeom prst="rect">
            <a:avLst/>
          </a:prstGeom>
          <a:solidFill>
            <a:schemeClr val="accent4">
              <a:alpha val="69804"/>
            </a:schemeClr>
          </a:solidFill>
          <a:ln w="0">
            <a:noFill/>
            <a:prstDash val="solid"/>
            <a:miter lim="800000"/>
          </a:ln>
        </p:spPr>
        <p:txBody>
          <a:bodyPr vert="horz" wrap="square" lIns="128580" tIns="64290" rIns="128580" bIns="64290" numCol="1" anchor="t" anchorCtr="0" compatLnSpc="1"/>
          <a:lstStyle/>
          <a:p>
            <a:endParaRPr lang="zh-CN" altLang="en-US">
              <a:latin typeface="+mn-lt"/>
              <a:ea typeface="+mn-ea"/>
              <a:cs typeface="+mn-ea"/>
              <a:sym typeface="+mn-lt"/>
            </a:endParaRPr>
          </a:p>
        </p:txBody>
      </p:sp>
      <p:sp>
        <p:nvSpPr>
          <p:cNvPr id="7" name="Rectangle 7"/>
          <p:cNvSpPr>
            <a:spLocks noChangeArrowheads="1"/>
          </p:cNvSpPr>
          <p:nvPr/>
        </p:nvSpPr>
        <p:spPr bwMode="auto">
          <a:xfrm>
            <a:off x="6965576" y="-40342"/>
            <a:ext cx="79048" cy="7272991"/>
          </a:xfrm>
          <a:prstGeom prst="rect">
            <a:avLst/>
          </a:prstGeom>
          <a:solidFill>
            <a:schemeClr val="accent3">
              <a:alpha val="69804"/>
            </a:schemeClr>
          </a:solidFill>
          <a:ln w="0">
            <a:noFill/>
            <a:prstDash val="solid"/>
            <a:miter lim="800000"/>
          </a:ln>
        </p:spPr>
        <p:txBody>
          <a:bodyPr vert="horz" wrap="square" lIns="128580" tIns="64290" rIns="128580" bIns="64290" numCol="1" anchor="t" anchorCtr="0" compatLnSpc="1"/>
          <a:lstStyle/>
          <a:p>
            <a:endParaRPr lang="zh-CN" altLang="en-US">
              <a:latin typeface="+mn-lt"/>
              <a:ea typeface="+mn-ea"/>
              <a:cs typeface="+mn-ea"/>
              <a:sym typeface="+mn-lt"/>
            </a:endParaRPr>
          </a:p>
        </p:txBody>
      </p:sp>
      <p:sp>
        <p:nvSpPr>
          <p:cNvPr id="8" name="Rectangle 8"/>
          <p:cNvSpPr>
            <a:spLocks noChangeArrowheads="1"/>
          </p:cNvSpPr>
          <p:nvPr/>
        </p:nvSpPr>
        <p:spPr bwMode="auto">
          <a:xfrm>
            <a:off x="-14289" y="4131655"/>
            <a:ext cx="12872687" cy="58765"/>
          </a:xfrm>
          <a:prstGeom prst="rect">
            <a:avLst/>
          </a:prstGeom>
          <a:solidFill>
            <a:schemeClr val="accent2">
              <a:alpha val="69804"/>
            </a:schemeClr>
          </a:solidFill>
          <a:ln w="0">
            <a:noFill/>
            <a:prstDash val="solid"/>
            <a:miter lim="800000"/>
          </a:ln>
        </p:spPr>
        <p:txBody>
          <a:bodyPr vert="horz" wrap="square" lIns="128580" tIns="64290" rIns="128580" bIns="64290" numCol="1" anchor="t" anchorCtr="0" compatLnSpc="1"/>
          <a:lstStyle/>
          <a:p>
            <a:endParaRPr lang="zh-CN" altLang="en-US">
              <a:latin typeface="+mn-lt"/>
              <a:ea typeface="+mn-ea"/>
              <a:cs typeface="+mn-ea"/>
              <a:sym typeface="+mn-lt"/>
            </a:endParaRPr>
          </a:p>
        </p:txBody>
      </p:sp>
      <p:sp>
        <p:nvSpPr>
          <p:cNvPr id="9" name="Rectangle 9"/>
          <p:cNvSpPr>
            <a:spLocks noChangeArrowheads="1"/>
          </p:cNvSpPr>
          <p:nvPr/>
        </p:nvSpPr>
        <p:spPr bwMode="auto">
          <a:xfrm>
            <a:off x="2976588" y="2796536"/>
            <a:ext cx="3988988" cy="1335119"/>
          </a:xfrm>
          <a:prstGeom prst="rect">
            <a:avLst/>
          </a:prstGeom>
          <a:solidFill>
            <a:srgbClr val="FF6500">
              <a:alpha val="69804"/>
            </a:srgbClr>
          </a:solidFill>
          <a:ln w="0">
            <a:noFill/>
            <a:prstDash val="solid"/>
            <a:miter lim="800000"/>
          </a:ln>
        </p:spPr>
        <p:txBody>
          <a:bodyPr vert="horz" wrap="square" lIns="128580" tIns="64290" rIns="128580" bIns="64290" numCol="1" anchor="t" anchorCtr="0" compatLnSpc="1"/>
          <a:lstStyle/>
          <a:p>
            <a:endParaRPr lang="zh-CN" altLang="en-US">
              <a:latin typeface="+mn-lt"/>
              <a:ea typeface="+mn-ea"/>
              <a:cs typeface="+mn-ea"/>
              <a:sym typeface="+mn-lt"/>
            </a:endParaRPr>
          </a:p>
        </p:txBody>
      </p:sp>
      <p:sp>
        <p:nvSpPr>
          <p:cNvPr id="12" name="TextBox 32"/>
          <p:cNvSpPr txBox="1"/>
          <p:nvPr/>
        </p:nvSpPr>
        <p:spPr>
          <a:xfrm>
            <a:off x="3765079" y="3037110"/>
            <a:ext cx="3009798" cy="1015663"/>
          </a:xfrm>
          <a:prstGeom prst="rect">
            <a:avLst/>
          </a:prstGeom>
          <a:noFill/>
        </p:spPr>
        <p:txBody>
          <a:bodyPr wrap="square" rtlCol="0">
            <a:spAutoFit/>
          </a:bodyPr>
          <a:lstStyle/>
          <a:p>
            <a:pPr algn="r"/>
            <a:r>
              <a:rPr lang="zh-CN" altLang="en-US" sz="2400" dirty="0" smtClean="0">
                <a:solidFill>
                  <a:schemeClr val="bg1"/>
                </a:solidFill>
                <a:latin typeface="+mn-lt"/>
                <a:ea typeface="+mn-ea"/>
                <a:cs typeface="+mn-ea"/>
                <a:sym typeface="+mn-lt"/>
              </a:rPr>
              <a:t>输入标题</a:t>
            </a:r>
            <a:endParaRPr lang="en-US" altLang="zh-CN" sz="2400" dirty="0" smtClean="0">
              <a:solidFill>
                <a:schemeClr val="bg1"/>
              </a:solidFill>
              <a:latin typeface="+mn-lt"/>
              <a:ea typeface="+mn-ea"/>
              <a:cs typeface="+mn-ea"/>
              <a:sym typeface="+mn-lt"/>
            </a:endParaRPr>
          </a:p>
          <a:p>
            <a:pPr algn="r"/>
            <a:r>
              <a:rPr lang="zh-CN" altLang="en-US" sz="3600" dirty="0" smtClean="0">
                <a:solidFill>
                  <a:schemeClr val="bg1"/>
                </a:solidFill>
                <a:latin typeface="+mn-lt"/>
                <a:ea typeface="+mn-ea"/>
                <a:cs typeface="+mn-ea"/>
                <a:sym typeface="+mn-lt"/>
              </a:rPr>
              <a:t>输入描述内容</a:t>
            </a:r>
            <a:endParaRPr lang="zh-CN" altLang="en-US" sz="3600" dirty="0">
              <a:solidFill>
                <a:schemeClr val="bg1"/>
              </a:solidFill>
              <a:latin typeface="+mn-lt"/>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0"/>
                                        </p:tgtEl>
                                        <p:attrNameLst>
                                          <p:attrName>ppt_x</p:attrName>
                                          <p:attrName>ppt_y</p:attrName>
                                        </p:attrNameLst>
                                      </p:cBhvr>
                                    </p:animMotion>
                                    <p:animEffect transition="in" filter="fade">
                                      <p:cBhvr>
                                        <p:cTn id="9" dur="500"/>
                                        <p:tgtEl>
                                          <p:spTgt spid="10"/>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0-#ppt_w/2"/>
                                          </p:val>
                                        </p:tav>
                                        <p:tav tm="100000">
                                          <p:val>
                                            <p:strVal val="#ppt_x"/>
                                          </p:val>
                                        </p:tav>
                                      </p:tavLst>
                                    </p:anim>
                                    <p:anim calcmode="lin" valueType="num">
                                      <p:cBhvr additive="base">
                                        <p:cTn id="30"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8" grpId="0" animBg="1"/>
      <p:bldP spid="9"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1"/>
          <p:cNvSpPr>
            <a:spLocks noEditPoints="1"/>
          </p:cNvSpPr>
          <p:nvPr/>
        </p:nvSpPr>
        <p:spPr bwMode="auto">
          <a:xfrm>
            <a:off x="5622108" y="1622586"/>
            <a:ext cx="3235641" cy="3228401"/>
          </a:xfrm>
          <a:custGeom>
            <a:avLst/>
            <a:gdLst>
              <a:gd name="T0" fmla="*/ 27 w 188"/>
              <a:gd name="T1" fmla="*/ 27 h 188"/>
              <a:gd name="T2" fmla="*/ 45 w 188"/>
              <a:gd name="T3" fmla="*/ 143 h 188"/>
              <a:gd name="T4" fmla="*/ 161 w 188"/>
              <a:gd name="T5" fmla="*/ 161 h 188"/>
              <a:gd name="T6" fmla="*/ 144 w 188"/>
              <a:gd name="T7" fmla="*/ 44 h 188"/>
              <a:gd name="T8" fmla="*/ 27 w 188"/>
              <a:gd name="T9" fmla="*/ 27 h 188"/>
              <a:gd name="T10" fmla="*/ 136 w 188"/>
              <a:gd name="T11" fmla="*/ 154 h 188"/>
              <a:gd name="T12" fmla="*/ 45 w 188"/>
              <a:gd name="T13" fmla="*/ 141 h 188"/>
              <a:gd name="T14" fmla="*/ 31 w 188"/>
              <a:gd name="T15" fmla="*/ 50 h 188"/>
              <a:gd name="T16" fmla="*/ 122 w 188"/>
              <a:gd name="T17" fmla="*/ 64 h 188"/>
              <a:gd name="T18" fmla="*/ 136 w 188"/>
              <a:gd name="T19"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8">
                <a:moveTo>
                  <a:pt x="27" y="27"/>
                </a:moveTo>
                <a:cubicBezTo>
                  <a:pt x="0" y="54"/>
                  <a:pt x="8" y="106"/>
                  <a:pt x="45" y="143"/>
                </a:cubicBezTo>
                <a:cubicBezTo>
                  <a:pt x="81" y="180"/>
                  <a:pt x="134" y="188"/>
                  <a:pt x="161" y="161"/>
                </a:cubicBezTo>
                <a:cubicBezTo>
                  <a:pt x="188" y="133"/>
                  <a:pt x="180" y="81"/>
                  <a:pt x="144" y="44"/>
                </a:cubicBezTo>
                <a:cubicBezTo>
                  <a:pt x="107" y="7"/>
                  <a:pt x="54" y="0"/>
                  <a:pt x="27" y="27"/>
                </a:cubicBezTo>
                <a:close/>
                <a:moveTo>
                  <a:pt x="136" y="154"/>
                </a:moveTo>
                <a:cubicBezTo>
                  <a:pt x="114" y="176"/>
                  <a:pt x="74" y="169"/>
                  <a:pt x="45" y="141"/>
                </a:cubicBezTo>
                <a:cubicBezTo>
                  <a:pt x="16" y="112"/>
                  <a:pt x="10" y="71"/>
                  <a:pt x="31" y="50"/>
                </a:cubicBezTo>
                <a:cubicBezTo>
                  <a:pt x="53" y="29"/>
                  <a:pt x="93" y="35"/>
                  <a:pt x="122" y="64"/>
                </a:cubicBezTo>
                <a:cubicBezTo>
                  <a:pt x="151" y="92"/>
                  <a:pt x="157" y="133"/>
                  <a:pt x="136" y="154"/>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1" name="Freeform 102"/>
          <p:cNvSpPr>
            <a:spLocks noEditPoints="1"/>
          </p:cNvSpPr>
          <p:nvPr/>
        </p:nvSpPr>
        <p:spPr bwMode="auto">
          <a:xfrm>
            <a:off x="4929873" y="3451055"/>
            <a:ext cx="3438321" cy="2685511"/>
          </a:xfrm>
          <a:custGeom>
            <a:avLst/>
            <a:gdLst>
              <a:gd name="T0" fmla="*/ 193 w 200"/>
              <a:gd name="T1" fmla="*/ 61 h 156"/>
              <a:gd name="T2" fmla="*/ 88 w 200"/>
              <a:gd name="T3" fmla="*/ 9 h 156"/>
              <a:gd name="T4" fmla="*/ 7 w 200"/>
              <a:gd name="T5" fmla="*/ 95 h 156"/>
              <a:gd name="T6" fmla="*/ 113 w 200"/>
              <a:gd name="T7" fmla="*/ 147 h 156"/>
              <a:gd name="T8" fmla="*/ 193 w 200"/>
              <a:gd name="T9" fmla="*/ 61 h 156"/>
              <a:gd name="T10" fmla="*/ 27 w 200"/>
              <a:gd name="T11" fmla="*/ 78 h 156"/>
              <a:gd name="T12" fmla="*/ 90 w 200"/>
              <a:gd name="T13" fmla="*/ 11 h 156"/>
              <a:gd name="T14" fmla="*/ 172 w 200"/>
              <a:gd name="T15" fmla="*/ 51 h 156"/>
              <a:gd name="T16" fmla="*/ 109 w 200"/>
              <a:gd name="T17" fmla="*/ 118 h 156"/>
              <a:gd name="T18" fmla="*/ 27 w 200"/>
              <a:gd name="T19"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56">
                <a:moveTo>
                  <a:pt x="193" y="61"/>
                </a:moveTo>
                <a:cubicBezTo>
                  <a:pt x="186" y="23"/>
                  <a:pt x="139" y="0"/>
                  <a:pt x="88" y="9"/>
                </a:cubicBezTo>
                <a:cubicBezTo>
                  <a:pt x="36" y="18"/>
                  <a:pt x="0" y="57"/>
                  <a:pt x="7" y="95"/>
                </a:cubicBezTo>
                <a:cubicBezTo>
                  <a:pt x="14" y="133"/>
                  <a:pt x="61" y="156"/>
                  <a:pt x="113" y="147"/>
                </a:cubicBezTo>
                <a:cubicBezTo>
                  <a:pt x="164" y="138"/>
                  <a:pt x="200" y="99"/>
                  <a:pt x="193" y="61"/>
                </a:cubicBezTo>
                <a:close/>
                <a:moveTo>
                  <a:pt x="27" y="78"/>
                </a:moveTo>
                <a:cubicBezTo>
                  <a:pt x="22" y="48"/>
                  <a:pt x="50" y="18"/>
                  <a:pt x="90" y="11"/>
                </a:cubicBezTo>
                <a:cubicBezTo>
                  <a:pt x="130" y="4"/>
                  <a:pt x="167" y="22"/>
                  <a:pt x="172" y="51"/>
                </a:cubicBezTo>
                <a:cubicBezTo>
                  <a:pt x="177" y="81"/>
                  <a:pt x="149" y="111"/>
                  <a:pt x="109" y="118"/>
                </a:cubicBezTo>
                <a:cubicBezTo>
                  <a:pt x="69" y="125"/>
                  <a:pt x="32" y="107"/>
                  <a:pt x="27" y="78"/>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2" name="Freeform 103"/>
          <p:cNvSpPr>
            <a:spLocks noEditPoints="1"/>
          </p:cNvSpPr>
          <p:nvPr/>
        </p:nvSpPr>
        <p:spPr bwMode="auto">
          <a:xfrm>
            <a:off x="3909095" y="1600101"/>
            <a:ext cx="2627602" cy="3409367"/>
          </a:xfrm>
          <a:custGeom>
            <a:avLst/>
            <a:gdLst>
              <a:gd name="T0" fmla="*/ 63 w 153"/>
              <a:gd name="T1" fmla="*/ 193 h 198"/>
              <a:gd name="T2" fmla="*/ 146 w 153"/>
              <a:gd name="T3" fmla="*/ 109 h 198"/>
              <a:gd name="T4" fmla="*/ 90 w 153"/>
              <a:gd name="T5" fmla="*/ 5 h 198"/>
              <a:gd name="T6" fmla="*/ 7 w 153"/>
              <a:gd name="T7" fmla="*/ 89 h 198"/>
              <a:gd name="T8" fmla="*/ 63 w 153"/>
              <a:gd name="T9" fmla="*/ 193 h 198"/>
              <a:gd name="T10" fmla="*/ 100 w 153"/>
              <a:gd name="T11" fmla="*/ 30 h 198"/>
              <a:gd name="T12" fmla="*/ 143 w 153"/>
              <a:gd name="T13" fmla="*/ 110 h 198"/>
              <a:gd name="T14" fmla="*/ 79 w 153"/>
              <a:gd name="T15" fmla="*/ 176 h 198"/>
              <a:gd name="T16" fmla="*/ 35 w 153"/>
              <a:gd name="T17" fmla="*/ 95 h 198"/>
              <a:gd name="T18" fmla="*/ 100 w 153"/>
              <a:gd name="T19"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98">
                <a:moveTo>
                  <a:pt x="63" y="193"/>
                </a:moveTo>
                <a:cubicBezTo>
                  <a:pt x="101" y="198"/>
                  <a:pt x="138" y="161"/>
                  <a:pt x="146" y="109"/>
                </a:cubicBezTo>
                <a:cubicBezTo>
                  <a:pt x="153" y="57"/>
                  <a:pt x="128" y="11"/>
                  <a:pt x="90" y="5"/>
                </a:cubicBezTo>
                <a:cubicBezTo>
                  <a:pt x="51" y="0"/>
                  <a:pt x="14" y="37"/>
                  <a:pt x="7" y="89"/>
                </a:cubicBezTo>
                <a:cubicBezTo>
                  <a:pt x="0" y="141"/>
                  <a:pt x="25" y="187"/>
                  <a:pt x="63" y="193"/>
                </a:cubicBezTo>
                <a:close/>
                <a:moveTo>
                  <a:pt x="100" y="30"/>
                </a:moveTo>
                <a:cubicBezTo>
                  <a:pt x="129" y="34"/>
                  <a:pt x="149" y="70"/>
                  <a:pt x="143" y="110"/>
                </a:cubicBezTo>
                <a:cubicBezTo>
                  <a:pt x="137" y="151"/>
                  <a:pt x="109" y="180"/>
                  <a:pt x="79" y="176"/>
                </a:cubicBezTo>
                <a:cubicBezTo>
                  <a:pt x="49" y="171"/>
                  <a:pt x="29" y="135"/>
                  <a:pt x="35" y="95"/>
                </a:cubicBezTo>
                <a:cubicBezTo>
                  <a:pt x="41" y="55"/>
                  <a:pt x="70" y="25"/>
                  <a:pt x="100" y="30"/>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5" name="Freeform 14"/>
          <p:cNvSpPr>
            <a:spLocks noEditPoints="1"/>
          </p:cNvSpPr>
          <p:nvPr/>
        </p:nvSpPr>
        <p:spPr bwMode="auto">
          <a:xfrm>
            <a:off x="6298263" y="4427124"/>
            <a:ext cx="701548" cy="733379"/>
          </a:xfrm>
          <a:custGeom>
            <a:avLst/>
            <a:gdLst>
              <a:gd name="T0" fmla="*/ 161 w 485"/>
              <a:gd name="T1" fmla="*/ 500 h 507"/>
              <a:gd name="T2" fmla="*/ 7 w 485"/>
              <a:gd name="T3" fmla="*/ 338 h 507"/>
              <a:gd name="T4" fmla="*/ 2 w 485"/>
              <a:gd name="T5" fmla="*/ 308 h 507"/>
              <a:gd name="T6" fmla="*/ 15 w 485"/>
              <a:gd name="T7" fmla="*/ 280 h 507"/>
              <a:gd name="T8" fmla="*/ 254 w 485"/>
              <a:gd name="T9" fmla="*/ 30 h 507"/>
              <a:gd name="T10" fmla="*/ 295 w 485"/>
              <a:gd name="T11" fmla="*/ 9 h 507"/>
              <a:gd name="T12" fmla="*/ 364 w 485"/>
              <a:gd name="T13" fmla="*/ 2 h 507"/>
              <a:gd name="T14" fmla="*/ 420 w 485"/>
              <a:gd name="T15" fmla="*/ 22 h 507"/>
              <a:gd name="T16" fmla="*/ 463 w 485"/>
              <a:gd name="T17" fmla="*/ 68 h 507"/>
              <a:gd name="T18" fmla="*/ 482 w 485"/>
              <a:gd name="T19" fmla="*/ 126 h 507"/>
              <a:gd name="T20" fmla="*/ 475 w 485"/>
              <a:gd name="T21" fmla="*/ 198 h 507"/>
              <a:gd name="T22" fmla="*/ 456 w 485"/>
              <a:gd name="T23" fmla="*/ 241 h 507"/>
              <a:gd name="T24" fmla="*/ 217 w 485"/>
              <a:gd name="T25" fmla="*/ 492 h 507"/>
              <a:gd name="T26" fmla="*/ 190 w 485"/>
              <a:gd name="T27" fmla="*/ 506 h 507"/>
              <a:gd name="T28" fmla="*/ 161 w 485"/>
              <a:gd name="T29" fmla="*/ 500 h 507"/>
              <a:gd name="T30" fmla="*/ 376 w 485"/>
              <a:gd name="T31" fmla="*/ 65 h 507"/>
              <a:gd name="T32" fmla="*/ 330 w 485"/>
              <a:gd name="T33" fmla="*/ 113 h 507"/>
              <a:gd name="T34" fmla="*/ 376 w 485"/>
              <a:gd name="T35" fmla="*/ 161 h 507"/>
              <a:gd name="T36" fmla="*/ 422 w 485"/>
              <a:gd name="T37" fmla="*/ 113 h 507"/>
              <a:gd name="T38" fmla="*/ 376 w 485"/>
              <a:gd name="T39" fmla="*/ 6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5" h="507">
                <a:moveTo>
                  <a:pt x="161" y="500"/>
                </a:moveTo>
                <a:cubicBezTo>
                  <a:pt x="133" y="483"/>
                  <a:pt x="23" y="368"/>
                  <a:pt x="7" y="338"/>
                </a:cubicBezTo>
                <a:cubicBezTo>
                  <a:pt x="2" y="329"/>
                  <a:pt x="0" y="318"/>
                  <a:pt x="2" y="308"/>
                </a:cubicBezTo>
                <a:cubicBezTo>
                  <a:pt x="3" y="298"/>
                  <a:pt x="7" y="288"/>
                  <a:pt x="15" y="280"/>
                </a:cubicBezTo>
                <a:cubicBezTo>
                  <a:pt x="254" y="30"/>
                  <a:pt x="254" y="30"/>
                  <a:pt x="254" y="30"/>
                </a:cubicBezTo>
                <a:cubicBezTo>
                  <a:pt x="265" y="18"/>
                  <a:pt x="279" y="11"/>
                  <a:pt x="295" y="9"/>
                </a:cubicBezTo>
                <a:cubicBezTo>
                  <a:pt x="364" y="2"/>
                  <a:pt x="364" y="2"/>
                  <a:pt x="364" y="2"/>
                </a:cubicBezTo>
                <a:cubicBezTo>
                  <a:pt x="385" y="0"/>
                  <a:pt x="404" y="7"/>
                  <a:pt x="420" y="22"/>
                </a:cubicBezTo>
                <a:cubicBezTo>
                  <a:pt x="463" y="68"/>
                  <a:pt x="463" y="68"/>
                  <a:pt x="463" y="68"/>
                </a:cubicBezTo>
                <a:cubicBezTo>
                  <a:pt x="478" y="84"/>
                  <a:pt x="485" y="104"/>
                  <a:pt x="482" y="126"/>
                </a:cubicBezTo>
                <a:cubicBezTo>
                  <a:pt x="475" y="198"/>
                  <a:pt x="475" y="198"/>
                  <a:pt x="475" y="198"/>
                </a:cubicBezTo>
                <a:cubicBezTo>
                  <a:pt x="474" y="215"/>
                  <a:pt x="467" y="229"/>
                  <a:pt x="456" y="241"/>
                </a:cubicBezTo>
                <a:cubicBezTo>
                  <a:pt x="217" y="492"/>
                  <a:pt x="217" y="492"/>
                  <a:pt x="217" y="492"/>
                </a:cubicBezTo>
                <a:cubicBezTo>
                  <a:pt x="209" y="500"/>
                  <a:pt x="200" y="504"/>
                  <a:pt x="190" y="506"/>
                </a:cubicBezTo>
                <a:cubicBezTo>
                  <a:pt x="181" y="507"/>
                  <a:pt x="170" y="505"/>
                  <a:pt x="161" y="500"/>
                </a:cubicBezTo>
                <a:close/>
                <a:moveTo>
                  <a:pt x="376" y="65"/>
                </a:moveTo>
                <a:cubicBezTo>
                  <a:pt x="351" y="65"/>
                  <a:pt x="330" y="87"/>
                  <a:pt x="330" y="113"/>
                </a:cubicBezTo>
                <a:cubicBezTo>
                  <a:pt x="330" y="140"/>
                  <a:pt x="351" y="161"/>
                  <a:pt x="376" y="161"/>
                </a:cubicBezTo>
                <a:cubicBezTo>
                  <a:pt x="402" y="161"/>
                  <a:pt x="422" y="140"/>
                  <a:pt x="422" y="113"/>
                </a:cubicBezTo>
                <a:cubicBezTo>
                  <a:pt x="422" y="87"/>
                  <a:pt x="402" y="65"/>
                  <a:pt x="376" y="65"/>
                </a:cubicBezTo>
                <a:close/>
              </a:path>
            </a:pathLst>
          </a:custGeom>
          <a:solidFill>
            <a:srgbClr val="92D050"/>
          </a:soli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6" name="Freeform 15"/>
          <p:cNvSpPr>
            <a:spLocks noEditPoints="1"/>
          </p:cNvSpPr>
          <p:nvPr/>
        </p:nvSpPr>
        <p:spPr bwMode="auto">
          <a:xfrm>
            <a:off x="4998062" y="2987674"/>
            <a:ext cx="747101" cy="596946"/>
          </a:xfrm>
          <a:custGeom>
            <a:avLst/>
            <a:gdLst>
              <a:gd name="T0" fmla="*/ 22 w 516"/>
              <a:gd name="T1" fmla="*/ 348 h 412"/>
              <a:gd name="T2" fmla="*/ 0 w 516"/>
              <a:gd name="T3" fmla="*/ 296 h 412"/>
              <a:gd name="T4" fmla="*/ 142 w 516"/>
              <a:gd name="T5" fmla="*/ 274 h 412"/>
              <a:gd name="T6" fmla="*/ 349 w 516"/>
              <a:gd name="T7" fmla="*/ 160 h 412"/>
              <a:gd name="T8" fmla="*/ 391 w 516"/>
              <a:gd name="T9" fmla="*/ 221 h 412"/>
              <a:gd name="T10" fmla="*/ 427 w 516"/>
              <a:gd name="T11" fmla="*/ 273 h 412"/>
              <a:gd name="T12" fmla="*/ 398 w 516"/>
              <a:gd name="T13" fmla="*/ 331 h 412"/>
              <a:gd name="T14" fmla="*/ 349 w 516"/>
              <a:gd name="T15" fmla="*/ 338 h 412"/>
              <a:gd name="T16" fmla="*/ 327 w 516"/>
              <a:gd name="T17" fmla="*/ 360 h 412"/>
              <a:gd name="T18" fmla="*/ 295 w 516"/>
              <a:gd name="T19" fmla="*/ 336 h 412"/>
              <a:gd name="T20" fmla="*/ 255 w 516"/>
              <a:gd name="T21" fmla="*/ 307 h 412"/>
              <a:gd name="T22" fmla="*/ 249 w 516"/>
              <a:gd name="T23" fmla="*/ 270 h 412"/>
              <a:gd name="T24" fmla="*/ 287 w 516"/>
              <a:gd name="T25" fmla="*/ 291 h 412"/>
              <a:gd name="T26" fmla="*/ 305 w 516"/>
              <a:gd name="T27" fmla="*/ 306 h 412"/>
              <a:gd name="T28" fmla="*/ 327 w 516"/>
              <a:gd name="T29" fmla="*/ 246 h 412"/>
              <a:gd name="T30" fmla="*/ 272 w 516"/>
              <a:gd name="T31" fmla="*/ 235 h 412"/>
              <a:gd name="T32" fmla="*/ 251 w 516"/>
              <a:gd name="T33" fmla="*/ 187 h 412"/>
              <a:gd name="T34" fmla="*/ 286 w 516"/>
              <a:gd name="T35" fmla="*/ 133 h 412"/>
              <a:gd name="T36" fmla="*/ 327 w 516"/>
              <a:gd name="T37" fmla="*/ 109 h 412"/>
              <a:gd name="T38" fmla="*/ 349 w 516"/>
              <a:gd name="T39" fmla="*/ 129 h 412"/>
              <a:gd name="T40" fmla="*/ 414 w 516"/>
              <a:gd name="T41" fmla="*/ 151 h 412"/>
              <a:gd name="T42" fmla="*/ 387 w 516"/>
              <a:gd name="T43" fmla="*/ 190 h 412"/>
              <a:gd name="T44" fmla="*/ 380 w 516"/>
              <a:gd name="T45" fmla="*/ 165 h 412"/>
              <a:gd name="T46" fmla="*/ 349 w 516"/>
              <a:gd name="T47" fmla="*/ 160 h 412"/>
              <a:gd name="T48" fmla="*/ 321 w 516"/>
              <a:gd name="T49" fmla="*/ 160 h 412"/>
              <a:gd name="T50" fmla="*/ 291 w 516"/>
              <a:gd name="T51" fmla="*/ 169 h 412"/>
              <a:gd name="T52" fmla="*/ 297 w 516"/>
              <a:gd name="T53" fmla="*/ 209 h 412"/>
              <a:gd name="T54" fmla="*/ 327 w 516"/>
              <a:gd name="T55" fmla="*/ 160 h 412"/>
              <a:gd name="T56" fmla="*/ 349 w 516"/>
              <a:gd name="T57" fmla="*/ 308 h 412"/>
              <a:gd name="T58" fmla="*/ 383 w 516"/>
              <a:gd name="T59" fmla="*/ 301 h 412"/>
              <a:gd name="T60" fmla="*/ 386 w 516"/>
              <a:gd name="T61" fmla="*/ 257 h 412"/>
              <a:gd name="T62" fmla="*/ 349 w 516"/>
              <a:gd name="T63" fmla="*/ 246 h 412"/>
              <a:gd name="T64" fmla="*/ 442 w 516"/>
              <a:gd name="T65" fmla="*/ 339 h 412"/>
              <a:gd name="T66" fmla="*/ 442 w 516"/>
              <a:gd name="T67" fmla="*/ 131 h 412"/>
              <a:gd name="T68" fmla="*/ 234 w 516"/>
              <a:gd name="T69" fmla="*/ 131 h 412"/>
              <a:gd name="T70" fmla="*/ 234 w 516"/>
              <a:gd name="T71" fmla="*/ 339 h 412"/>
              <a:gd name="T72" fmla="*/ 464 w 516"/>
              <a:gd name="T73" fmla="*/ 360 h 412"/>
              <a:gd name="T74" fmla="*/ 464 w 516"/>
              <a:gd name="T75" fmla="*/ 109 h 412"/>
              <a:gd name="T76" fmla="*/ 213 w 516"/>
              <a:gd name="T77" fmla="*/ 109 h 412"/>
              <a:gd name="T78" fmla="*/ 213 w 516"/>
              <a:gd name="T79" fmla="*/ 360 h 412"/>
              <a:gd name="T80" fmla="*/ 464 w 516"/>
              <a:gd name="T81" fmla="*/ 360 h 412"/>
              <a:gd name="T82" fmla="*/ 22 w 516"/>
              <a:gd name="T83" fmla="*/ 73 h 412"/>
              <a:gd name="T84" fmla="*/ 0 w 516"/>
              <a:gd name="T85" fmla="*/ 22 h 412"/>
              <a:gd name="T86" fmla="*/ 322 w 516"/>
              <a:gd name="T87" fmla="*/ 0 h 412"/>
              <a:gd name="T88" fmla="*/ 344 w 516"/>
              <a:gd name="T89" fmla="*/ 34 h 412"/>
              <a:gd name="T90" fmla="*/ 219 w 516"/>
              <a:gd name="T91" fmla="*/ 73 h 412"/>
              <a:gd name="T92" fmla="*/ 22 w 516"/>
              <a:gd name="T93" fmla="*/ 165 h 412"/>
              <a:gd name="T94" fmla="*/ 0 w 516"/>
              <a:gd name="T95" fmla="*/ 113 h 412"/>
              <a:gd name="T96" fmla="*/ 198 w 516"/>
              <a:gd name="T97" fmla="*/ 91 h 412"/>
              <a:gd name="T98" fmla="*/ 139 w 516"/>
              <a:gd name="T99" fmla="*/ 256 h 412"/>
              <a:gd name="T100" fmla="*/ 0 w 516"/>
              <a:gd name="T101" fmla="*/ 234 h 412"/>
              <a:gd name="T102" fmla="*/ 22 w 516"/>
              <a:gd name="T103" fmla="*/ 183 h 412"/>
              <a:gd name="T104" fmla="*/ 138 w 516"/>
              <a:gd name="T105" fmla="*/ 23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6" h="412">
                <a:moveTo>
                  <a:pt x="172" y="348"/>
                </a:moveTo>
                <a:cubicBezTo>
                  <a:pt x="22" y="348"/>
                  <a:pt x="22" y="348"/>
                  <a:pt x="22" y="348"/>
                </a:cubicBezTo>
                <a:cubicBezTo>
                  <a:pt x="10" y="348"/>
                  <a:pt x="0" y="338"/>
                  <a:pt x="0" y="326"/>
                </a:cubicBezTo>
                <a:cubicBezTo>
                  <a:pt x="0" y="296"/>
                  <a:pt x="0" y="296"/>
                  <a:pt x="0" y="296"/>
                </a:cubicBezTo>
                <a:cubicBezTo>
                  <a:pt x="0" y="284"/>
                  <a:pt x="10" y="274"/>
                  <a:pt x="22" y="274"/>
                </a:cubicBezTo>
                <a:cubicBezTo>
                  <a:pt x="142" y="274"/>
                  <a:pt x="142" y="274"/>
                  <a:pt x="142" y="274"/>
                </a:cubicBezTo>
                <a:cubicBezTo>
                  <a:pt x="147" y="301"/>
                  <a:pt x="158" y="326"/>
                  <a:pt x="172" y="348"/>
                </a:cubicBezTo>
                <a:close/>
                <a:moveTo>
                  <a:pt x="349" y="160"/>
                </a:moveTo>
                <a:cubicBezTo>
                  <a:pt x="349" y="216"/>
                  <a:pt x="349" y="216"/>
                  <a:pt x="349" y="216"/>
                </a:cubicBezTo>
                <a:cubicBezTo>
                  <a:pt x="367" y="217"/>
                  <a:pt x="381" y="219"/>
                  <a:pt x="391" y="221"/>
                </a:cubicBezTo>
                <a:cubicBezTo>
                  <a:pt x="402" y="224"/>
                  <a:pt x="411" y="229"/>
                  <a:pt x="417" y="237"/>
                </a:cubicBezTo>
                <a:cubicBezTo>
                  <a:pt x="424" y="245"/>
                  <a:pt x="427" y="257"/>
                  <a:pt x="427" y="273"/>
                </a:cubicBezTo>
                <a:cubicBezTo>
                  <a:pt x="427" y="289"/>
                  <a:pt x="425" y="302"/>
                  <a:pt x="420" y="311"/>
                </a:cubicBezTo>
                <a:cubicBezTo>
                  <a:pt x="415" y="321"/>
                  <a:pt x="408" y="327"/>
                  <a:pt x="398" y="331"/>
                </a:cubicBezTo>
                <a:cubicBezTo>
                  <a:pt x="388" y="335"/>
                  <a:pt x="374" y="338"/>
                  <a:pt x="356" y="338"/>
                </a:cubicBezTo>
                <a:cubicBezTo>
                  <a:pt x="349" y="338"/>
                  <a:pt x="349" y="338"/>
                  <a:pt x="349" y="338"/>
                </a:cubicBezTo>
                <a:cubicBezTo>
                  <a:pt x="349" y="360"/>
                  <a:pt x="349" y="360"/>
                  <a:pt x="349" y="360"/>
                </a:cubicBezTo>
                <a:cubicBezTo>
                  <a:pt x="327" y="360"/>
                  <a:pt x="327" y="360"/>
                  <a:pt x="327" y="360"/>
                </a:cubicBezTo>
                <a:cubicBezTo>
                  <a:pt x="327" y="338"/>
                  <a:pt x="327" y="338"/>
                  <a:pt x="327" y="338"/>
                </a:cubicBezTo>
                <a:cubicBezTo>
                  <a:pt x="315" y="338"/>
                  <a:pt x="304" y="337"/>
                  <a:pt x="295" y="336"/>
                </a:cubicBezTo>
                <a:cubicBezTo>
                  <a:pt x="286" y="334"/>
                  <a:pt x="278" y="331"/>
                  <a:pt x="271" y="326"/>
                </a:cubicBezTo>
                <a:cubicBezTo>
                  <a:pt x="264" y="322"/>
                  <a:pt x="259" y="316"/>
                  <a:pt x="255" y="307"/>
                </a:cubicBezTo>
                <a:cubicBezTo>
                  <a:pt x="251" y="299"/>
                  <a:pt x="249" y="289"/>
                  <a:pt x="249" y="278"/>
                </a:cubicBezTo>
                <a:cubicBezTo>
                  <a:pt x="249" y="270"/>
                  <a:pt x="249" y="270"/>
                  <a:pt x="249" y="270"/>
                </a:cubicBezTo>
                <a:cubicBezTo>
                  <a:pt x="285" y="270"/>
                  <a:pt x="285" y="270"/>
                  <a:pt x="285" y="270"/>
                </a:cubicBezTo>
                <a:cubicBezTo>
                  <a:pt x="285" y="279"/>
                  <a:pt x="285" y="286"/>
                  <a:pt x="287" y="291"/>
                </a:cubicBezTo>
                <a:cubicBezTo>
                  <a:pt x="288" y="296"/>
                  <a:pt x="291" y="299"/>
                  <a:pt x="294" y="301"/>
                </a:cubicBezTo>
                <a:cubicBezTo>
                  <a:pt x="297" y="304"/>
                  <a:pt x="301" y="305"/>
                  <a:pt x="305" y="306"/>
                </a:cubicBezTo>
                <a:cubicBezTo>
                  <a:pt x="309" y="306"/>
                  <a:pt x="316" y="307"/>
                  <a:pt x="327" y="308"/>
                </a:cubicBezTo>
                <a:cubicBezTo>
                  <a:pt x="327" y="246"/>
                  <a:pt x="327" y="246"/>
                  <a:pt x="327" y="246"/>
                </a:cubicBezTo>
                <a:cubicBezTo>
                  <a:pt x="313" y="245"/>
                  <a:pt x="302" y="244"/>
                  <a:pt x="294" y="243"/>
                </a:cubicBezTo>
                <a:cubicBezTo>
                  <a:pt x="286" y="241"/>
                  <a:pt x="278" y="239"/>
                  <a:pt x="272" y="235"/>
                </a:cubicBezTo>
                <a:cubicBezTo>
                  <a:pt x="265" y="231"/>
                  <a:pt x="260" y="225"/>
                  <a:pt x="257" y="217"/>
                </a:cubicBezTo>
                <a:cubicBezTo>
                  <a:pt x="253" y="210"/>
                  <a:pt x="251" y="199"/>
                  <a:pt x="251" y="187"/>
                </a:cubicBezTo>
                <a:cubicBezTo>
                  <a:pt x="251" y="171"/>
                  <a:pt x="255" y="159"/>
                  <a:pt x="261" y="150"/>
                </a:cubicBezTo>
                <a:cubicBezTo>
                  <a:pt x="267" y="142"/>
                  <a:pt x="276" y="136"/>
                  <a:pt x="286" y="133"/>
                </a:cubicBezTo>
                <a:cubicBezTo>
                  <a:pt x="297" y="130"/>
                  <a:pt x="311" y="129"/>
                  <a:pt x="327" y="129"/>
                </a:cubicBezTo>
                <a:cubicBezTo>
                  <a:pt x="327" y="109"/>
                  <a:pt x="327" y="109"/>
                  <a:pt x="327" y="109"/>
                </a:cubicBezTo>
                <a:cubicBezTo>
                  <a:pt x="349" y="109"/>
                  <a:pt x="349" y="109"/>
                  <a:pt x="349" y="109"/>
                </a:cubicBezTo>
                <a:cubicBezTo>
                  <a:pt x="349" y="129"/>
                  <a:pt x="349" y="129"/>
                  <a:pt x="349" y="129"/>
                </a:cubicBezTo>
                <a:cubicBezTo>
                  <a:pt x="367" y="129"/>
                  <a:pt x="381" y="131"/>
                  <a:pt x="391" y="134"/>
                </a:cubicBezTo>
                <a:cubicBezTo>
                  <a:pt x="401" y="137"/>
                  <a:pt x="409" y="142"/>
                  <a:pt x="414" y="151"/>
                </a:cubicBezTo>
                <a:cubicBezTo>
                  <a:pt x="420" y="160"/>
                  <a:pt x="422" y="172"/>
                  <a:pt x="422" y="190"/>
                </a:cubicBezTo>
                <a:cubicBezTo>
                  <a:pt x="387" y="190"/>
                  <a:pt x="387" y="190"/>
                  <a:pt x="387" y="190"/>
                </a:cubicBezTo>
                <a:cubicBezTo>
                  <a:pt x="387" y="189"/>
                  <a:pt x="387" y="187"/>
                  <a:pt x="387" y="186"/>
                </a:cubicBezTo>
                <a:cubicBezTo>
                  <a:pt x="387" y="175"/>
                  <a:pt x="385" y="169"/>
                  <a:pt x="380" y="165"/>
                </a:cubicBezTo>
                <a:cubicBezTo>
                  <a:pt x="376" y="162"/>
                  <a:pt x="369" y="160"/>
                  <a:pt x="358" y="160"/>
                </a:cubicBezTo>
                <a:cubicBezTo>
                  <a:pt x="349" y="160"/>
                  <a:pt x="349" y="160"/>
                  <a:pt x="349" y="160"/>
                </a:cubicBezTo>
                <a:close/>
                <a:moveTo>
                  <a:pt x="327" y="160"/>
                </a:moveTo>
                <a:cubicBezTo>
                  <a:pt x="321" y="160"/>
                  <a:pt x="321" y="160"/>
                  <a:pt x="321" y="160"/>
                </a:cubicBezTo>
                <a:cubicBezTo>
                  <a:pt x="313" y="160"/>
                  <a:pt x="307" y="161"/>
                  <a:pt x="302" y="162"/>
                </a:cubicBezTo>
                <a:cubicBezTo>
                  <a:pt x="298" y="163"/>
                  <a:pt x="294" y="165"/>
                  <a:pt x="291" y="169"/>
                </a:cubicBezTo>
                <a:cubicBezTo>
                  <a:pt x="289" y="172"/>
                  <a:pt x="287" y="178"/>
                  <a:pt x="287" y="186"/>
                </a:cubicBezTo>
                <a:cubicBezTo>
                  <a:pt x="287" y="197"/>
                  <a:pt x="291" y="205"/>
                  <a:pt x="297" y="209"/>
                </a:cubicBezTo>
                <a:cubicBezTo>
                  <a:pt x="304" y="213"/>
                  <a:pt x="314" y="216"/>
                  <a:pt x="327" y="216"/>
                </a:cubicBezTo>
                <a:cubicBezTo>
                  <a:pt x="327" y="160"/>
                  <a:pt x="327" y="160"/>
                  <a:pt x="327" y="160"/>
                </a:cubicBezTo>
                <a:close/>
                <a:moveTo>
                  <a:pt x="349" y="246"/>
                </a:moveTo>
                <a:cubicBezTo>
                  <a:pt x="349" y="308"/>
                  <a:pt x="349" y="308"/>
                  <a:pt x="349" y="308"/>
                </a:cubicBezTo>
                <a:cubicBezTo>
                  <a:pt x="356" y="308"/>
                  <a:pt x="356" y="308"/>
                  <a:pt x="356" y="308"/>
                </a:cubicBezTo>
                <a:cubicBezTo>
                  <a:pt x="368" y="308"/>
                  <a:pt x="377" y="305"/>
                  <a:pt x="383" y="301"/>
                </a:cubicBezTo>
                <a:cubicBezTo>
                  <a:pt x="388" y="297"/>
                  <a:pt x="391" y="289"/>
                  <a:pt x="391" y="277"/>
                </a:cubicBezTo>
                <a:cubicBezTo>
                  <a:pt x="391" y="268"/>
                  <a:pt x="390" y="262"/>
                  <a:pt x="386" y="257"/>
                </a:cubicBezTo>
                <a:cubicBezTo>
                  <a:pt x="383" y="253"/>
                  <a:pt x="379" y="250"/>
                  <a:pt x="374" y="249"/>
                </a:cubicBezTo>
                <a:cubicBezTo>
                  <a:pt x="369" y="248"/>
                  <a:pt x="361" y="247"/>
                  <a:pt x="349" y="246"/>
                </a:cubicBezTo>
                <a:close/>
                <a:moveTo>
                  <a:pt x="338" y="382"/>
                </a:moveTo>
                <a:cubicBezTo>
                  <a:pt x="379" y="382"/>
                  <a:pt x="415" y="365"/>
                  <a:pt x="442" y="339"/>
                </a:cubicBezTo>
                <a:cubicBezTo>
                  <a:pt x="469" y="312"/>
                  <a:pt x="485" y="275"/>
                  <a:pt x="485" y="235"/>
                </a:cubicBezTo>
                <a:cubicBezTo>
                  <a:pt x="485" y="194"/>
                  <a:pt x="469" y="157"/>
                  <a:pt x="442" y="131"/>
                </a:cubicBezTo>
                <a:cubicBezTo>
                  <a:pt x="415" y="104"/>
                  <a:pt x="379" y="88"/>
                  <a:pt x="338" y="88"/>
                </a:cubicBezTo>
                <a:cubicBezTo>
                  <a:pt x="298" y="88"/>
                  <a:pt x="261" y="104"/>
                  <a:pt x="234" y="131"/>
                </a:cubicBezTo>
                <a:cubicBezTo>
                  <a:pt x="208" y="157"/>
                  <a:pt x="191" y="194"/>
                  <a:pt x="191" y="235"/>
                </a:cubicBezTo>
                <a:cubicBezTo>
                  <a:pt x="191" y="275"/>
                  <a:pt x="208" y="312"/>
                  <a:pt x="234" y="339"/>
                </a:cubicBezTo>
                <a:cubicBezTo>
                  <a:pt x="261" y="365"/>
                  <a:pt x="298" y="382"/>
                  <a:pt x="338" y="382"/>
                </a:cubicBezTo>
                <a:close/>
                <a:moveTo>
                  <a:pt x="464" y="360"/>
                </a:moveTo>
                <a:cubicBezTo>
                  <a:pt x="496" y="328"/>
                  <a:pt x="516" y="284"/>
                  <a:pt x="516" y="235"/>
                </a:cubicBezTo>
                <a:cubicBezTo>
                  <a:pt x="516" y="186"/>
                  <a:pt x="496" y="141"/>
                  <a:pt x="464" y="109"/>
                </a:cubicBezTo>
                <a:cubicBezTo>
                  <a:pt x="432" y="77"/>
                  <a:pt x="387" y="57"/>
                  <a:pt x="338" y="57"/>
                </a:cubicBezTo>
                <a:cubicBezTo>
                  <a:pt x="289" y="57"/>
                  <a:pt x="245" y="77"/>
                  <a:pt x="213" y="109"/>
                </a:cubicBezTo>
                <a:cubicBezTo>
                  <a:pt x="181" y="141"/>
                  <a:pt x="161" y="186"/>
                  <a:pt x="161" y="235"/>
                </a:cubicBezTo>
                <a:cubicBezTo>
                  <a:pt x="161" y="284"/>
                  <a:pt x="181" y="328"/>
                  <a:pt x="213" y="360"/>
                </a:cubicBezTo>
                <a:cubicBezTo>
                  <a:pt x="245" y="392"/>
                  <a:pt x="289" y="412"/>
                  <a:pt x="338" y="412"/>
                </a:cubicBezTo>
                <a:cubicBezTo>
                  <a:pt x="387" y="412"/>
                  <a:pt x="432" y="392"/>
                  <a:pt x="464" y="360"/>
                </a:cubicBezTo>
                <a:close/>
                <a:moveTo>
                  <a:pt x="219" y="73"/>
                </a:moveTo>
                <a:cubicBezTo>
                  <a:pt x="22" y="73"/>
                  <a:pt x="22" y="73"/>
                  <a:pt x="22" y="73"/>
                </a:cubicBezTo>
                <a:cubicBezTo>
                  <a:pt x="10" y="73"/>
                  <a:pt x="0" y="63"/>
                  <a:pt x="0" y="51"/>
                </a:cubicBezTo>
                <a:cubicBezTo>
                  <a:pt x="0" y="22"/>
                  <a:pt x="0" y="22"/>
                  <a:pt x="0" y="22"/>
                </a:cubicBezTo>
                <a:cubicBezTo>
                  <a:pt x="0" y="10"/>
                  <a:pt x="10" y="0"/>
                  <a:pt x="22" y="0"/>
                </a:cubicBezTo>
                <a:cubicBezTo>
                  <a:pt x="322" y="0"/>
                  <a:pt x="322" y="0"/>
                  <a:pt x="322" y="0"/>
                </a:cubicBezTo>
                <a:cubicBezTo>
                  <a:pt x="334" y="0"/>
                  <a:pt x="344" y="10"/>
                  <a:pt x="344" y="22"/>
                </a:cubicBezTo>
                <a:cubicBezTo>
                  <a:pt x="344" y="34"/>
                  <a:pt x="344" y="34"/>
                  <a:pt x="344" y="34"/>
                </a:cubicBezTo>
                <a:cubicBezTo>
                  <a:pt x="342" y="34"/>
                  <a:pt x="340" y="34"/>
                  <a:pt x="338" y="34"/>
                </a:cubicBezTo>
                <a:cubicBezTo>
                  <a:pt x="294" y="34"/>
                  <a:pt x="253" y="49"/>
                  <a:pt x="219" y="73"/>
                </a:cubicBezTo>
                <a:close/>
                <a:moveTo>
                  <a:pt x="150" y="165"/>
                </a:moveTo>
                <a:cubicBezTo>
                  <a:pt x="22" y="165"/>
                  <a:pt x="22" y="165"/>
                  <a:pt x="22" y="165"/>
                </a:cubicBezTo>
                <a:cubicBezTo>
                  <a:pt x="10" y="165"/>
                  <a:pt x="0" y="155"/>
                  <a:pt x="0" y="143"/>
                </a:cubicBezTo>
                <a:cubicBezTo>
                  <a:pt x="0" y="113"/>
                  <a:pt x="0" y="113"/>
                  <a:pt x="0" y="113"/>
                </a:cubicBezTo>
                <a:cubicBezTo>
                  <a:pt x="0" y="101"/>
                  <a:pt x="10" y="91"/>
                  <a:pt x="22" y="91"/>
                </a:cubicBezTo>
                <a:cubicBezTo>
                  <a:pt x="198" y="91"/>
                  <a:pt x="198" y="91"/>
                  <a:pt x="198" y="91"/>
                </a:cubicBezTo>
                <a:cubicBezTo>
                  <a:pt x="177" y="112"/>
                  <a:pt x="161" y="137"/>
                  <a:pt x="150" y="165"/>
                </a:cubicBezTo>
                <a:close/>
                <a:moveTo>
                  <a:pt x="139" y="256"/>
                </a:moveTo>
                <a:cubicBezTo>
                  <a:pt x="22" y="256"/>
                  <a:pt x="22" y="256"/>
                  <a:pt x="22" y="256"/>
                </a:cubicBezTo>
                <a:cubicBezTo>
                  <a:pt x="10" y="256"/>
                  <a:pt x="0" y="246"/>
                  <a:pt x="0" y="234"/>
                </a:cubicBezTo>
                <a:cubicBezTo>
                  <a:pt x="0" y="205"/>
                  <a:pt x="0" y="205"/>
                  <a:pt x="0" y="205"/>
                </a:cubicBezTo>
                <a:cubicBezTo>
                  <a:pt x="0" y="193"/>
                  <a:pt x="10" y="183"/>
                  <a:pt x="22" y="183"/>
                </a:cubicBezTo>
                <a:cubicBezTo>
                  <a:pt x="144" y="183"/>
                  <a:pt x="144" y="183"/>
                  <a:pt x="144" y="183"/>
                </a:cubicBezTo>
                <a:cubicBezTo>
                  <a:pt x="140" y="199"/>
                  <a:pt x="138" y="217"/>
                  <a:pt x="138" y="235"/>
                </a:cubicBezTo>
                <a:cubicBezTo>
                  <a:pt x="138" y="242"/>
                  <a:pt x="138" y="249"/>
                  <a:pt x="139" y="256"/>
                </a:cubicBezTo>
                <a:close/>
              </a:path>
            </a:pathLst>
          </a:custGeom>
          <a:gradFill>
            <a:gsLst>
              <a:gs pos="34000">
                <a:schemeClr val="accent1"/>
              </a:gs>
              <a:gs pos="0">
                <a:schemeClr val="accent2"/>
              </a:gs>
              <a:gs pos="68000">
                <a:srgbClr val="92D050"/>
              </a:gs>
              <a:gs pos="100000">
                <a:schemeClr val="accent3"/>
              </a:gs>
            </a:gsLst>
            <a:lin ang="2700000" scaled="1"/>
          </a:gra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17" name="Freeform 16"/>
          <p:cNvSpPr>
            <a:spLocks noEditPoints="1"/>
          </p:cNvSpPr>
          <p:nvPr/>
        </p:nvSpPr>
        <p:spPr bwMode="auto">
          <a:xfrm>
            <a:off x="6816624" y="2563320"/>
            <a:ext cx="665122" cy="549158"/>
          </a:xfrm>
          <a:custGeom>
            <a:avLst/>
            <a:gdLst>
              <a:gd name="T0" fmla="*/ 485 w 505"/>
              <a:gd name="T1" fmla="*/ 364 h 417"/>
              <a:gd name="T2" fmla="*/ 481 w 505"/>
              <a:gd name="T3" fmla="*/ 282 h 417"/>
              <a:gd name="T4" fmla="*/ 505 w 505"/>
              <a:gd name="T5" fmla="*/ 26 h 417"/>
              <a:gd name="T6" fmla="*/ 181 w 505"/>
              <a:gd name="T7" fmla="*/ 0 h 417"/>
              <a:gd name="T8" fmla="*/ 157 w 505"/>
              <a:gd name="T9" fmla="*/ 32 h 417"/>
              <a:gd name="T10" fmla="*/ 367 w 505"/>
              <a:gd name="T11" fmla="*/ 67 h 417"/>
              <a:gd name="T12" fmla="*/ 447 w 505"/>
              <a:gd name="T13" fmla="*/ 67 h 417"/>
              <a:gd name="T14" fmla="*/ 456 w 505"/>
              <a:gd name="T15" fmla="*/ 78 h 417"/>
              <a:gd name="T16" fmla="*/ 368 w 505"/>
              <a:gd name="T17" fmla="*/ 89 h 417"/>
              <a:gd name="T18" fmla="*/ 447 w 505"/>
              <a:gd name="T19" fmla="*/ 125 h 417"/>
              <a:gd name="T20" fmla="*/ 456 w 505"/>
              <a:gd name="T21" fmla="*/ 135 h 417"/>
              <a:gd name="T22" fmla="*/ 368 w 505"/>
              <a:gd name="T23" fmla="*/ 146 h 417"/>
              <a:gd name="T24" fmla="*/ 447 w 505"/>
              <a:gd name="T25" fmla="*/ 186 h 417"/>
              <a:gd name="T26" fmla="*/ 456 w 505"/>
              <a:gd name="T27" fmla="*/ 196 h 417"/>
              <a:gd name="T28" fmla="*/ 368 w 505"/>
              <a:gd name="T29" fmla="*/ 207 h 417"/>
              <a:gd name="T30" fmla="*/ 348 w 505"/>
              <a:gd name="T31" fmla="*/ 311 h 417"/>
              <a:gd name="T32" fmla="*/ 323 w 505"/>
              <a:gd name="T33" fmla="*/ 337 h 417"/>
              <a:gd name="T34" fmla="*/ 20 w 505"/>
              <a:gd name="T35" fmla="*/ 417 h 417"/>
              <a:gd name="T36" fmla="*/ 24 w 505"/>
              <a:gd name="T37" fmla="*/ 335 h 417"/>
              <a:gd name="T38" fmla="*/ 0 w 505"/>
              <a:gd name="T39" fmla="*/ 79 h 417"/>
              <a:gd name="T40" fmla="*/ 324 w 505"/>
              <a:gd name="T41" fmla="*/ 53 h 417"/>
              <a:gd name="T42" fmla="*/ 348 w 505"/>
              <a:gd name="T43" fmla="*/ 311 h 417"/>
              <a:gd name="T44" fmla="*/ 290 w 505"/>
              <a:gd name="T45" fmla="*/ 119 h 417"/>
              <a:gd name="T46" fmla="*/ 300 w 505"/>
              <a:gd name="T47" fmla="*/ 129 h 417"/>
              <a:gd name="T48" fmla="*/ 58 w 505"/>
              <a:gd name="T49" fmla="*/ 140 h 417"/>
              <a:gd name="T50" fmla="*/ 48 w 505"/>
              <a:gd name="T51" fmla="*/ 129 h 417"/>
              <a:gd name="T52" fmla="*/ 58 w 505"/>
              <a:gd name="T53" fmla="*/ 176 h 417"/>
              <a:gd name="T54" fmla="*/ 300 w 505"/>
              <a:gd name="T55" fmla="*/ 187 h 417"/>
              <a:gd name="T56" fmla="*/ 290 w 505"/>
              <a:gd name="T57" fmla="*/ 198 h 417"/>
              <a:gd name="T58" fmla="*/ 48 w 505"/>
              <a:gd name="T59" fmla="*/ 187 h 417"/>
              <a:gd name="T60" fmla="*/ 58 w 505"/>
              <a:gd name="T61" fmla="*/ 176 h 417"/>
              <a:gd name="T62" fmla="*/ 290 w 505"/>
              <a:gd name="T63" fmla="*/ 237 h 417"/>
              <a:gd name="T64" fmla="*/ 300 w 505"/>
              <a:gd name="T65" fmla="*/ 248 h 417"/>
              <a:gd name="T66" fmla="*/ 58 w 505"/>
              <a:gd name="T67" fmla="*/ 259 h 417"/>
              <a:gd name="T68" fmla="*/ 48 w 505"/>
              <a:gd name="T69" fmla="*/ 248 h 417"/>
              <a:gd name="T70" fmla="*/ 38 w 505"/>
              <a:gd name="T71" fmla="*/ 371 h 417"/>
              <a:gd name="T72" fmla="*/ 35 w 505"/>
              <a:gd name="T73" fmla="*/ 320 h 417"/>
              <a:gd name="T74" fmla="*/ 18 w 505"/>
              <a:gd name="T75" fmla="*/ 91 h 417"/>
              <a:gd name="T76" fmla="*/ 313 w 505"/>
              <a:gd name="T77" fmla="*/ 72 h 417"/>
              <a:gd name="T78" fmla="*/ 330 w 505"/>
              <a:gd name="T79" fmla="*/ 301 h 417"/>
              <a:gd name="T80" fmla="*/ 313 w 505"/>
              <a:gd name="T81" fmla="*/ 32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5" h="417">
                <a:moveTo>
                  <a:pt x="368" y="285"/>
                </a:moveTo>
                <a:cubicBezTo>
                  <a:pt x="426" y="288"/>
                  <a:pt x="448" y="325"/>
                  <a:pt x="485" y="364"/>
                </a:cubicBezTo>
                <a:cubicBezTo>
                  <a:pt x="486" y="336"/>
                  <a:pt x="486" y="310"/>
                  <a:pt x="480" y="282"/>
                </a:cubicBezTo>
                <a:cubicBezTo>
                  <a:pt x="481" y="282"/>
                  <a:pt x="481" y="282"/>
                  <a:pt x="481" y="282"/>
                </a:cubicBezTo>
                <a:cubicBezTo>
                  <a:pt x="494" y="282"/>
                  <a:pt x="505" y="270"/>
                  <a:pt x="505" y="256"/>
                </a:cubicBezTo>
                <a:cubicBezTo>
                  <a:pt x="505" y="200"/>
                  <a:pt x="505" y="82"/>
                  <a:pt x="505" y="26"/>
                </a:cubicBezTo>
                <a:cubicBezTo>
                  <a:pt x="505" y="12"/>
                  <a:pt x="494" y="0"/>
                  <a:pt x="481" y="0"/>
                </a:cubicBezTo>
                <a:cubicBezTo>
                  <a:pt x="381" y="0"/>
                  <a:pt x="281" y="0"/>
                  <a:pt x="181" y="0"/>
                </a:cubicBezTo>
                <a:cubicBezTo>
                  <a:pt x="168" y="0"/>
                  <a:pt x="157" y="12"/>
                  <a:pt x="157" y="26"/>
                </a:cubicBezTo>
                <a:cubicBezTo>
                  <a:pt x="157" y="32"/>
                  <a:pt x="157" y="32"/>
                  <a:pt x="157" y="32"/>
                </a:cubicBezTo>
                <a:cubicBezTo>
                  <a:pt x="328" y="32"/>
                  <a:pt x="328" y="32"/>
                  <a:pt x="328" y="32"/>
                </a:cubicBezTo>
                <a:cubicBezTo>
                  <a:pt x="348" y="32"/>
                  <a:pt x="364" y="47"/>
                  <a:pt x="367" y="67"/>
                </a:cubicBezTo>
                <a:cubicBezTo>
                  <a:pt x="368" y="67"/>
                  <a:pt x="368" y="67"/>
                  <a:pt x="368" y="67"/>
                </a:cubicBezTo>
                <a:cubicBezTo>
                  <a:pt x="447" y="67"/>
                  <a:pt x="447" y="67"/>
                  <a:pt x="447" y="67"/>
                </a:cubicBezTo>
                <a:cubicBezTo>
                  <a:pt x="452" y="67"/>
                  <a:pt x="456" y="72"/>
                  <a:pt x="456" y="78"/>
                </a:cubicBezTo>
                <a:cubicBezTo>
                  <a:pt x="456" y="78"/>
                  <a:pt x="456" y="78"/>
                  <a:pt x="456" y="78"/>
                </a:cubicBezTo>
                <a:cubicBezTo>
                  <a:pt x="456" y="84"/>
                  <a:pt x="452" y="89"/>
                  <a:pt x="447" y="89"/>
                </a:cubicBezTo>
                <a:cubicBezTo>
                  <a:pt x="368" y="89"/>
                  <a:pt x="368" y="89"/>
                  <a:pt x="368" y="89"/>
                </a:cubicBezTo>
                <a:cubicBezTo>
                  <a:pt x="368" y="125"/>
                  <a:pt x="368" y="125"/>
                  <a:pt x="368" y="125"/>
                </a:cubicBezTo>
                <a:cubicBezTo>
                  <a:pt x="447" y="125"/>
                  <a:pt x="447" y="125"/>
                  <a:pt x="447" y="125"/>
                </a:cubicBezTo>
                <a:cubicBezTo>
                  <a:pt x="452" y="125"/>
                  <a:pt x="456" y="129"/>
                  <a:pt x="456" y="135"/>
                </a:cubicBezTo>
                <a:cubicBezTo>
                  <a:pt x="456" y="135"/>
                  <a:pt x="456" y="135"/>
                  <a:pt x="456" y="135"/>
                </a:cubicBezTo>
                <a:cubicBezTo>
                  <a:pt x="456" y="141"/>
                  <a:pt x="452" y="146"/>
                  <a:pt x="447" y="146"/>
                </a:cubicBezTo>
                <a:cubicBezTo>
                  <a:pt x="368" y="146"/>
                  <a:pt x="368" y="146"/>
                  <a:pt x="368" y="146"/>
                </a:cubicBezTo>
                <a:cubicBezTo>
                  <a:pt x="368" y="186"/>
                  <a:pt x="368" y="186"/>
                  <a:pt x="368" y="186"/>
                </a:cubicBezTo>
                <a:cubicBezTo>
                  <a:pt x="447" y="186"/>
                  <a:pt x="447" y="186"/>
                  <a:pt x="447" y="186"/>
                </a:cubicBezTo>
                <a:cubicBezTo>
                  <a:pt x="452" y="186"/>
                  <a:pt x="456" y="190"/>
                  <a:pt x="456" y="196"/>
                </a:cubicBezTo>
                <a:cubicBezTo>
                  <a:pt x="456" y="196"/>
                  <a:pt x="456" y="196"/>
                  <a:pt x="456" y="196"/>
                </a:cubicBezTo>
                <a:cubicBezTo>
                  <a:pt x="456" y="202"/>
                  <a:pt x="452" y="207"/>
                  <a:pt x="447" y="207"/>
                </a:cubicBezTo>
                <a:cubicBezTo>
                  <a:pt x="368" y="207"/>
                  <a:pt x="368" y="207"/>
                  <a:pt x="368" y="207"/>
                </a:cubicBezTo>
                <a:cubicBezTo>
                  <a:pt x="368" y="285"/>
                  <a:pt x="368" y="285"/>
                  <a:pt x="368" y="285"/>
                </a:cubicBezTo>
                <a:close/>
                <a:moveTo>
                  <a:pt x="348" y="311"/>
                </a:moveTo>
                <a:cubicBezTo>
                  <a:pt x="348" y="318"/>
                  <a:pt x="346" y="325"/>
                  <a:pt x="341" y="330"/>
                </a:cubicBezTo>
                <a:cubicBezTo>
                  <a:pt x="336" y="335"/>
                  <a:pt x="330" y="337"/>
                  <a:pt x="323" y="337"/>
                </a:cubicBezTo>
                <a:cubicBezTo>
                  <a:pt x="229" y="334"/>
                  <a:pt x="109" y="320"/>
                  <a:pt x="49" y="386"/>
                </a:cubicBezTo>
                <a:cubicBezTo>
                  <a:pt x="39" y="397"/>
                  <a:pt x="29" y="407"/>
                  <a:pt x="20" y="417"/>
                </a:cubicBezTo>
                <a:cubicBezTo>
                  <a:pt x="19" y="389"/>
                  <a:pt x="19" y="363"/>
                  <a:pt x="25" y="335"/>
                </a:cubicBezTo>
                <a:cubicBezTo>
                  <a:pt x="24" y="335"/>
                  <a:pt x="24" y="335"/>
                  <a:pt x="24" y="335"/>
                </a:cubicBezTo>
                <a:cubicBezTo>
                  <a:pt x="11" y="335"/>
                  <a:pt x="0" y="323"/>
                  <a:pt x="0" y="309"/>
                </a:cubicBezTo>
                <a:cubicBezTo>
                  <a:pt x="0" y="79"/>
                  <a:pt x="0" y="79"/>
                  <a:pt x="0" y="79"/>
                </a:cubicBezTo>
                <a:cubicBezTo>
                  <a:pt x="0" y="65"/>
                  <a:pt x="11" y="53"/>
                  <a:pt x="24" y="53"/>
                </a:cubicBezTo>
                <a:cubicBezTo>
                  <a:pt x="124" y="53"/>
                  <a:pt x="224" y="53"/>
                  <a:pt x="324" y="53"/>
                </a:cubicBezTo>
                <a:cubicBezTo>
                  <a:pt x="337" y="53"/>
                  <a:pt x="348" y="65"/>
                  <a:pt x="348" y="79"/>
                </a:cubicBezTo>
                <a:cubicBezTo>
                  <a:pt x="348" y="136"/>
                  <a:pt x="348" y="255"/>
                  <a:pt x="348" y="311"/>
                </a:cubicBezTo>
                <a:close/>
                <a:moveTo>
                  <a:pt x="58" y="119"/>
                </a:moveTo>
                <a:cubicBezTo>
                  <a:pt x="290" y="119"/>
                  <a:pt x="290" y="119"/>
                  <a:pt x="290" y="119"/>
                </a:cubicBezTo>
                <a:cubicBezTo>
                  <a:pt x="295" y="119"/>
                  <a:pt x="300" y="124"/>
                  <a:pt x="300" y="129"/>
                </a:cubicBezTo>
                <a:cubicBezTo>
                  <a:pt x="300" y="129"/>
                  <a:pt x="300" y="129"/>
                  <a:pt x="300" y="129"/>
                </a:cubicBezTo>
                <a:cubicBezTo>
                  <a:pt x="300" y="135"/>
                  <a:pt x="295" y="140"/>
                  <a:pt x="290" y="140"/>
                </a:cubicBezTo>
                <a:cubicBezTo>
                  <a:pt x="58" y="140"/>
                  <a:pt x="58" y="140"/>
                  <a:pt x="58" y="140"/>
                </a:cubicBezTo>
                <a:cubicBezTo>
                  <a:pt x="53" y="140"/>
                  <a:pt x="48" y="135"/>
                  <a:pt x="48" y="129"/>
                </a:cubicBezTo>
                <a:cubicBezTo>
                  <a:pt x="48" y="129"/>
                  <a:pt x="48" y="129"/>
                  <a:pt x="48" y="129"/>
                </a:cubicBezTo>
                <a:cubicBezTo>
                  <a:pt x="48" y="124"/>
                  <a:pt x="53" y="119"/>
                  <a:pt x="58" y="119"/>
                </a:cubicBezTo>
                <a:close/>
                <a:moveTo>
                  <a:pt x="58" y="176"/>
                </a:moveTo>
                <a:cubicBezTo>
                  <a:pt x="290" y="176"/>
                  <a:pt x="290" y="176"/>
                  <a:pt x="290" y="176"/>
                </a:cubicBezTo>
                <a:cubicBezTo>
                  <a:pt x="295" y="176"/>
                  <a:pt x="300" y="181"/>
                  <a:pt x="300" y="187"/>
                </a:cubicBezTo>
                <a:cubicBezTo>
                  <a:pt x="300" y="187"/>
                  <a:pt x="300" y="187"/>
                  <a:pt x="300" y="187"/>
                </a:cubicBezTo>
                <a:cubicBezTo>
                  <a:pt x="300" y="193"/>
                  <a:pt x="295" y="198"/>
                  <a:pt x="290" y="198"/>
                </a:cubicBezTo>
                <a:cubicBezTo>
                  <a:pt x="58" y="198"/>
                  <a:pt x="58" y="198"/>
                  <a:pt x="58" y="198"/>
                </a:cubicBezTo>
                <a:cubicBezTo>
                  <a:pt x="53" y="198"/>
                  <a:pt x="48" y="193"/>
                  <a:pt x="48" y="187"/>
                </a:cubicBezTo>
                <a:cubicBezTo>
                  <a:pt x="48" y="187"/>
                  <a:pt x="48" y="187"/>
                  <a:pt x="48" y="187"/>
                </a:cubicBezTo>
                <a:cubicBezTo>
                  <a:pt x="48" y="181"/>
                  <a:pt x="53" y="176"/>
                  <a:pt x="58" y="176"/>
                </a:cubicBezTo>
                <a:close/>
                <a:moveTo>
                  <a:pt x="58" y="237"/>
                </a:moveTo>
                <a:cubicBezTo>
                  <a:pt x="290" y="237"/>
                  <a:pt x="290" y="237"/>
                  <a:pt x="290" y="237"/>
                </a:cubicBezTo>
                <a:cubicBezTo>
                  <a:pt x="295" y="237"/>
                  <a:pt x="300" y="242"/>
                  <a:pt x="300" y="248"/>
                </a:cubicBezTo>
                <a:cubicBezTo>
                  <a:pt x="300" y="248"/>
                  <a:pt x="300" y="248"/>
                  <a:pt x="300" y="248"/>
                </a:cubicBezTo>
                <a:cubicBezTo>
                  <a:pt x="300" y="254"/>
                  <a:pt x="295" y="259"/>
                  <a:pt x="290" y="259"/>
                </a:cubicBezTo>
                <a:cubicBezTo>
                  <a:pt x="58" y="259"/>
                  <a:pt x="58" y="259"/>
                  <a:pt x="58" y="259"/>
                </a:cubicBezTo>
                <a:cubicBezTo>
                  <a:pt x="53" y="259"/>
                  <a:pt x="48" y="254"/>
                  <a:pt x="48" y="248"/>
                </a:cubicBezTo>
                <a:cubicBezTo>
                  <a:pt x="48" y="248"/>
                  <a:pt x="48" y="248"/>
                  <a:pt x="48" y="248"/>
                </a:cubicBezTo>
                <a:cubicBezTo>
                  <a:pt x="48" y="242"/>
                  <a:pt x="53" y="237"/>
                  <a:pt x="58" y="237"/>
                </a:cubicBezTo>
                <a:close/>
                <a:moveTo>
                  <a:pt x="38" y="371"/>
                </a:moveTo>
                <a:cubicBezTo>
                  <a:pt x="39" y="352"/>
                  <a:pt x="43" y="338"/>
                  <a:pt x="48" y="320"/>
                </a:cubicBezTo>
                <a:cubicBezTo>
                  <a:pt x="35" y="320"/>
                  <a:pt x="35" y="320"/>
                  <a:pt x="35" y="320"/>
                </a:cubicBezTo>
                <a:cubicBezTo>
                  <a:pt x="25" y="320"/>
                  <a:pt x="18" y="312"/>
                  <a:pt x="18" y="301"/>
                </a:cubicBezTo>
                <a:cubicBezTo>
                  <a:pt x="18" y="91"/>
                  <a:pt x="18" y="91"/>
                  <a:pt x="18" y="91"/>
                </a:cubicBezTo>
                <a:cubicBezTo>
                  <a:pt x="18" y="81"/>
                  <a:pt x="25" y="72"/>
                  <a:pt x="35" y="72"/>
                </a:cubicBezTo>
                <a:cubicBezTo>
                  <a:pt x="128" y="72"/>
                  <a:pt x="220" y="72"/>
                  <a:pt x="313" y="72"/>
                </a:cubicBezTo>
                <a:cubicBezTo>
                  <a:pt x="323" y="72"/>
                  <a:pt x="330" y="81"/>
                  <a:pt x="330" y="91"/>
                </a:cubicBezTo>
                <a:cubicBezTo>
                  <a:pt x="330" y="140"/>
                  <a:pt x="330" y="252"/>
                  <a:pt x="330" y="301"/>
                </a:cubicBezTo>
                <a:cubicBezTo>
                  <a:pt x="330" y="306"/>
                  <a:pt x="329" y="311"/>
                  <a:pt x="325" y="314"/>
                </a:cubicBezTo>
                <a:cubicBezTo>
                  <a:pt x="322" y="318"/>
                  <a:pt x="318" y="320"/>
                  <a:pt x="313" y="320"/>
                </a:cubicBezTo>
                <a:cubicBezTo>
                  <a:pt x="227" y="318"/>
                  <a:pt x="83" y="308"/>
                  <a:pt x="38" y="371"/>
                </a:cubicBezTo>
                <a:close/>
              </a:path>
            </a:pathLst>
          </a:custGeom>
          <a:gradFill>
            <a:gsLst>
              <a:gs pos="34000">
                <a:schemeClr val="accent1"/>
              </a:gs>
              <a:gs pos="0">
                <a:schemeClr val="accent2"/>
              </a:gs>
              <a:gs pos="68000">
                <a:schemeClr val="accent3"/>
              </a:gs>
              <a:gs pos="100000">
                <a:schemeClr val="accent3"/>
              </a:gs>
            </a:gsLst>
            <a:lin ang="2700000" scaled="1"/>
          </a:gradFill>
          <a:ln w="28575">
            <a:noFill/>
          </a:ln>
          <a:effectLst/>
        </p:spPr>
        <p:txBody>
          <a:bodyPr vert="horz" wrap="square" lIns="122494" tIns="61247" rIns="122494" bIns="61247" numCol="1" anchor="t" anchorCtr="0" compatLnSpc="1"/>
          <a:lstStyle/>
          <a:p>
            <a:endParaRPr lang="en-US">
              <a:ea typeface="+mn-ea"/>
              <a:cs typeface="+mn-ea"/>
            </a:endParaRPr>
          </a:p>
        </p:txBody>
      </p:sp>
      <p:sp>
        <p:nvSpPr>
          <p:cNvPr id="20" name="TextBox 19"/>
          <p:cNvSpPr txBox="1"/>
          <p:nvPr/>
        </p:nvSpPr>
        <p:spPr>
          <a:xfrm>
            <a:off x="1152992" y="1849291"/>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21" name="Rectangle 20"/>
          <p:cNvSpPr/>
          <p:nvPr/>
        </p:nvSpPr>
        <p:spPr>
          <a:xfrm>
            <a:off x="1152988" y="2198750"/>
            <a:ext cx="2654027"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23" name="TextBox 22"/>
          <p:cNvSpPr txBox="1"/>
          <p:nvPr/>
        </p:nvSpPr>
        <p:spPr>
          <a:xfrm>
            <a:off x="1152992" y="3334183"/>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24" name="Rectangle 23"/>
          <p:cNvSpPr/>
          <p:nvPr/>
        </p:nvSpPr>
        <p:spPr>
          <a:xfrm>
            <a:off x="1152988" y="3683641"/>
            <a:ext cx="2654027"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26" name="TextBox 25"/>
          <p:cNvSpPr txBox="1"/>
          <p:nvPr/>
        </p:nvSpPr>
        <p:spPr>
          <a:xfrm>
            <a:off x="1152992" y="4828532"/>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27" name="Rectangle 26"/>
          <p:cNvSpPr/>
          <p:nvPr/>
        </p:nvSpPr>
        <p:spPr>
          <a:xfrm>
            <a:off x="1152988" y="5177991"/>
            <a:ext cx="2654027"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29" name="TextBox 28"/>
          <p:cNvSpPr txBox="1"/>
          <p:nvPr/>
        </p:nvSpPr>
        <p:spPr>
          <a:xfrm>
            <a:off x="9333623" y="1849291"/>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30" name="Rectangle 29"/>
          <p:cNvSpPr/>
          <p:nvPr/>
        </p:nvSpPr>
        <p:spPr>
          <a:xfrm>
            <a:off x="9333619" y="2198750"/>
            <a:ext cx="2654027"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32" name="TextBox 31"/>
          <p:cNvSpPr txBox="1"/>
          <p:nvPr/>
        </p:nvSpPr>
        <p:spPr>
          <a:xfrm>
            <a:off x="9333623" y="3334183"/>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33" name="Rectangle 32"/>
          <p:cNvSpPr/>
          <p:nvPr/>
        </p:nvSpPr>
        <p:spPr>
          <a:xfrm>
            <a:off x="9333619" y="3683641"/>
            <a:ext cx="2654027"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35" name="TextBox 34"/>
          <p:cNvSpPr txBox="1"/>
          <p:nvPr/>
        </p:nvSpPr>
        <p:spPr>
          <a:xfrm>
            <a:off x="9333623" y="4828532"/>
            <a:ext cx="1625527" cy="369332"/>
          </a:xfrm>
          <a:prstGeom prst="rect">
            <a:avLst/>
          </a:prstGeom>
          <a:noFill/>
        </p:spPr>
        <p:txBody>
          <a:bodyPr wrap="square" rtlCol="0">
            <a:spAutoFit/>
          </a:bodyPr>
          <a:lstStyle/>
          <a:p>
            <a:r>
              <a:rPr lang="zh-CN" altLang="en-US" dirty="0">
                <a:latin typeface="+mj-lt"/>
                <a:ea typeface="+mn-ea"/>
                <a:cs typeface="+mn-ea"/>
              </a:rPr>
              <a:t>输入标题</a:t>
            </a:r>
            <a:endParaRPr lang="en-US" dirty="0">
              <a:latin typeface="+mj-lt"/>
              <a:ea typeface="+mn-ea"/>
              <a:cs typeface="+mn-ea"/>
            </a:endParaRPr>
          </a:p>
        </p:txBody>
      </p:sp>
      <p:sp>
        <p:nvSpPr>
          <p:cNvPr id="36" name="Rectangle 35"/>
          <p:cNvSpPr/>
          <p:nvPr/>
        </p:nvSpPr>
        <p:spPr>
          <a:xfrm>
            <a:off x="9333619" y="5177991"/>
            <a:ext cx="2654027" cy="546047"/>
          </a:xfrm>
          <a:prstGeom prst="rect">
            <a:avLst/>
          </a:prstGeom>
        </p:spPr>
        <p:txBody>
          <a:bodyPr wrap="square">
            <a:spAutoFit/>
          </a:bodyPr>
          <a:lstStyle/>
          <a:p>
            <a:r>
              <a:rPr lang="zh-CN" altLang="en-US" sz="1475" dirty="0">
                <a:ea typeface="+mn-ea"/>
                <a:cs typeface="+mn-ea"/>
              </a:rPr>
              <a:t>点击输入具体内容点击输入具体内容点击输入具体内</a:t>
            </a:r>
            <a:endParaRPr lang="en-US" sz="1475" dirty="0">
              <a:ea typeface="+mn-ea"/>
              <a:cs typeface="+mn-ea"/>
            </a:endParaRPr>
          </a:p>
        </p:txBody>
      </p:sp>
      <p:sp>
        <p:nvSpPr>
          <p:cNvPr id="2" name="文本占位符 1"/>
          <p:cNvSpPr>
            <a:spLocks noGrp="1"/>
          </p:cNvSpPr>
          <p:nvPr>
            <p:ph type="body" sz="quarter" idx="13"/>
          </p:nvPr>
        </p:nvSpPr>
        <p:spPr/>
        <p:txBody>
          <a:bodyPr/>
          <a:lstStyle/>
          <a:p>
            <a:r>
              <a:rPr lang="zh-CN" altLang="en-US" sz="2400" dirty="0"/>
              <a:t>点击输入标题</a:t>
            </a:r>
            <a:endParaRPr lang="zh-CN" altLang="en-US" sz="2400" dirty="0"/>
          </a:p>
        </p:txBody>
      </p:sp>
      <p:sp>
        <p:nvSpPr>
          <p:cNvPr id="38" name="TextBox 58"/>
          <p:cNvSpPr txBox="1"/>
          <p:nvPr/>
        </p:nvSpPr>
        <p:spPr>
          <a:xfrm>
            <a:off x="12978760" y="7061457"/>
            <a:ext cx="877163" cy="369332"/>
          </a:xfrm>
          <a:prstGeom prst="rect">
            <a:avLst/>
          </a:prstGeom>
          <a:noFill/>
        </p:spPr>
        <p:txBody>
          <a:bodyPr wrap="none" rtlCol="0">
            <a:spAutoFit/>
          </a:bodyPr>
          <a:lstStyle/>
          <a:p>
            <a:r>
              <a:rPr lang="zh-CN" altLang="en-US" dirty="0" smtClean="0">
                <a:solidFill>
                  <a:srgbClr val="2BB0C5"/>
                </a:solidFill>
                <a:ea typeface="+mn-ea"/>
                <a:cs typeface="+mn-ea"/>
                <a:sym typeface="+mn-lt"/>
              </a:rPr>
              <a:t>延时符</a:t>
            </a:r>
            <a:endParaRPr lang="zh-CN" altLang="en-US" dirty="0">
              <a:solidFill>
                <a:srgbClr val="2BB0C5"/>
              </a:solidFill>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250" fill="hold"/>
                                        <p:tgtEl>
                                          <p:spTgt spid="20"/>
                                        </p:tgtEl>
                                        <p:attrNameLst>
                                          <p:attrName>ppt_x</p:attrName>
                                        </p:attrNameLst>
                                      </p:cBhvr>
                                      <p:tavLst>
                                        <p:tav tm="0">
                                          <p:val>
                                            <p:strVal val="#ppt_x"/>
                                          </p:val>
                                        </p:tav>
                                        <p:tav tm="100000">
                                          <p:val>
                                            <p:strVal val="#ppt_x"/>
                                          </p:val>
                                        </p:tav>
                                      </p:tavLst>
                                    </p:anim>
                                    <p:anim calcmode="lin" valueType="num">
                                      <p:cBhvr additive="base">
                                        <p:cTn id="32" dur="25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250" fill="hold"/>
                                        <p:tgtEl>
                                          <p:spTgt spid="23"/>
                                        </p:tgtEl>
                                        <p:attrNameLst>
                                          <p:attrName>ppt_x</p:attrName>
                                        </p:attrNameLst>
                                      </p:cBhvr>
                                      <p:tavLst>
                                        <p:tav tm="0">
                                          <p:val>
                                            <p:strVal val="#ppt_x"/>
                                          </p:val>
                                        </p:tav>
                                        <p:tav tm="100000">
                                          <p:val>
                                            <p:strVal val="#ppt_x"/>
                                          </p:val>
                                        </p:tav>
                                      </p:tavLst>
                                    </p:anim>
                                    <p:anim calcmode="lin" valueType="num">
                                      <p:cBhvr additive="base">
                                        <p:cTn id="37" dur="250" fill="hold"/>
                                        <p:tgtEl>
                                          <p:spTgt spid="23"/>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250" fill="hold"/>
                                        <p:tgtEl>
                                          <p:spTgt spid="26"/>
                                        </p:tgtEl>
                                        <p:attrNameLst>
                                          <p:attrName>ppt_x</p:attrName>
                                        </p:attrNameLst>
                                      </p:cBhvr>
                                      <p:tavLst>
                                        <p:tav tm="0">
                                          <p:val>
                                            <p:strVal val="#ppt_x"/>
                                          </p:val>
                                        </p:tav>
                                        <p:tav tm="100000">
                                          <p:val>
                                            <p:strVal val="#ppt_x"/>
                                          </p:val>
                                        </p:tav>
                                      </p:tavLst>
                                    </p:anim>
                                    <p:anim calcmode="lin" valueType="num">
                                      <p:cBhvr additive="base">
                                        <p:cTn id="42" dur="250" fill="hold"/>
                                        <p:tgtEl>
                                          <p:spTgt spid="26"/>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250" fill="hold"/>
                                        <p:tgtEl>
                                          <p:spTgt spid="29"/>
                                        </p:tgtEl>
                                        <p:attrNameLst>
                                          <p:attrName>ppt_x</p:attrName>
                                        </p:attrNameLst>
                                      </p:cBhvr>
                                      <p:tavLst>
                                        <p:tav tm="0">
                                          <p:val>
                                            <p:strVal val="#ppt_x"/>
                                          </p:val>
                                        </p:tav>
                                        <p:tav tm="100000">
                                          <p:val>
                                            <p:strVal val="#ppt_x"/>
                                          </p:val>
                                        </p:tav>
                                      </p:tavLst>
                                    </p:anim>
                                    <p:anim calcmode="lin" valueType="num">
                                      <p:cBhvr additive="base">
                                        <p:cTn id="47" dur="250" fill="hold"/>
                                        <p:tgtEl>
                                          <p:spTgt spid="29"/>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 presetClass="entr" presetSubtype="4"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250" fill="hold"/>
                                        <p:tgtEl>
                                          <p:spTgt spid="32"/>
                                        </p:tgtEl>
                                        <p:attrNameLst>
                                          <p:attrName>ppt_x</p:attrName>
                                        </p:attrNameLst>
                                      </p:cBhvr>
                                      <p:tavLst>
                                        <p:tav tm="0">
                                          <p:val>
                                            <p:strVal val="#ppt_x"/>
                                          </p:val>
                                        </p:tav>
                                        <p:tav tm="100000">
                                          <p:val>
                                            <p:strVal val="#ppt_x"/>
                                          </p:val>
                                        </p:tav>
                                      </p:tavLst>
                                    </p:anim>
                                    <p:anim calcmode="lin" valueType="num">
                                      <p:cBhvr additive="base">
                                        <p:cTn id="52" dur="250" fill="hold"/>
                                        <p:tgtEl>
                                          <p:spTgt spid="32"/>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ID="2" presetClass="entr" presetSubtype="4"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250" fill="hold"/>
                                        <p:tgtEl>
                                          <p:spTgt spid="35"/>
                                        </p:tgtEl>
                                        <p:attrNameLst>
                                          <p:attrName>ppt_x</p:attrName>
                                        </p:attrNameLst>
                                      </p:cBhvr>
                                      <p:tavLst>
                                        <p:tav tm="0">
                                          <p:val>
                                            <p:strVal val="#ppt_x"/>
                                          </p:val>
                                        </p:tav>
                                        <p:tav tm="100000">
                                          <p:val>
                                            <p:strVal val="#ppt_x"/>
                                          </p:val>
                                        </p:tav>
                                      </p:tavLst>
                                    </p:anim>
                                    <p:anim calcmode="lin" valueType="num">
                                      <p:cBhvr additive="base">
                                        <p:cTn id="57" dur="250" fill="hold"/>
                                        <p:tgtEl>
                                          <p:spTgt spid="35"/>
                                        </p:tgtEl>
                                        <p:attrNameLst>
                                          <p:attrName>ppt_y</p:attrName>
                                        </p:attrNameLst>
                                      </p:cBhvr>
                                      <p:tavLst>
                                        <p:tav tm="0">
                                          <p:val>
                                            <p:strVal val="1+#ppt_h/2"/>
                                          </p:val>
                                        </p:tav>
                                        <p:tav tm="100000">
                                          <p:val>
                                            <p:strVal val="#ppt_y"/>
                                          </p:val>
                                        </p:tav>
                                      </p:tavLst>
                                    </p:anim>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par>
                          <p:cTn id="74" fill="hold">
                            <p:stCondLst>
                              <p:cond delay="800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par>
                          <p:cTn id="78" fill="hold">
                            <p:stCondLst>
                              <p:cond delay="8500"/>
                            </p:stCondLst>
                            <p:childTnLst>
                              <p:par>
                                <p:cTn id="79" presetID="10" presetClass="entr" presetSubtype="0"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par>
                          <p:cTn id="82" fill="hold">
                            <p:stCondLst>
                              <p:cond delay="9000"/>
                            </p:stCondLst>
                            <p:childTnLst>
                              <p:par>
                                <p:cTn id="83" presetID="10" presetClass="entr" presetSubtype="0"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P spid="17" grpId="0" animBg="1"/>
      <p:bldP spid="20" grpId="0"/>
      <p:bldP spid="21" grpId="0"/>
      <p:bldP spid="23" grpId="0"/>
      <p:bldP spid="24" grpId="0"/>
      <p:bldP spid="26" grpId="0"/>
      <p:bldP spid="27" grpId="0"/>
      <p:bldP spid="29" grpId="0"/>
      <p:bldP spid="30" grpId="0"/>
      <p:bldP spid="32" grpId="0"/>
      <p:bldP spid="33" grpId="0"/>
      <p:bldP spid="35" grpId="0"/>
      <p:bldP spid="36"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2086" y="377072"/>
            <a:ext cx="11854578" cy="6478506"/>
          </a:xfrm>
          <a:prstGeom prst="rect">
            <a:avLst/>
          </a:prstGeom>
        </p:spPr>
      </p:pic>
      <p:sp>
        <p:nvSpPr>
          <p:cNvPr id="9" name="TextBox 6"/>
          <p:cNvSpPr txBox="1">
            <a:spLocks noChangeArrowheads="1"/>
          </p:cNvSpPr>
          <p:nvPr/>
        </p:nvSpPr>
        <p:spPr bwMode="auto">
          <a:xfrm>
            <a:off x="2540943" y="3400301"/>
            <a:ext cx="8243547" cy="1175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6000" b="1" kern="2000" dirty="0" smtClean="0">
                <a:solidFill>
                  <a:schemeClr val="bg1"/>
                </a:solidFill>
                <a:latin typeface="+mn-lt"/>
                <a:ea typeface="+mn-ea"/>
                <a:cs typeface="+mn-ea"/>
                <a:sym typeface="+mn-lt"/>
              </a:rPr>
              <a:t>感谢聆听 批评指导</a:t>
            </a:r>
            <a:endParaRPr lang="zh-CN" altLang="en-US" sz="6000" b="1" kern="2000" dirty="0">
              <a:solidFill>
                <a:schemeClr val="bg1"/>
              </a:solidFill>
              <a:latin typeface="+mn-lt"/>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206" y="1746995"/>
            <a:ext cx="4227256" cy="2952328"/>
          </a:xfrm>
          <a:prstGeom prst="rect">
            <a:avLst/>
          </a:prstGeom>
          <a:blipFill dpi="0" rotWithShape="1">
            <a:blip r:embed="rId1" cstate="print">
              <a:extLst>
                <a:ext uri="{28A0092B-C50C-407E-A947-70E740481C1C}">
                  <a14:useLocalDpi xmlns:a14="http://schemas.microsoft.com/office/drawing/2010/main" val="0"/>
                </a:ext>
              </a:extLst>
            </a:blip>
            <a:srcRect/>
            <a:stretch>
              <a:fillRect l="-1834" r="-18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4368159" y="1746995"/>
            <a:ext cx="4227256" cy="295232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8683113" y="1746995"/>
            <a:ext cx="4227256" cy="295232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p:cNvSpPr/>
          <p:nvPr/>
        </p:nvSpPr>
        <p:spPr>
          <a:xfrm>
            <a:off x="53207" y="1600101"/>
            <a:ext cx="1285716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53207" y="4800501"/>
            <a:ext cx="1285716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32"/>
          <p:cNvSpPr txBox="1"/>
          <p:nvPr/>
        </p:nvSpPr>
        <p:spPr>
          <a:xfrm>
            <a:off x="4897612" y="739673"/>
            <a:ext cx="7200800" cy="811569"/>
          </a:xfrm>
          <a:prstGeom prst="rect">
            <a:avLst/>
          </a:prstGeom>
          <a:noFill/>
        </p:spPr>
        <p:txBody>
          <a:bodyPr wrap="square" rtlCol="0">
            <a:spAutoFit/>
          </a:bodyPr>
          <a:lstStyle/>
          <a:p>
            <a:pPr algn="r">
              <a:lnSpc>
                <a:spcPct val="130000"/>
              </a:lnSpc>
            </a:pPr>
            <a:r>
              <a:rPr lang="zh-CN" altLang="en-US" sz="4000" dirty="0" smtClean="0">
                <a:solidFill>
                  <a:schemeClr val="bg1"/>
                </a:solidFill>
                <a:latin typeface="+mn-lt"/>
                <a:ea typeface="+mn-ea"/>
                <a:cs typeface="+mn-ea"/>
                <a:sym typeface="+mn-lt"/>
              </a:rPr>
              <a:t>点击输入标题内容</a:t>
            </a:r>
            <a:endParaRPr lang="en-US" sz="4000" dirty="0">
              <a:solidFill>
                <a:schemeClr val="bg1"/>
              </a:solidFill>
              <a:latin typeface="+mn-lt"/>
              <a:ea typeface="+mn-ea"/>
              <a:cs typeface="+mn-ea"/>
              <a:sym typeface="+mn-lt"/>
            </a:endParaRPr>
          </a:p>
        </p:txBody>
      </p:sp>
      <p:sp>
        <p:nvSpPr>
          <p:cNvPr id="10" name="TextBox 32"/>
          <p:cNvSpPr txBox="1"/>
          <p:nvPr/>
        </p:nvSpPr>
        <p:spPr>
          <a:xfrm>
            <a:off x="2017291" y="4823360"/>
            <a:ext cx="9865096" cy="1200329"/>
          </a:xfrm>
          <a:prstGeom prst="rect">
            <a:avLst/>
          </a:prstGeom>
          <a:noFill/>
        </p:spPr>
        <p:txBody>
          <a:bodyPr wrap="square" rtlCol="0">
            <a:spAutoFit/>
          </a:bodyPr>
          <a:lstStyle/>
          <a:p>
            <a:pPr algn="just">
              <a:lnSpc>
                <a:spcPct val="150000"/>
              </a:lnSpc>
            </a:pPr>
            <a:r>
              <a:rPr lang="zh-CN" altLang="en-US" sz="2000" dirty="0">
                <a:latin typeface="+mn-lt"/>
                <a:ea typeface="+mn-ea"/>
                <a:cs typeface="+mn-ea"/>
                <a:sym typeface="+mn-lt"/>
              </a:rPr>
              <a:t>点击添加标题文字，修改文字内容，也可以直接复制你的内容到此</a:t>
            </a:r>
            <a:r>
              <a:rPr lang="zh-CN" altLang="en-US" sz="2000" dirty="0" smtClean="0">
                <a:latin typeface="+mn-lt"/>
                <a:ea typeface="+mn-ea"/>
                <a:cs typeface="+mn-ea"/>
                <a:sym typeface="+mn-lt"/>
              </a:rPr>
              <a:t>。</a:t>
            </a:r>
            <a:endParaRPr lang="en-US" sz="1100" dirty="0">
              <a:latin typeface="+mn-lt"/>
              <a:ea typeface="+mn-ea"/>
              <a:cs typeface="+mn-ea"/>
              <a:sym typeface="+mn-lt"/>
            </a:endParaRPr>
          </a:p>
          <a:p>
            <a:pPr algn="just">
              <a:lnSpc>
                <a:spcPct val="150000"/>
              </a:lnSpc>
            </a:pPr>
            <a:r>
              <a:rPr lang="zh-CN" altLang="en-US" sz="1400" dirty="0">
                <a:latin typeface="+mn-lt"/>
                <a:ea typeface="+mn-ea"/>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点击添加相关标题文字。</a:t>
            </a:r>
            <a:endParaRPr lang="en-US" sz="1400" dirty="0">
              <a:latin typeface="+mn-lt"/>
              <a:ea typeface="+mn-ea"/>
              <a:cs typeface="+mn-ea"/>
              <a:sym typeface="+mn-lt"/>
            </a:endParaRPr>
          </a:p>
        </p:txBody>
      </p:sp>
      <p:sp>
        <p:nvSpPr>
          <p:cNvPr id="5" name="文本占位符 4"/>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style.rotation</p:attrName>
                                        </p:attrNameLst>
                                      </p:cBhvr>
                                      <p:tavLst>
                                        <p:tav tm="0">
                                          <p:val>
                                            <p:fltVal val="720"/>
                                          </p:val>
                                        </p:tav>
                                        <p:tav tm="100000">
                                          <p:val>
                                            <p:fltVal val="0"/>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250" fill="hold"/>
                                        <p:tgtEl>
                                          <p:spTgt spid="9"/>
                                        </p:tgtEl>
                                        <p:attrNameLst>
                                          <p:attrName>ppt_x</p:attrName>
                                        </p:attrNameLst>
                                      </p:cBhvr>
                                      <p:tavLst>
                                        <p:tav tm="0">
                                          <p:val>
                                            <p:strVal val="0-#ppt_w/2"/>
                                          </p:val>
                                        </p:tav>
                                        <p:tav tm="100000">
                                          <p:val>
                                            <p:strVal val="#ppt_x"/>
                                          </p:val>
                                        </p:tav>
                                      </p:tavLst>
                                    </p:anim>
                                    <p:anim calcmode="lin" valueType="num">
                                      <p:cBhvr additive="base">
                                        <p:cTn id="41" dur="250" fill="hold"/>
                                        <p:tgtEl>
                                          <p:spTgt spid="9"/>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250" fill="hold"/>
                                        <p:tgtEl>
                                          <p:spTgt spid="10"/>
                                        </p:tgtEl>
                                        <p:attrNameLst>
                                          <p:attrName>ppt_x</p:attrName>
                                        </p:attrNameLst>
                                      </p:cBhvr>
                                      <p:tavLst>
                                        <p:tav tm="0">
                                          <p:val>
                                            <p:strVal val="0-#ppt_w/2"/>
                                          </p:val>
                                        </p:tav>
                                        <p:tav tm="100000">
                                          <p:val>
                                            <p:strVal val="#ppt_x"/>
                                          </p:val>
                                        </p:tav>
                                      </p:tavLst>
                                    </p:anim>
                                    <p:anim calcmode="lin" valueType="num">
                                      <p:cBhvr additive="base">
                                        <p:cTn id="46"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4" name="Group 1954"/>
          <p:cNvGrpSpPr/>
          <p:nvPr/>
        </p:nvGrpSpPr>
        <p:grpSpPr>
          <a:xfrm>
            <a:off x="5827816" y="2185870"/>
            <a:ext cx="1472421" cy="3834639"/>
            <a:chOff x="-15232" y="2"/>
            <a:chExt cx="2792299" cy="7272008"/>
          </a:xfrm>
          <a:effectLst/>
        </p:grpSpPr>
        <p:sp>
          <p:nvSpPr>
            <p:cNvPr id="1939" name="Shape 1939"/>
            <p:cNvSpPr/>
            <p:nvPr/>
          </p:nvSpPr>
          <p:spPr>
            <a:xfrm>
              <a:off x="-15232" y="4931767"/>
              <a:ext cx="2792299" cy="241108"/>
            </a:xfrm>
            <a:custGeom>
              <a:avLst/>
              <a:gdLst>
                <a:gd name="connsiteX0" fmla="*/ 0 w 21600"/>
                <a:gd name="connsiteY0" fmla="*/ 19914 h 28790"/>
                <a:gd name="connsiteX1" fmla="*/ 3498 w 21600"/>
                <a:gd name="connsiteY1" fmla="*/ 0 h 28790"/>
                <a:gd name="connsiteX2" fmla="*/ 21600 w 21600"/>
                <a:gd name="connsiteY2" fmla="*/ 0 h 28790"/>
                <a:gd name="connsiteX3" fmla="*/ 16483 w 21600"/>
                <a:gd name="connsiteY3" fmla="*/ 28790 h 28790"/>
                <a:gd name="connsiteX4" fmla="*/ 0 w 21600"/>
                <a:gd name="connsiteY4" fmla="*/ 19914 h 28790"/>
                <a:gd name="connsiteX0-1" fmla="*/ 0 w 21976"/>
                <a:gd name="connsiteY0-2" fmla="*/ 21352 h 28790"/>
                <a:gd name="connsiteX1-3" fmla="*/ 3874 w 21976"/>
                <a:gd name="connsiteY1-4" fmla="*/ 0 h 28790"/>
                <a:gd name="connsiteX2-5" fmla="*/ 21976 w 21976"/>
                <a:gd name="connsiteY2-6" fmla="*/ 0 h 28790"/>
                <a:gd name="connsiteX3-7" fmla="*/ 16859 w 21976"/>
                <a:gd name="connsiteY3-8" fmla="*/ 28790 h 28790"/>
                <a:gd name="connsiteX4-9" fmla="*/ 0 w 21976"/>
                <a:gd name="connsiteY4-10" fmla="*/ 21352 h 28790"/>
                <a:gd name="connsiteX0-11" fmla="*/ 0 w 21788"/>
                <a:gd name="connsiteY0-12" fmla="*/ 21352 h 28790"/>
                <a:gd name="connsiteX1-13" fmla="*/ 3686 w 21788"/>
                <a:gd name="connsiteY1-14" fmla="*/ 0 h 28790"/>
                <a:gd name="connsiteX2-15" fmla="*/ 21788 w 21788"/>
                <a:gd name="connsiteY2-16" fmla="*/ 0 h 28790"/>
                <a:gd name="connsiteX3-17" fmla="*/ 16671 w 21788"/>
                <a:gd name="connsiteY3-18" fmla="*/ 28790 h 28790"/>
                <a:gd name="connsiteX4-19" fmla="*/ 0 w 21788"/>
                <a:gd name="connsiteY4-20" fmla="*/ 21352 h 287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788" h="28790" extrusionOk="0">
                  <a:moveTo>
                    <a:pt x="0" y="21352"/>
                  </a:moveTo>
                  <a:lnTo>
                    <a:pt x="3686" y="0"/>
                  </a:lnTo>
                  <a:lnTo>
                    <a:pt x="21788" y="0"/>
                  </a:lnTo>
                  <a:lnTo>
                    <a:pt x="16671" y="28790"/>
                  </a:lnTo>
                  <a:lnTo>
                    <a:pt x="0" y="21352"/>
                  </a:lnTo>
                  <a:close/>
                </a:path>
              </a:pathLst>
            </a:custGeom>
            <a:solidFill>
              <a:schemeClr val="accent4">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0" name="Shape 1940"/>
            <p:cNvSpPr/>
            <p:nvPr/>
          </p:nvSpPr>
          <p:spPr>
            <a:xfrm>
              <a:off x="2065600" y="4939639"/>
              <a:ext cx="711467" cy="2332371"/>
            </a:xfrm>
            <a:custGeom>
              <a:avLst/>
              <a:gdLst/>
              <a:ahLst/>
              <a:cxnLst>
                <a:cxn ang="0">
                  <a:pos x="wd2" y="hd2"/>
                </a:cxn>
                <a:cxn ang="5400000">
                  <a:pos x="wd2" y="hd2"/>
                </a:cxn>
                <a:cxn ang="10800000">
                  <a:pos x="wd2" y="hd2"/>
                </a:cxn>
                <a:cxn ang="16200000">
                  <a:pos x="wd2" y="hd2"/>
                </a:cxn>
              </a:cxnLst>
              <a:rect l="0" t="0" r="r" b="b"/>
              <a:pathLst>
                <a:path w="21600" h="21600" extrusionOk="0">
                  <a:moveTo>
                    <a:pt x="0" y="2074"/>
                  </a:moveTo>
                  <a:lnTo>
                    <a:pt x="0" y="21600"/>
                  </a:lnTo>
                  <a:lnTo>
                    <a:pt x="21600" y="20126"/>
                  </a:lnTo>
                  <a:lnTo>
                    <a:pt x="20821" y="0"/>
                  </a:lnTo>
                  <a:lnTo>
                    <a:pt x="0" y="2074"/>
                  </a:lnTo>
                  <a:close/>
                </a:path>
              </a:pathLst>
            </a:custGeom>
            <a:solidFill>
              <a:schemeClr val="accent4">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1" name="Shape 1941"/>
            <p:cNvSpPr/>
            <p:nvPr/>
          </p:nvSpPr>
          <p:spPr>
            <a:xfrm>
              <a:off x="8864" y="5112663"/>
              <a:ext cx="2054675" cy="2159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378"/>
                  </a:lnTo>
                  <a:lnTo>
                    <a:pt x="0" y="0"/>
                  </a:lnTo>
                  <a:close/>
                </a:path>
              </a:pathLst>
            </a:custGeom>
            <a:solidFill>
              <a:schemeClr val="accent4"/>
            </a:solidFill>
            <a:ln w="12700" cap="flat">
              <a:noFill/>
              <a:miter lim="400000"/>
            </a:ln>
            <a:effectLst/>
          </p:spPr>
          <p:txBody>
            <a:bodyPr wrap="square" lIns="0" tIns="0" rIns="0" bIns="0" numCol="1" anchor="ctr">
              <a:noAutofit/>
            </a:bodyPr>
            <a:lstStyle>
              <a:lvl1pPr>
                <a:defRPr sz="3600">
                  <a:solidFill>
                    <a:srgbClr val="FFFFFF"/>
                  </a:solidFill>
                </a:defRPr>
              </a:lvl1pPr>
            </a:lstStyle>
            <a:p>
              <a:pPr lvl="0">
                <a:lnSpc>
                  <a:spcPct val="120000"/>
                </a:lnSpc>
                <a:defRPr sz="1800">
                  <a:solidFill>
                    <a:srgbClr val="000000"/>
                  </a:solidFill>
                </a:defRPr>
              </a:pPr>
              <a:endParaRPr sz="1900" dirty="0">
                <a:solidFill>
                  <a:schemeClr val="bg1"/>
                </a:solidFill>
                <a:latin typeface="+mn-lt"/>
                <a:ea typeface="+mn-ea"/>
                <a:cs typeface="+mn-ea"/>
                <a:sym typeface="+mn-lt"/>
              </a:endParaRPr>
            </a:p>
          </p:txBody>
        </p:sp>
        <p:sp>
          <p:nvSpPr>
            <p:cNvPr id="1942" name="Shape 1942"/>
            <p:cNvSpPr/>
            <p:nvPr/>
          </p:nvSpPr>
          <p:spPr>
            <a:xfrm>
              <a:off x="202234" y="3131733"/>
              <a:ext cx="2306485" cy="669103"/>
            </a:xfrm>
            <a:custGeom>
              <a:avLst/>
              <a:gdLst>
                <a:gd name="connsiteX0" fmla="*/ 0 w 21826"/>
                <a:gd name="connsiteY0" fmla="*/ 16789 h 21600"/>
                <a:gd name="connsiteX1" fmla="*/ 10166 w 21826"/>
                <a:gd name="connsiteY1" fmla="*/ 0 h 21600"/>
                <a:gd name="connsiteX2" fmla="*/ 21826 w 21826"/>
                <a:gd name="connsiteY2" fmla="*/ 10320 h 21600"/>
                <a:gd name="connsiteX3" fmla="*/ 13044 w 21826"/>
                <a:gd name="connsiteY3" fmla="*/ 21600 h 21600"/>
                <a:gd name="connsiteX4" fmla="*/ 0 w 21826"/>
                <a:gd name="connsiteY4" fmla="*/ 16789 h 21600"/>
                <a:gd name="connsiteX0-1" fmla="*/ 0 w 20924"/>
                <a:gd name="connsiteY0-2" fmla="*/ 16789 h 21600"/>
                <a:gd name="connsiteX1-3" fmla="*/ 10166 w 20924"/>
                <a:gd name="connsiteY1-4" fmla="*/ 0 h 21600"/>
                <a:gd name="connsiteX2-5" fmla="*/ 20924 w 20924"/>
                <a:gd name="connsiteY2-6" fmla="*/ 9973 h 21600"/>
                <a:gd name="connsiteX3-7" fmla="*/ 13044 w 20924"/>
                <a:gd name="connsiteY3-8" fmla="*/ 21600 h 21600"/>
                <a:gd name="connsiteX4-9" fmla="*/ 0 w 20924"/>
                <a:gd name="connsiteY4-10" fmla="*/ 16789 h 21600"/>
                <a:gd name="connsiteX0-11" fmla="*/ 0 w 21037"/>
                <a:gd name="connsiteY0-12" fmla="*/ 16789 h 21600"/>
                <a:gd name="connsiteX1-13" fmla="*/ 10166 w 21037"/>
                <a:gd name="connsiteY1-14" fmla="*/ 0 h 21600"/>
                <a:gd name="connsiteX2-15" fmla="*/ 21037 w 21037"/>
                <a:gd name="connsiteY2-16" fmla="*/ 11707 h 21600"/>
                <a:gd name="connsiteX3-17" fmla="*/ 13044 w 21037"/>
                <a:gd name="connsiteY3-18" fmla="*/ 21600 h 21600"/>
                <a:gd name="connsiteX4-19" fmla="*/ 0 w 21037"/>
                <a:gd name="connsiteY4-20" fmla="*/ 16789 h 21600"/>
                <a:gd name="connsiteX0-21" fmla="*/ 0 w 21037"/>
                <a:gd name="connsiteY0-22" fmla="*/ 15054 h 21600"/>
                <a:gd name="connsiteX1-23" fmla="*/ 10166 w 21037"/>
                <a:gd name="connsiteY1-24" fmla="*/ 0 h 21600"/>
                <a:gd name="connsiteX2-25" fmla="*/ 21037 w 21037"/>
                <a:gd name="connsiteY2-26" fmla="*/ 11707 h 21600"/>
                <a:gd name="connsiteX3-27" fmla="*/ 13044 w 21037"/>
                <a:gd name="connsiteY3-28" fmla="*/ 21600 h 21600"/>
                <a:gd name="connsiteX4-29" fmla="*/ 0 w 21037"/>
                <a:gd name="connsiteY4-30" fmla="*/ 15054 h 21600"/>
                <a:gd name="connsiteX0-31" fmla="*/ 0 w 21037"/>
                <a:gd name="connsiteY0-32" fmla="*/ 15748 h 21600"/>
                <a:gd name="connsiteX1-33" fmla="*/ 10166 w 21037"/>
                <a:gd name="connsiteY1-34" fmla="*/ 0 h 21600"/>
                <a:gd name="connsiteX2-35" fmla="*/ 21037 w 21037"/>
                <a:gd name="connsiteY2-36" fmla="*/ 11707 h 21600"/>
                <a:gd name="connsiteX3-37" fmla="*/ 13044 w 21037"/>
                <a:gd name="connsiteY3-38" fmla="*/ 21600 h 21600"/>
                <a:gd name="connsiteX4-39" fmla="*/ 0 w 21037"/>
                <a:gd name="connsiteY4-40" fmla="*/ 15748 h 21600"/>
                <a:gd name="connsiteX0-41" fmla="*/ 0 w 20924"/>
                <a:gd name="connsiteY0-42" fmla="*/ 15748 h 21600"/>
                <a:gd name="connsiteX1-43" fmla="*/ 10166 w 20924"/>
                <a:gd name="connsiteY1-44" fmla="*/ 0 h 21600"/>
                <a:gd name="connsiteX2-45" fmla="*/ 20924 w 20924"/>
                <a:gd name="connsiteY2-46" fmla="*/ 11360 h 21600"/>
                <a:gd name="connsiteX3-47" fmla="*/ 13044 w 20924"/>
                <a:gd name="connsiteY3-48" fmla="*/ 21600 h 21600"/>
                <a:gd name="connsiteX4-49" fmla="*/ 0 w 20924"/>
                <a:gd name="connsiteY4-50" fmla="*/ 15748 h 21600"/>
                <a:gd name="connsiteX0-51" fmla="*/ 0 w 21601"/>
                <a:gd name="connsiteY0-52" fmla="*/ 15748 h 21600"/>
                <a:gd name="connsiteX1-53" fmla="*/ 10166 w 21601"/>
                <a:gd name="connsiteY1-54" fmla="*/ 0 h 21600"/>
                <a:gd name="connsiteX2-55" fmla="*/ 21601 w 21601"/>
                <a:gd name="connsiteY2-56" fmla="*/ 9805 h 21600"/>
                <a:gd name="connsiteX3-57" fmla="*/ 13044 w 21601"/>
                <a:gd name="connsiteY3-58" fmla="*/ 21600 h 21600"/>
                <a:gd name="connsiteX4-59" fmla="*/ 0 w 21601"/>
                <a:gd name="connsiteY4-60" fmla="*/ 15748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1" h="21600" extrusionOk="0">
                  <a:moveTo>
                    <a:pt x="0" y="15748"/>
                  </a:moveTo>
                  <a:lnTo>
                    <a:pt x="10166" y="0"/>
                  </a:lnTo>
                  <a:lnTo>
                    <a:pt x="21601" y="9805"/>
                  </a:lnTo>
                  <a:lnTo>
                    <a:pt x="13044" y="21600"/>
                  </a:lnTo>
                  <a:lnTo>
                    <a:pt x="0" y="15748"/>
                  </a:lnTo>
                  <a:close/>
                </a:path>
              </a:pathLst>
            </a:custGeom>
            <a:solidFill>
              <a:schemeClr val="accent3">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3" name="Shape 1943"/>
            <p:cNvSpPr/>
            <p:nvPr/>
          </p:nvSpPr>
          <p:spPr>
            <a:xfrm>
              <a:off x="1608071" y="3438591"/>
              <a:ext cx="924588" cy="1783219"/>
            </a:xfrm>
            <a:custGeom>
              <a:avLst/>
              <a:gdLst/>
              <a:ahLst/>
              <a:cxnLst>
                <a:cxn ang="0">
                  <a:pos x="wd2" y="hd2"/>
                </a:cxn>
                <a:cxn ang="5400000">
                  <a:pos x="wd2" y="hd2"/>
                </a:cxn>
                <a:cxn ang="10800000">
                  <a:pos x="wd2" y="hd2"/>
                </a:cxn>
                <a:cxn ang="16200000">
                  <a:pos x="wd2" y="hd2"/>
                </a:cxn>
              </a:cxnLst>
              <a:rect l="0" t="0" r="r" b="b"/>
              <a:pathLst>
                <a:path w="21600" h="21600" extrusionOk="0">
                  <a:moveTo>
                    <a:pt x="0" y="4361"/>
                  </a:moveTo>
                  <a:lnTo>
                    <a:pt x="21013" y="0"/>
                  </a:lnTo>
                  <a:lnTo>
                    <a:pt x="21600" y="16852"/>
                  </a:lnTo>
                  <a:lnTo>
                    <a:pt x="755" y="21600"/>
                  </a:lnTo>
                  <a:lnTo>
                    <a:pt x="0" y="4361"/>
                  </a:lnTo>
                  <a:close/>
                </a:path>
              </a:pathLst>
            </a:custGeom>
            <a:solidFill>
              <a:schemeClr val="accent3">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4" name="Shape 1944"/>
            <p:cNvSpPr/>
            <p:nvPr/>
          </p:nvSpPr>
          <p:spPr>
            <a:xfrm>
              <a:off x="147373" y="1329332"/>
              <a:ext cx="2255745" cy="498643"/>
            </a:xfrm>
            <a:custGeom>
              <a:avLst/>
              <a:gdLst/>
              <a:ahLst/>
              <a:cxnLst>
                <a:cxn ang="0">
                  <a:pos x="wd2" y="hd2"/>
                </a:cxn>
                <a:cxn ang="5400000">
                  <a:pos x="wd2" y="hd2"/>
                </a:cxn>
                <a:cxn ang="10800000">
                  <a:pos x="wd2" y="hd2"/>
                </a:cxn>
                <a:cxn ang="16200000">
                  <a:pos x="wd2" y="hd2"/>
                </a:cxn>
              </a:cxnLst>
              <a:rect l="0" t="0" r="r" b="b"/>
              <a:pathLst>
                <a:path w="21600" h="21600" extrusionOk="0">
                  <a:moveTo>
                    <a:pt x="0" y="10189"/>
                  </a:moveTo>
                  <a:lnTo>
                    <a:pt x="13958" y="0"/>
                  </a:lnTo>
                  <a:lnTo>
                    <a:pt x="21600" y="15053"/>
                  </a:lnTo>
                  <a:lnTo>
                    <a:pt x="6771" y="21600"/>
                  </a:lnTo>
                  <a:lnTo>
                    <a:pt x="0" y="10189"/>
                  </a:lnTo>
                  <a:close/>
                </a:path>
              </a:pathLst>
            </a:custGeom>
            <a:solidFill>
              <a:schemeClr val="accent2">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5" name="Shape 1945"/>
            <p:cNvSpPr/>
            <p:nvPr/>
          </p:nvSpPr>
          <p:spPr>
            <a:xfrm>
              <a:off x="89271" y="1559189"/>
              <a:ext cx="762093" cy="1823872"/>
            </a:xfrm>
            <a:custGeom>
              <a:avLst/>
              <a:gdLst/>
              <a:ahLst/>
              <a:cxnLst>
                <a:cxn ang="0">
                  <a:pos x="wd2" y="hd2"/>
                </a:cxn>
                <a:cxn ang="5400000">
                  <a:pos x="wd2" y="hd2"/>
                </a:cxn>
                <a:cxn ang="10800000">
                  <a:pos x="wd2" y="hd2"/>
                </a:cxn>
                <a:cxn ang="16200000">
                  <a:pos x="wd2" y="hd2"/>
                </a:cxn>
              </a:cxnLst>
              <a:rect l="0" t="0" r="r" b="b"/>
              <a:pathLst>
                <a:path w="21600" h="21600" extrusionOk="0">
                  <a:moveTo>
                    <a:pt x="709" y="0"/>
                  </a:moveTo>
                  <a:lnTo>
                    <a:pt x="21474" y="3120"/>
                  </a:lnTo>
                  <a:lnTo>
                    <a:pt x="21600" y="21600"/>
                  </a:lnTo>
                  <a:lnTo>
                    <a:pt x="0" y="19552"/>
                  </a:lnTo>
                  <a:lnTo>
                    <a:pt x="709" y="0"/>
                  </a:lnTo>
                  <a:close/>
                </a:path>
              </a:pathLst>
            </a:custGeom>
            <a:solidFill>
              <a:schemeClr val="accent2">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6" name="Shape 1946"/>
            <p:cNvSpPr/>
            <p:nvPr/>
          </p:nvSpPr>
          <p:spPr>
            <a:xfrm>
              <a:off x="847262" y="1669653"/>
              <a:ext cx="1574602" cy="1727521"/>
            </a:xfrm>
            <a:custGeom>
              <a:avLst/>
              <a:gdLst/>
              <a:ahLst/>
              <a:cxnLst>
                <a:cxn ang="0">
                  <a:pos x="wd2" y="hd2"/>
                </a:cxn>
                <a:cxn ang="5400000">
                  <a:pos x="wd2" y="hd2"/>
                </a:cxn>
                <a:cxn ang="10800000">
                  <a:pos x="wd2" y="hd2"/>
                </a:cxn>
                <a:cxn ang="16200000">
                  <a:pos x="wd2" y="hd2"/>
                </a:cxn>
              </a:cxnLst>
              <a:rect l="0" t="0" r="r" b="b"/>
              <a:pathLst>
                <a:path w="21600" h="21600" extrusionOk="0">
                  <a:moveTo>
                    <a:pt x="21374" y="0"/>
                  </a:moveTo>
                  <a:lnTo>
                    <a:pt x="0" y="1984"/>
                  </a:lnTo>
                  <a:lnTo>
                    <a:pt x="0" y="21600"/>
                  </a:lnTo>
                  <a:lnTo>
                    <a:pt x="21600" y="20291"/>
                  </a:lnTo>
                  <a:lnTo>
                    <a:pt x="21374" y="0"/>
                  </a:lnTo>
                  <a:close/>
                </a:path>
              </a:pathLst>
            </a:custGeom>
            <a:solidFill>
              <a:schemeClr val="accent2"/>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7" name="Shape 1947"/>
            <p:cNvSpPr/>
            <p:nvPr/>
          </p:nvSpPr>
          <p:spPr>
            <a:xfrm>
              <a:off x="594121" y="132"/>
              <a:ext cx="1431021" cy="16164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620" y="21600"/>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8" name="Shape 1948"/>
            <p:cNvSpPr/>
            <p:nvPr/>
          </p:nvSpPr>
          <p:spPr>
            <a:xfrm>
              <a:off x="1993238" y="2"/>
              <a:ext cx="516204" cy="16002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48"/>
                  </a:lnTo>
                  <a:lnTo>
                    <a:pt x="21600" y="19119"/>
                  </a:lnTo>
                  <a:lnTo>
                    <a:pt x="740" y="21600"/>
                  </a:lnTo>
                  <a:lnTo>
                    <a:pt x="0" y="0"/>
                  </a:lnTo>
                  <a:close/>
                </a:path>
              </a:pathLst>
            </a:custGeom>
            <a:solidFill>
              <a:schemeClr val="accent1">
                <a:lumMod val="75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49" name="Shape 1949"/>
            <p:cNvSpPr/>
            <p:nvPr/>
          </p:nvSpPr>
          <p:spPr>
            <a:xfrm>
              <a:off x="226351" y="3620161"/>
              <a:ext cx="1415257" cy="16220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36"/>
                  </a:lnTo>
                  <a:lnTo>
                    <a:pt x="21600" y="21600"/>
                  </a:lnTo>
                  <a:lnTo>
                    <a:pt x="21408" y="2206"/>
                  </a:lnTo>
                  <a:lnTo>
                    <a:pt x="0" y="0"/>
                  </a:lnTo>
                  <a:close/>
                </a:path>
              </a:pathLst>
            </a:custGeom>
            <a:solidFill>
              <a:schemeClr val="accent3"/>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900">
                <a:solidFill>
                  <a:schemeClr val="bg1"/>
                </a:solidFill>
                <a:latin typeface="+mn-lt"/>
                <a:ea typeface="+mn-ea"/>
                <a:cs typeface="+mn-ea"/>
                <a:sym typeface="+mn-lt"/>
              </a:endParaRPr>
            </a:p>
          </p:txBody>
        </p:sp>
        <p:sp>
          <p:nvSpPr>
            <p:cNvPr id="1950" name="Shape 1950"/>
            <p:cNvSpPr/>
            <p:nvPr/>
          </p:nvSpPr>
          <p:spPr>
            <a:xfrm>
              <a:off x="867976" y="439056"/>
              <a:ext cx="820783" cy="738583"/>
            </a:xfrm>
            <a:prstGeom prst="rect">
              <a:avLst/>
            </a:prstGeom>
            <a:noFill/>
            <a:ln w="12700" cap="flat">
              <a:noFill/>
              <a:miter lim="400000"/>
            </a:ln>
            <a:effec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10">
                  <a:solidFill>
                    <a:schemeClr val="bg1"/>
                  </a:solidFill>
                  <a:latin typeface="+mn-lt"/>
                  <a:ea typeface="+mn-ea"/>
                  <a:cs typeface="+mn-ea"/>
                  <a:sym typeface="+mn-lt"/>
                </a:rPr>
                <a:t>13%</a:t>
              </a:r>
              <a:endParaRPr sz="2110">
                <a:solidFill>
                  <a:schemeClr val="bg1"/>
                </a:solidFill>
                <a:latin typeface="+mn-lt"/>
                <a:ea typeface="+mn-ea"/>
                <a:cs typeface="+mn-ea"/>
                <a:sym typeface="+mn-lt"/>
              </a:endParaRPr>
            </a:p>
          </p:txBody>
        </p:sp>
        <p:sp>
          <p:nvSpPr>
            <p:cNvPr id="1951" name="Shape 1951"/>
            <p:cNvSpPr/>
            <p:nvPr/>
          </p:nvSpPr>
          <p:spPr>
            <a:xfrm>
              <a:off x="1140210" y="2164120"/>
              <a:ext cx="820783" cy="738583"/>
            </a:xfrm>
            <a:prstGeom prst="rect">
              <a:avLst/>
            </a:prstGeom>
            <a:noFill/>
            <a:ln w="12700" cap="flat">
              <a:noFill/>
              <a:miter lim="400000"/>
            </a:ln>
            <a:effec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10">
                  <a:solidFill>
                    <a:schemeClr val="bg1"/>
                  </a:solidFill>
                  <a:latin typeface="+mn-lt"/>
                  <a:ea typeface="+mn-ea"/>
                  <a:cs typeface="+mn-ea"/>
                  <a:sym typeface="+mn-lt"/>
                </a:rPr>
                <a:t>13%</a:t>
              </a:r>
              <a:endParaRPr sz="2110">
                <a:solidFill>
                  <a:schemeClr val="bg1"/>
                </a:solidFill>
                <a:latin typeface="+mn-lt"/>
                <a:ea typeface="+mn-ea"/>
                <a:cs typeface="+mn-ea"/>
                <a:sym typeface="+mn-lt"/>
              </a:endParaRPr>
            </a:p>
          </p:txBody>
        </p:sp>
        <p:sp>
          <p:nvSpPr>
            <p:cNvPr id="1952" name="Shape 1952"/>
            <p:cNvSpPr/>
            <p:nvPr/>
          </p:nvSpPr>
          <p:spPr>
            <a:xfrm>
              <a:off x="432582" y="4088888"/>
              <a:ext cx="820783" cy="738583"/>
            </a:xfrm>
            <a:prstGeom prst="rect">
              <a:avLst/>
            </a:prstGeom>
            <a:noFill/>
            <a:ln w="12700" cap="flat">
              <a:noFill/>
              <a:miter lim="400000"/>
            </a:ln>
            <a:effec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10">
                  <a:solidFill>
                    <a:schemeClr val="bg1"/>
                  </a:solidFill>
                  <a:latin typeface="+mn-lt"/>
                  <a:ea typeface="+mn-ea"/>
                  <a:cs typeface="+mn-ea"/>
                  <a:sym typeface="+mn-lt"/>
                </a:rPr>
                <a:t>13%</a:t>
              </a:r>
              <a:endParaRPr sz="2110">
                <a:solidFill>
                  <a:schemeClr val="bg1"/>
                </a:solidFill>
                <a:latin typeface="+mn-lt"/>
                <a:ea typeface="+mn-ea"/>
                <a:cs typeface="+mn-ea"/>
                <a:sym typeface="+mn-lt"/>
              </a:endParaRPr>
            </a:p>
          </p:txBody>
        </p:sp>
        <p:sp>
          <p:nvSpPr>
            <p:cNvPr id="1953" name="Shape 1953"/>
            <p:cNvSpPr/>
            <p:nvPr/>
          </p:nvSpPr>
          <p:spPr>
            <a:xfrm>
              <a:off x="534804" y="5828571"/>
              <a:ext cx="820783" cy="738583"/>
            </a:xfrm>
            <a:prstGeom prst="rect">
              <a:avLst/>
            </a:prstGeom>
            <a:noFill/>
            <a:ln w="12700" cap="flat">
              <a:noFill/>
              <a:miter lim="400000"/>
            </a:ln>
            <a:effectLst/>
          </p:spPr>
          <p:txBody>
            <a:bodyPr wrap="none" lIns="0" tIns="0" rIns="0" bIns="0" numCol="1" anchor="ctr">
              <a:spAutoFit/>
            </a:bodyPr>
            <a:lstStyle>
              <a:lvl1pPr>
                <a:defRPr sz="40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110" dirty="0">
                  <a:solidFill>
                    <a:schemeClr val="bg1"/>
                  </a:solidFill>
                  <a:latin typeface="+mn-lt"/>
                  <a:ea typeface="+mn-ea"/>
                  <a:cs typeface="+mn-ea"/>
                  <a:sym typeface="+mn-lt"/>
                </a:rPr>
                <a:t>13%</a:t>
              </a:r>
              <a:endParaRPr sz="2110" dirty="0">
                <a:solidFill>
                  <a:schemeClr val="bg1"/>
                </a:solidFill>
                <a:latin typeface="+mn-lt"/>
                <a:ea typeface="+mn-ea"/>
                <a:cs typeface="+mn-ea"/>
                <a:sym typeface="+mn-lt"/>
              </a:endParaRPr>
            </a:p>
          </p:txBody>
        </p:sp>
      </p:grpSp>
      <p:sp>
        <p:nvSpPr>
          <p:cNvPr id="37" name="Rectangle 50"/>
          <p:cNvSpPr/>
          <p:nvPr/>
        </p:nvSpPr>
        <p:spPr>
          <a:xfrm>
            <a:off x="3446058" y="3523041"/>
            <a:ext cx="2207044" cy="761747"/>
          </a:xfrm>
          <a:prstGeom prst="rect">
            <a:avLst/>
          </a:prstGeom>
        </p:spPr>
        <p:txBody>
          <a:bodyPr wrap="square" lIns="0" tIns="0" rIns="0" bIns="0">
            <a:spAutoFit/>
          </a:bodyPr>
          <a:lstStyle/>
          <a:p>
            <a:pPr algn="r">
              <a:lnSpc>
                <a:spcPct val="150000"/>
              </a:lnSpc>
            </a:pPr>
            <a:r>
              <a:rPr lang="zh-CN" altLang="en-US" sz="1100" dirty="0" smtClean="0">
                <a:latin typeface="+mn-lt"/>
                <a:ea typeface="+mn-ea"/>
                <a:cs typeface="+mn-ea"/>
                <a:sym typeface="+mn-lt"/>
              </a:rPr>
              <a:t>点击添加相关标题文字，点击添加相关标题文字，点击添加相关标题文字</a:t>
            </a:r>
            <a:endParaRPr lang="en-US" sz="1100" dirty="0">
              <a:latin typeface="+mn-lt"/>
              <a:ea typeface="+mn-ea"/>
              <a:cs typeface="+mn-ea"/>
              <a:sym typeface="+mn-lt"/>
            </a:endParaRPr>
          </a:p>
        </p:txBody>
      </p:sp>
      <p:sp>
        <p:nvSpPr>
          <p:cNvPr id="38" name="TextBox 51"/>
          <p:cNvSpPr txBox="1"/>
          <p:nvPr/>
        </p:nvSpPr>
        <p:spPr>
          <a:xfrm>
            <a:off x="4310199" y="3223637"/>
            <a:ext cx="1342903" cy="235577"/>
          </a:xfrm>
          <a:prstGeom prst="rect">
            <a:avLst/>
          </a:prstGeom>
          <a:noFill/>
        </p:spPr>
        <p:txBody>
          <a:bodyPr wrap="square" lIns="0" tIns="0" rIns="0" bIns="0" rtlCol="0">
            <a:spAutoFit/>
          </a:bodyPr>
          <a:lstStyle/>
          <a:p>
            <a:pPr algn="r">
              <a:lnSpc>
                <a:spcPct val="120000"/>
              </a:lnSpc>
            </a:pPr>
            <a:r>
              <a:rPr lang="zh-CN" altLang="en-US" sz="1400" dirty="0" smtClean="0">
                <a:latin typeface="+mn-lt"/>
                <a:ea typeface="+mn-ea"/>
                <a:cs typeface="+mn-ea"/>
                <a:sym typeface="+mn-lt"/>
              </a:rPr>
              <a:t>请替换文字内容</a:t>
            </a:r>
            <a:endParaRPr lang="en-US" sz="1400" dirty="0">
              <a:latin typeface="+mn-lt"/>
              <a:ea typeface="+mn-ea"/>
              <a:cs typeface="+mn-ea"/>
              <a:sym typeface="+mn-lt"/>
            </a:endParaRPr>
          </a:p>
        </p:txBody>
      </p:sp>
      <p:sp>
        <p:nvSpPr>
          <p:cNvPr id="41" name="Rectangle 50"/>
          <p:cNvSpPr/>
          <p:nvPr/>
        </p:nvSpPr>
        <p:spPr>
          <a:xfrm>
            <a:off x="3189015" y="5380870"/>
            <a:ext cx="2464087" cy="507831"/>
          </a:xfrm>
          <a:prstGeom prst="rect">
            <a:avLst/>
          </a:prstGeom>
        </p:spPr>
        <p:txBody>
          <a:bodyPr wrap="square" lIns="0" tIns="0" rIns="0" bIns="0">
            <a:spAutoFit/>
          </a:bodyPr>
          <a:lstStyle/>
          <a:p>
            <a:pPr algn="r">
              <a:lnSpc>
                <a:spcPct val="150000"/>
              </a:lnSpc>
            </a:pPr>
            <a:r>
              <a:rPr lang="zh-CN" altLang="en-US" sz="1100" dirty="0" smtClean="0">
                <a:latin typeface="+mn-lt"/>
                <a:ea typeface="+mn-ea"/>
                <a:cs typeface="+mn-ea"/>
                <a:sym typeface="+mn-lt"/>
              </a:rPr>
              <a:t>点击添加相关标题文字，点击添加相关标题文字，点击添加相关标题文字</a:t>
            </a:r>
            <a:endParaRPr lang="en-US" sz="1100" dirty="0">
              <a:latin typeface="+mn-lt"/>
              <a:ea typeface="+mn-ea"/>
              <a:cs typeface="+mn-ea"/>
              <a:sym typeface="+mn-lt"/>
            </a:endParaRPr>
          </a:p>
        </p:txBody>
      </p:sp>
      <p:sp>
        <p:nvSpPr>
          <p:cNvPr id="42" name="TextBox 51"/>
          <p:cNvSpPr txBox="1"/>
          <p:nvPr/>
        </p:nvSpPr>
        <p:spPr>
          <a:xfrm>
            <a:off x="4310199" y="5081466"/>
            <a:ext cx="1342903" cy="235577"/>
          </a:xfrm>
          <a:prstGeom prst="rect">
            <a:avLst/>
          </a:prstGeom>
          <a:noFill/>
        </p:spPr>
        <p:txBody>
          <a:bodyPr wrap="square" lIns="0" tIns="0" rIns="0" bIns="0" rtlCol="0">
            <a:spAutoFit/>
          </a:bodyPr>
          <a:lstStyle/>
          <a:p>
            <a:pPr algn="r">
              <a:lnSpc>
                <a:spcPct val="120000"/>
              </a:lnSpc>
            </a:pPr>
            <a:r>
              <a:rPr lang="zh-CN" altLang="en-US" sz="1400" dirty="0" smtClean="0">
                <a:latin typeface="+mn-lt"/>
                <a:ea typeface="+mn-ea"/>
                <a:cs typeface="+mn-ea"/>
                <a:sym typeface="+mn-lt"/>
              </a:rPr>
              <a:t>请替换文字内容</a:t>
            </a:r>
            <a:endParaRPr lang="en-US" sz="1400" dirty="0">
              <a:latin typeface="+mn-lt"/>
              <a:ea typeface="+mn-ea"/>
              <a:cs typeface="+mn-ea"/>
              <a:sym typeface="+mn-lt"/>
            </a:endParaRPr>
          </a:p>
        </p:txBody>
      </p:sp>
      <p:sp>
        <p:nvSpPr>
          <p:cNvPr id="35" name="Rectangle 50"/>
          <p:cNvSpPr/>
          <p:nvPr/>
        </p:nvSpPr>
        <p:spPr>
          <a:xfrm>
            <a:off x="7437487" y="2550584"/>
            <a:ext cx="2207044" cy="761747"/>
          </a:xfrm>
          <a:prstGeom prst="rect">
            <a:avLst/>
          </a:prstGeom>
        </p:spPr>
        <p:txBody>
          <a:bodyPr wrap="square" lIns="0" tIns="0" rIns="0" bIns="0">
            <a:spAutoFit/>
          </a:bodyPr>
          <a:lstStyle/>
          <a:p>
            <a:pPr>
              <a:lnSpc>
                <a:spcPct val="150000"/>
              </a:lnSpc>
            </a:pPr>
            <a:r>
              <a:rPr lang="zh-CN" altLang="en-US" sz="1100" dirty="0" smtClean="0">
                <a:latin typeface="+mn-lt"/>
                <a:ea typeface="+mn-ea"/>
                <a:cs typeface="+mn-ea"/>
                <a:sym typeface="+mn-lt"/>
              </a:rPr>
              <a:t>点击添加相关标题文字，点击添加相关标题文字，点击添加相关标题文字</a:t>
            </a:r>
            <a:endParaRPr lang="en-US" sz="1100" dirty="0">
              <a:latin typeface="+mn-lt"/>
              <a:ea typeface="+mn-ea"/>
              <a:cs typeface="+mn-ea"/>
              <a:sym typeface="+mn-lt"/>
            </a:endParaRPr>
          </a:p>
        </p:txBody>
      </p:sp>
      <p:sp>
        <p:nvSpPr>
          <p:cNvPr id="36" name="TextBox 51"/>
          <p:cNvSpPr txBox="1"/>
          <p:nvPr/>
        </p:nvSpPr>
        <p:spPr>
          <a:xfrm>
            <a:off x="7437487" y="2251180"/>
            <a:ext cx="1342903" cy="235577"/>
          </a:xfrm>
          <a:prstGeom prst="rect">
            <a:avLst/>
          </a:prstGeom>
          <a:noFill/>
        </p:spPr>
        <p:txBody>
          <a:bodyPr wrap="square" lIns="0" tIns="0" rIns="0" bIns="0" rtlCol="0">
            <a:spAutoFit/>
          </a:bodyPr>
          <a:lstStyle/>
          <a:p>
            <a:pPr>
              <a:lnSpc>
                <a:spcPct val="120000"/>
              </a:lnSpc>
            </a:pPr>
            <a:r>
              <a:rPr lang="zh-CN" altLang="en-US" sz="1400" dirty="0" smtClean="0">
                <a:latin typeface="+mn-lt"/>
                <a:ea typeface="+mn-ea"/>
                <a:cs typeface="+mn-ea"/>
                <a:sym typeface="+mn-lt"/>
              </a:rPr>
              <a:t>请替换文字内容</a:t>
            </a:r>
            <a:endParaRPr lang="en-US" sz="1400" dirty="0">
              <a:latin typeface="+mn-lt"/>
              <a:ea typeface="+mn-ea"/>
              <a:cs typeface="+mn-ea"/>
              <a:sym typeface="+mn-lt"/>
            </a:endParaRPr>
          </a:p>
        </p:txBody>
      </p:sp>
      <p:sp>
        <p:nvSpPr>
          <p:cNvPr id="39" name="Rectangle 50"/>
          <p:cNvSpPr/>
          <p:nvPr/>
        </p:nvSpPr>
        <p:spPr>
          <a:xfrm>
            <a:off x="7437487" y="4408413"/>
            <a:ext cx="2207044" cy="761747"/>
          </a:xfrm>
          <a:prstGeom prst="rect">
            <a:avLst/>
          </a:prstGeom>
        </p:spPr>
        <p:txBody>
          <a:bodyPr wrap="square" lIns="0" tIns="0" rIns="0" bIns="0">
            <a:spAutoFit/>
          </a:bodyPr>
          <a:lstStyle/>
          <a:p>
            <a:pPr>
              <a:lnSpc>
                <a:spcPct val="150000"/>
              </a:lnSpc>
            </a:pPr>
            <a:r>
              <a:rPr lang="zh-CN" altLang="en-US" sz="1100" dirty="0" smtClean="0">
                <a:latin typeface="+mn-lt"/>
                <a:ea typeface="+mn-ea"/>
                <a:cs typeface="+mn-ea"/>
                <a:sym typeface="+mn-lt"/>
              </a:rPr>
              <a:t>点击添加相关标题文字，点击添加相关标题文字，点击添加相关标题文字</a:t>
            </a:r>
            <a:endParaRPr lang="en-US" sz="1100" dirty="0">
              <a:latin typeface="+mn-lt"/>
              <a:ea typeface="+mn-ea"/>
              <a:cs typeface="+mn-ea"/>
              <a:sym typeface="+mn-lt"/>
            </a:endParaRPr>
          </a:p>
        </p:txBody>
      </p:sp>
      <p:sp>
        <p:nvSpPr>
          <p:cNvPr id="40" name="TextBox 51"/>
          <p:cNvSpPr txBox="1"/>
          <p:nvPr/>
        </p:nvSpPr>
        <p:spPr>
          <a:xfrm>
            <a:off x="7437487" y="4109009"/>
            <a:ext cx="1342903" cy="235577"/>
          </a:xfrm>
          <a:prstGeom prst="rect">
            <a:avLst/>
          </a:prstGeom>
          <a:noFill/>
        </p:spPr>
        <p:txBody>
          <a:bodyPr wrap="square" lIns="0" tIns="0" rIns="0" bIns="0" rtlCol="0">
            <a:spAutoFit/>
          </a:bodyPr>
          <a:lstStyle/>
          <a:p>
            <a:pPr>
              <a:lnSpc>
                <a:spcPct val="120000"/>
              </a:lnSpc>
            </a:pPr>
            <a:r>
              <a:rPr lang="zh-CN" altLang="en-US" sz="1400" dirty="0" smtClean="0">
                <a:latin typeface="+mn-lt"/>
                <a:ea typeface="+mn-ea"/>
                <a:cs typeface="+mn-ea"/>
                <a:sym typeface="+mn-lt"/>
              </a:rPr>
              <a:t>请替换文字内容</a:t>
            </a:r>
            <a:endParaRPr lang="en-US" sz="1400" dirty="0">
              <a:latin typeface="+mn-lt"/>
              <a:ea typeface="+mn-ea"/>
              <a:cs typeface="+mn-ea"/>
              <a:sym typeface="+mn-lt"/>
            </a:endParaRPr>
          </a:p>
        </p:txBody>
      </p:sp>
      <p:sp>
        <p:nvSpPr>
          <p:cNvPr id="3" name="文本占位符 2"/>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indefinite" fill="hold"/>
                                        <p:tgtEl>
                                          <p:spTgt spid="1954"/>
                                        </p:tgtEl>
                                        <p:attrNameLst>
                                          <p:attrName>style.visibility</p:attrName>
                                        </p:attrNameLst>
                                      </p:cBhvr>
                                      <p:to>
                                        <p:strVal val="visible"/>
                                      </p:to>
                                    </p:set>
                                    <p:anim calcmode="lin" valueType="num">
                                      <p:cBhvr>
                                        <p:cTn id="7" dur="750" fill="hold"/>
                                        <p:tgtEl>
                                          <p:spTgt spid="1954"/>
                                        </p:tgtEl>
                                        <p:attrNameLst>
                                          <p:attrName>ppt_w</p:attrName>
                                        </p:attrNameLst>
                                      </p:cBhvr>
                                      <p:tavLst>
                                        <p:tav tm="0">
                                          <p:val>
                                            <p:fltVal val="0"/>
                                          </p:val>
                                        </p:tav>
                                        <p:tav tm="100000">
                                          <p:val>
                                            <p:strVal val="#ppt_w"/>
                                          </p:val>
                                        </p:tav>
                                      </p:tavLst>
                                    </p:anim>
                                    <p:anim calcmode="lin" valueType="num">
                                      <p:cBhvr>
                                        <p:cTn id="8" dur="750" fill="hold"/>
                                        <p:tgtEl>
                                          <p:spTgt spid="195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4" grpId="0" advAuto="0"/>
      <p:bldP spid="37" grpId="0"/>
      <p:bldP spid="38" grpId="0"/>
      <p:bldP spid="41" grpId="0"/>
      <p:bldP spid="42" grpId="0"/>
      <p:bldP spid="35" grpId="0"/>
      <p:bldP spid="3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9"/>
          <p:cNvGrpSpPr/>
          <p:nvPr/>
        </p:nvGrpSpPr>
        <p:grpSpPr>
          <a:xfrm>
            <a:off x="5781303" y="3184277"/>
            <a:ext cx="1008934" cy="1011625"/>
            <a:chOff x="4004877" y="2411833"/>
            <a:chExt cx="1139957" cy="1143000"/>
          </a:xfrm>
        </p:grpSpPr>
        <p:sp>
          <p:nvSpPr>
            <p:cNvPr id="14" name="Oval 13"/>
            <p:cNvSpPr/>
            <p:nvPr/>
          </p:nvSpPr>
          <p:spPr bwMode="auto">
            <a:xfrm>
              <a:off x="4004877" y="2411833"/>
              <a:ext cx="1139957" cy="1143000"/>
            </a:xfrm>
            <a:prstGeom prst="ellipse">
              <a:avLst/>
            </a:prstGeom>
            <a:solidFill>
              <a:srgbClr val="00B0F0"/>
            </a:solidFill>
            <a:ln w="9525">
              <a:noFill/>
              <a:round/>
            </a:ln>
          </p:spPr>
          <p:txBody>
            <a:bodyPr vert="horz" wrap="square" lIns="99526" tIns="49764" rIns="99526" bIns="49764" numCol="1" rtlCol="0" anchor="t" anchorCtr="0" compatLnSpc="1"/>
            <a:lstStyle/>
            <a:p>
              <a:pPr algn="ctr">
                <a:lnSpc>
                  <a:spcPct val="120000"/>
                </a:lnSpc>
              </a:pPr>
              <a:endParaRPr lang="en-US" sz="1395">
                <a:latin typeface="+mn-lt"/>
                <a:ea typeface="+mn-ea"/>
                <a:cs typeface="+mn-ea"/>
                <a:sym typeface="+mn-lt"/>
              </a:endParaRPr>
            </a:p>
          </p:txBody>
        </p:sp>
        <p:sp>
          <p:nvSpPr>
            <p:cNvPr id="49" name="Freeform 152"/>
            <p:cNvSpPr>
              <a:spLocks noEditPoints="1"/>
            </p:cNvSpPr>
            <p:nvPr/>
          </p:nvSpPr>
          <p:spPr bwMode="auto">
            <a:xfrm>
              <a:off x="4383793" y="2806766"/>
              <a:ext cx="382124" cy="35313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2"/>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sp>
        <p:nvSpPr>
          <p:cNvPr id="16" name="Down Arrow 15"/>
          <p:cNvSpPr/>
          <p:nvPr/>
        </p:nvSpPr>
        <p:spPr bwMode="auto">
          <a:xfrm rot="14548862">
            <a:off x="6861873" y="3095808"/>
            <a:ext cx="262123" cy="468231"/>
          </a:xfrm>
          <a:prstGeom prst="downArrow">
            <a:avLst>
              <a:gd name="adj1" fmla="val 63516"/>
              <a:gd name="adj2" fmla="val 50000"/>
            </a:avLst>
          </a:prstGeom>
          <a:solidFill>
            <a:srgbClr val="FC5D04"/>
          </a:solidFill>
          <a:ln w="9525">
            <a:noFill/>
            <a:round/>
          </a:ln>
        </p:spPr>
        <p:txBody>
          <a:bodyPr vert="horz" wrap="square" lIns="99526" tIns="49764" rIns="99526" bIns="49764" numCol="1" rtlCol="0" anchor="t" anchorCtr="0" compatLnSpc="1"/>
          <a:lstStyle/>
          <a:p>
            <a:pPr algn="ctr">
              <a:lnSpc>
                <a:spcPct val="120000"/>
              </a:lnSpc>
            </a:pPr>
            <a:endParaRPr lang="en-US" sz="1395">
              <a:latin typeface="+mn-lt"/>
              <a:ea typeface="+mn-ea"/>
              <a:cs typeface="+mn-ea"/>
              <a:sym typeface="+mn-lt"/>
            </a:endParaRPr>
          </a:p>
        </p:txBody>
      </p:sp>
      <p:sp>
        <p:nvSpPr>
          <p:cNvPr id="20" name="Down Arrow 19"/>
          <p:cNvSpPr/>
          <p:nvPr/>
        </p:nvSpPr>
        <p:spPr bwMode="auto">
          <a:xfrm rot="14548862" flipH="1" flipV="1">
            <a:off x="5454849" y="3789825"/>
            <a:ext cx="262123" cy="484941"/>
          </a:xfrm>
          <a:prstGeom prst="downArrow">
            <a:avLst>
              <a:gd name="adj1" fmla="val 63516"/>
              <a:gd name="adj2" fmla="val 50000"/>
            </a:avLst>
          </a:prstGeom>
          <a:solidFill>
            <a:srgbClr val="6EAA2E"/>
          </a:solidFill>
          <a:ln w="9525">
            <a:noFill/>
            <a:round/>
          </a:ln>
        </p:spPr>
        <p:txBody>
          <a:bodyPr vert="horz" wrap="square" lIns="99526" tIns="49764" rIns="99526" bIns="49764" numCol="1" rtlCol="0" anchor="t" anchorCtr="0" compatLnSpc="1"/>
          <a:lstStyle/>
          <a:p>
            <a:pPr algn="ctr">
              <a:lnSpc>
                <a:spcPct val="120000"/>
              </a:lnSpc>
            </a:pPr>
            <a:endParaRPr lang="en-US" sz="1395">
              <a:latin typeface="+mn-lt"/>
              <a:ea typeface="+mn-ea"/>
              <a:cs typeface="+mn-ea"/>
              <a:sym typeface="+mn-lt"/>
            </a:endParaRPr>
          </a:p>
        </p:txBody>
      </p:sp>
      <p:sp>
        <p:nvSpPr>
          <p:cNvPr id="45" name="Down Arrow 44"/>
          <p:cNvSpPr/>
          <p:nvPr/>
        </p:nvSpPr>
        <p:spPr bwMode="auto">
          <a:xfrm rot="10800000">
            <a:off x="6160769" y="2690199"/>
            <a:ext cx="262123" cy="468231"/>
          </a:xfrm>
          <a:prstGeom prst="downArrow">
            <a:avLst>
              <a:gd name="adj1" fmla="val 63516"/>
              <a:gd name="adj2" fmla="val 50000"/>
            </a:avLst>
          </a:prstGeom>
          <a:solidFill>
            <a:srgbClr val="6EAA2E"/>
          </a:solidFill>
          <a:ln w="9525">
            <a:noFill/>
            <a:round/>
          </a:ln>
        </p:spPr>
        <p:txBody>
          <a:bodyPr vert="horz" wrap="square" lIns="99526" tIns="49764" rIns="99526" bIns="49764" numCol="1" rtlCol="0" anchor="t" anchorCtr="0" compatLnSpc="1"/>
          <a:lstStyle/>
          <a:p>
            <a:pPr algn="ctr">
              <a:lnSpc>
                <a:spcPct val="120000"/>
              </a:lnSpc>
            </a:pPr>
            <a:endParaRPr lang="en-US" sz="1395">
              <a:latin typeface="+mn-lt"/>
              <a:ea typeface="+mn-ea"/>
              <a:cs typeface="+mn-ea"/>
              <a:sym typeface="+mn-lt"/>
            </a:endParaRPr>
          </a:p>
        </p:txBody>
      </p:sp>
      <p:sp>
        <p:nvSpPr>
          <p:cNvPr id="48" name="Down Arrow 47"/>
          <p:cNvSpPr/>
          <p:nvPr/>
        </p:nvSpPr>
        <p:spPr bwMode="auto">
          <a:xfrm rot="7051138" flipH="1">
            <a:off x="5462153" y="3095249"/>
            <a:ext cx="262123" cy="468231"/>
          </a:xfrm>
          <a:prstGeom prst="downArrow">
            <a:avLst>
              <a:gd name="adj1" fmla="val 63516"/>
              <a:gd name="adj2" fmla="val 50000"/>
            </a:avLst>
          </a:prstGeom>
          <a:solidFill>
            <a:srgbClr val="FC5D04"/>
          </a:solidFill>
          <a:ln w="9525">
            <a:noFill/>
            <a:round/>
          </a:ln>
        </p:spPr>
        <p:txBody>
          <a:bodyPr vert="horz" wrap="square" lIns="99526" tIns="49764" rIns="99526" bIns="49764" numCol="1" rtlCol="0" anchor="t" anchorCtr="0" compatLnSpc="1"/>
          <a:lstStyle/>
          <a:p>
            <a:pPr algn="ctr">
              <a:lnSpc>
                <a:spcPct val="120000"/>
              </a:lnSpc>
            </a:pPr>
            <a:endParaRPr lang="en-US" sz="1395">
              <a:latin typeface="+mn-lt"/>
              <a:ea typeface="+mn-ea"/>
              <a:cs typeface="+mn-ea"/>
              <a:sym typeface="+mn-lt"/>
            </a:endParaRPr>
          </a:p>
        </p:txBody>
      </p:sp>
      <p:sp>
        <p:nvSpPr>
          <p:cNvPr id="56" name="Down Arrow 55"/>
          <p:cNvSpPr/>
          <p:nvPr/>
        </p:nvSpPr>
        <p:spPr bwMode="auto">
          <a:xfrm rot="10800000" flipV="1">
            <a:off x="6160771" y="4221747"/>
            <a:ext cx="262123" cy="468231"/>
          </a:xfrm>
          <a:prstGeom prst="downArrow">
            <a:avLst>
              <a:gd name="adj1" fmla="val 63516"/>
              <a:gd name="adj2" fmla="val 50000"/>
            </a:avLst>
          </a:prstGeom>
          <a:solidFill>
            <a:srgbClr val="FC5D04"/>
          </a:solidFill>
          <a:ln w="9525">
            <a:noFill/>
            <a:round/>
          </a:ln>
        </p:spPr>
        <p:txBody>
          <a:bodyPr vert="horz" wrap="square" lIns="99526" tIns="49764" rIns="99526" bIns="49764" numCol="1" rtlCol="0" anchor="t" anchorCtr="0" compatLnSpc="1"/>
          <a:lstStyle/>
          <a:p>
            <a:pPr algn="ctr">
              <a:lnSpc>
                <a:spcPct val="120000"/>
              </a:lnSpc>
            </a:pPr>
            <a:endParaRPr lang="en-US" sz="1395">
              <a:latin typeface="+mn-lt"/>
              <a:ea typeface="+mn-ea"/>
              <a:cs typeface="+mn-ea"/>
              <a:sym typeface="+mn-lt"/>
            </a:endParaRPr>
          </a:p>
        </p:txBody>
      </p:sp>
      <p:sp>
        <p:nvSpPr>
          <p:cNvPr id="57" name="Down Arrow 56"/>
          <p:cNvSpPr/>
          <p:nvPr/>
        </p:nvSpPr>
        <p:spPr bwMode="auto">
          <a:xfrm rot="7051138" flipV="1">
            <a:off x="6854568" y="3804542"/>
            <a:ext cx="262123" cy="484941"/>
          </a:xfrm>
          <a:prstGeom prst="downArrow">
            <a:avLst>
              <a:gd name="adj1" fmla="val 63516"/>
              <a:gd name="adj2" fmla="val 50000"/>
            </a:avLst>
          </a:prstGeom>
          <a:solidFill>
            <a:srgbClr val="6EAA2E"/>
          </a:solidFill>
          <a:ln w="9525">
            <a:noFill/>
            <a:round/>
          </a:ln>
        </p:spPr>
        <p:txBody>
          <a:bodyPr vert="horz" wrap="square" lIns="99526" tIns="49764" rIns="99526" bIns="49764" numCol="1" rtlCol="0" anchor="t" anchorCtr="0" compatLnSpc="1"/>
          <a:lstStyle/>
          <a:p>
            <a:pPr algn="ctr">
              <a:lnSpc>
                <a:spcPct val="120000"/>
              </a:lnSpc>
            </a:pPr>
            <a:endParaRPr lang="en-US" sz="1395" dirty="0">
              <a:latin typeface="+mn-lt"/>
              <a:ea typeface="+mn-ea"/>
              <a:cs typeface="+mn-ea"/>
              <a:sym typeface="+mn-lt"/>
            </a:endParaRPr>
          </a:p>
        </p:txBody>
      </p:sp>
      <p:grpSp>
        <p:nvGrpSpPr>
          <p:cNvPr id="3" name="Group 84"/>
          <p:cNvGrpSpPr/>
          <p:nvPr/>
        </p:nvGrpSpPr>
        <p:grpSpPr>
          <a:xfrm>
            <a:off x="5767498" y="1626639"/>
            <a:ext cx="1062673" cy="1063559"/>
            <a:chOff x="3307763" y="1427226"/>
            <a:chExt cx="648499" cy="649042"/>
          </a:xfrm>
        </p:grpSpPr>
        <p:sp>
          <p:nvSpPr>
            <p:cNvPr id="77" name="Oval 76"/>
            <p:cNvSpPr>
              <a:spLocks noChangeAspect="1"/>
            </p:cNvSpPr>
            <p:nvPr/>
          </p:nvSpPr>
          <p:spPr>
            <a:xfrm>
              <a:off x="3307763" y="1427226"/>
              <a:ext cx="648499" cy="649042"/>
            </a:xfrm>
            <a:prstGeom prst="ellipse">
              <a:avLst/>
            </a:prstGeom>
            <a:solidFill>
              <a:srgbClr val="6EAA2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 b="1" dirty="0">
                <a:solidFill>
                  <a:schemeClr val="bg1"/>
                </a:solidFill>
                <a:cs typeface="+mn-ea"/>
                <a:sym typeface="+mn-lt"/>
              </a:endParaRPr>
            </a:p>
          </p:txBody>
        </p:sp>
        <p:sp>
          <p:nvSpPr>
            <p:cNvPr id="78" name="Freeform 77"/>
            <p:cNvSpPr>
              <a:spLocks noEditPoints="1"/>
            </p:cNvSpPr>
            <p:nvPr/>
          </p:nvSpPr>
          <p:spPr bwMode="auto">
            <a:xfrm>
              <a:off x="3483875" y="1534824"/>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grpSp>
        <p:nvGrpSpPr>
          <p:cNvPr id="4" name="Group 88"/>
          <p:cNvGrpSpPr/>
          <p:nvPr/>
        </p:nvGrpSpPr>
        <p:grpSpPr>
          <a:xfrm>
            <a:off x="7145218" y="3867920"/>
            <a:ext cx="1062673" cy="1063559"/>
            <a:chOff x="3365370" y="3682819"/>
            <a:chExt cx="648499" cy="649042"/>
          </a:xfrm>
        </p:grpSpPr>
        <p:sp>
          <p:nvSpPr>
            <p:cNvPr id="65" name="Oval 64"/>
            <p:cNvSpPr>
              <a:spLocks noChangeAspect="1"/>
            </p:cNvSpPr>
            <p:nvPr/>
          </p:nvSpPr>
          <p:spPr>
            <a:xfrm>
              <a:off x="3365370" y="3682819"/>
              <a:ext cx="648499" cy="649042"/>
            </a:xfrm>
            <a:prstGeom prst="ellipse">
              <a:avLst/>
            </a:prstGeom>
            <a:solidFill>
              <a:srgbClr val="6EAA2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cs typeface="+mn-ea"/>
                <a:sym typeface="+mn-lt"/>
              </a:endParaRPr>
            </a:p>
          </p:txBody>
        </p:sp>
        <p:sp>
          <p:nvSpPr>
            <p:cNvPr id="79" name="Freeform 83"/>
            <p:cNvSpPr>
              <a:spLocks noEditPoints="1"/>
            </p:cNvSpPr>
            <p:nvPr/>
          </p:nvSpPr>
          <p:spPr bwMode="auto">
            <a:xfrm>
              <a:off x="3590360" y="3858452"/>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grpSp>
        <p:nvGrpSpPr>
          <p:cNvPr id="5" name="Group 87"/>
          <p:cNvGrpSpPr/>
          <p:nvPr/>
        </p:nvGrpSpPr>
        <p:grpSpPr>
          <a:xfrm>
            <a:off x="4369752" y="2472842"/>
            <a:ext cx="1062673" cy="1063559"/>
            <a:chOff x="5187738" y="3682819"/>
            <a:chExt cx="648499" cy="649042"/>
          </a:xfrm>
        </p:grpSpPr>
        <p:sp>
          <p:nvSpPr>
            <p:cNvPr id="74" name="Oval 73"/>
            <p:cNvSpPr>
              <a:spLocks noChangeAspect="1"/>
            </p:cNvSpPr>
            <p:nvPr/>
          </p:nvSpPr>
          <p:spPr>
            <a:xfrm>
              <a:off x="5187738" y="3682819"/>
              <a:ext cx="648499" cy="649042"/>
            </a:xfrm>
            <a:prstGeom prst="ellipse">
              <a:avLst/>
            </a:prstGeom>
            <a:solidFill>
              <a:srgbClr val="FC5D0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cs typeface="+mn-ea"/>
                <a:sym typeface="+mn-lt"/>
              </a:endParaRPr>
            </a:p>
          </p:txBody>
        </p:sp>
        <p:sp>
          <p:nvSpPr>
            <p:cNvPr id="80" name="Freeform 137"/>
            <p:cNvSpPr>
              <a:spLocks noEditPoints="1"/>
            </p:cNvSpPr>
            <p:nvPr/>
          </p:nvSpPr>
          <p:spPr bwMode="auto">
            <a:xfrm>
              <a:off x="5347164" y="3838560"/>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grpSp>
        <p:nvGrpSpPr>
          <p:cNvPr id="6" name="Group 85"/>
          <p:cNvGrpSpPr/>
          <p:nvPr/>
        </p:nvGrpSpPr>
        <p:grpSpPr>
          <a:xfrm>
            <a:off x="5762099" y="4686478"/>
            <a:ext cx="1062673" cy="1063559"/>
            <a:chOff x="5187738" y="1415796"/>
            <a:chExt cx="648499" cy="649042"/>
          </a:xfrm>
        </p:grpSpPr>
        <p:sp>
          <p:nvSpPr>
            <p:cNvPr id="68" name="Oval 67"/>
            <p:cNvSpPr>
              <a:spLocks noChangeAspect="1"/>
            </p:cNvSpPr>
            <p:nvPr/>
          </p:nvSpPr>
          <p:spPr>
            <a:xfrm>
              <a:off x="5187738" y="1415796"/>
              <a:ext cx="648499" cy="649042"/>
            </a:xfrm>
            <a:prstGeom prst="ellipse">
              <a:avLst/>
            </a:prstGeom>
            <a:solidFill>
              <a:srgbClr val="FC5D0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cs typeface="+mn-ea"/>
                <a:sym typeface="+mn-lt"/>
              </a:endParaRPr>
            </a:p>
          </p:txBody>
        </p:sp>
        <p:sp>
          <p:nvSpPr>
            <p:cNvPr id="81" name="Freeform 53"/>
            <p:cNvSpPr/>
            <p:nvPr/>
          </p:nvSpPr>
          <p:spPr bwMode="auto">
            <a:xfrm>
              <a:off x="5336668" y="1592431"/>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grpSp>
        <p:nvGrpSpPr>
          <p:cNvPr id="9" name="Group 86"/>
          <p:cNvGrpSpPr/>
          <p:nvPr/>
        </p:nvGrpSpPr>
        <p:grpSpPr>
          <a:xfrm>
            <a:off x="4356524" y="3867920"/>
            <a:ext cx="1062673" cy="1063559"/>
            <a:chOff x="5648594" y="2472338"/>
            <a:chExt cx="648499" cy="649042"/>
          </a:xfrm>
        </p:grpSpPr>
        <p:sp>
          <p:nvSpPr>
            <p:cNvPr id="71" name="Oval 70"/>
            <p:cNvSpPr>
              <a:spLocks noChangeAspect="1"/>
            </p:cNvSpPr>
            <p:nvPr/>
          </p:nvSpPr>
          <p:spPr>
            <a:xfrm>
              <a:off x="5648594" y="2472338"/>
              <a:ext cx="648499" cy="649042"/>
            </a:xfrm>
            <a:prstGeom prst="ellipse">
              <a:avLst/>
            </a:prstGeom>
            <a:solidFill>
              <a:srgbClr val="6EAA2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cs typeface="+mn-ea"/>
                <a:sym typeface="+mn-lt"/>
              </a:endParaRPr>
            </a:p>
          </p:txBody>
        </p:sp>
        <p:sp>
          <p:nvSpPr>
            <p:cNvPr id="82" name="Freeform 57"/>
            <p:cNvSpPr>
              <a:spLocks noEditPoints="1"/>
            </p:cNvSpPr>
            <p:nvPr/>
          </p:nvSpPr>
          <p:spPr bwMode="auto">
            <a:xfrm>
              <a:off x="5827267" y="2667801"/>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grpSp>
        <p:nvGrpSpPr>
          <p:cNvPr id="10" name="Group 83"/>
          <p:cNvGrpSpPr/>
          <p:nvPr/>
        </p:nvGrpSpPr>
        <p:grpSpPr>
          <a:xfrm>
            <a:off x="7155584" y="2467958"/>
            <a:ext cx="1062673" cy="1063559"/>
            <a:chOff x="2886238" y="2472339"/>
            <a:chExt cx="648499" cy="649042"/>
          </a:xfrm>
        </p:grpSpPr>
        <p:sp>
          <p:nvSpPr>
            <p:cNvPr id="62" name="Oval 61"/>
            <p:cNvSpPr>
              <a:spLocks noChangeAspect="1"/>
            </p:cNvSpPr>
            <p:nvPr/>
          </p:nvSpPr>
          <p:spPr>
            <a:xfrm>
              <a:off x="2886238" y="2472339"/>
              <a:ext cx="648499" cy="649042"/>
            </a:xfrm>
            <a:prstGeom prst="ellipse">
              <a:avLst/>
            </a:prstGeom>
            <a:solidFill>
              <a:srgbClr val="FC5D0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25" b="1" dirty="0">
                <a:cs typeface="+mn-ea"/>
                <a:sym typeface="+mn-lt"/>
              </a:endParaRPr>
            </a:p>
          </p:txBody>
        </p:sp>
        <p:sp>
          <p:nvSpPr>
            <p:cNvPr id="83" name="Freeform 65"/>
            <p:cNvSpPr>
              <a:spLocks noEditPoints="1"/>
            </p:cNvSpPr>
            <p:nvPr/>
          </p:nvSpPr>
          <p:spPr bwMode="auto">
            <a:xfrm>
              <a:off x="3027706" y="2630302"/>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mn-lt"/>
                <a:ea typeface="+mn-ea"/>
                <a:cs typeface="+mn-ea"/>
                <a:sym typeface="+mn-lt"/>
              </a:endParaRPr>
            </a:p>
          </p:txBody>
        </p:sp>
      </p:grpSp>
      <p:grpSp>
        <p:nvGrpSpPr>
          <p:cNvPr id="11" name="Group 22"/>
          <p:cNvGrpSpPr/>
          <p:nvPr/>
        </p:nvGrpSpPr>
        <p:grpSpPr>
          <a:xfrm>
            <a:off x="1646081" y="2789567"/>
            <a:ext cx="2579920" cy="738199"/>
            <a:chOff x="663552" y="1897307"/>
            <a:chExt cx="2475384" cy="678220"/>
          </a:xfrm>
        </p:grpSpPr>
        <p:sp>
          <p:nvSpPr>
            <p:cNvPr id="92" name="Footer Text"/>
            <p:cNvSpPr txBox="1"/>
            <p:nvPr/>
          </p:nvSpPr>
          <p:spPr>
            <a:xfrm>
              <a:off x="663552" y="2236203"/>
              <a:ext cx="2287091" cy="339324"/>
            </a:xfrm>
            <a:prstGeom prst="rect">
              <a:avLst/>
            </a:prstGeom>
            <a:noFill/>
          </p:spPr>
          <p:txBody>
            <a:bodyPr wrap="square" lIns="0" tIns="0" rIns="0" bIns="0" rtlCol="0" anchor="t" anchorCtr="0">
              <a:spAutoFit/>
            </a:bodyPr>
            <a:lstStyle/>
            <a:p>
              <a:pPr algn="r">
                <a:lnSpc>
                  <a:spcPct val="120000"/>
                </a:lnSpc>
              </a:pPr>
              <a:r>
                <a:rPr lang="zh-CN" altLang="en-US" sz="1000" dirty="0" smtClean="0">
                  <a:solidFill>
                    <a:srgbClr val="404040"/>
                  </a:solidFill>
                  <a:latin typeface="+mn-lt"/>
                  <a:ea typeface="+mn-ea"/>
                  <a:cs typeface="+mn-ea"/>
                  <a:sym typeface="+mn-lt"/>
                </a:rPr>
                <a:t>请替换文字内容，修改文字内容，也可以直接复制你的内容到此。请替换文字内容</a:t>
              </a:r>
              <a:endParaRPr lang="en-US" altLang="zh-CN" sz="1000" dirty="0">
                <a:solidFill>
                  <a:srgbClr val="404040"/>
                </a:solidFill>
                <a:latin typeface="+mn-lt"/>
                <a:ea typeface="+mn-ea"/>
                <a:cs typeface="+mn-ea"/>
                <a:sym typeface="+mn-lt"/>
              </a:endParaRPr>
            </a:p>
          </p:txBody>
        </p:sp>
        <p:sp>
          <p:nvSpPr>
            <p:cNvPr id="93" name="TextBox 92"/>
            <p:cNvSpPr txBox="1"/>
            <p:nvPr/>
          </p:nvSpPr>
          <p:spPr>
            <a:xfrm>
              <a:off x="1933105" y="1897307"/>
              <a:ext cx="1205831" cy="217026"/>
            </a:xfrm>
            <a:prstGeom prst="rect">
              <a:avLst/>
            </a:prstGeom>
            <a:noFill/>
          </p:spPr>
          <p:txBody>
            <a:bodyPr wrap="none" lIns="0" tIns="0" rIns="0" bIns="0" rtlCol="0" anchor="t" anchorCtr="0">
              <a:spAutoFit/>
            </a:bodyPr>
            <a:lstStyle/>
            <a:p>
              <a:pPr algn="r">
                <a:lnSpc>
                  <a:spcPct val="120000"/>
                </a:lnSpc>
              </a:pPr>
              <a:r>
                <a:rPr lang="zh-CN" altLang="en-US" sz="1400">
                  <a:solidFill>
                    <a:srgbClr val="404040"/>
                  </a:solidFill>
                  <a:latin typeface="+mn-lt"/>
                  <a:ea typeface="+mn-ea"/>
                  <a:cs typeface="+mn-ea"/>
                  <a:sym typeface="+mn-lt"/>
                </a:rPr>
                <a:t>请替换文字内容</a:t>
              </a:r>
              <a:endParaRPr lang="en-US" sz="1400" dirty="0">
                <a:solidFill>
                  <a:srgbClr val="404040"/>
                </a:solidFill>
                <a:latin typeface="+mn-lt"/>
                <a:ea typeface="+mn-ea"/>
                <a:cs typeface="+mn-ea"/>
                <a:sym typeface="+mn-lt"/>
              </a:endParaRPr>
            </a:p>
          </p:txBody>
        </p:sp>
      </p:grpSp>
      <p:grpSp>
        <p:nvGrpSpPr>
          <p:cNvPr id="12" name="Group 25"/>
          <p:cNvGrpSpPr/>
          <p:nvPr/>
        </p:nvGrpSpPr>
        <p:grpSpPr>
          <a:xfrm>
            <a:off x="1712118" y="3989595"/>
            <a:ext cx="2536352" cy="748771"/>
            <a:chOff x="733447" y="1897308"/>
            <a:chExt cx="2433581" cy="687932"/>
          </a:xfrm>
        </p:grpSpPr>
        <p:sp>
          <p:nvSpPr>
            <p:cNvPr id="95" name="Footer Text"/>
            <p:cNvSpPr txBox="1"/>
            <p:nvPr/>
          </p:nvSpPr>
          <p:spPr>
            <a:xfrm>
              <a:off x="733447" y="2245917"/>
              <a:ext cx="2287092" cy="339323"/>
            </a:xfrm>
            <a:prstGeom prst="rect">
              <a:avLst/>
            </a:prstGeom>
            <a:noFill/>
          </p:spPr>
          <p:txBody>
            <a:bodyPr wrap="square" lIns="0" tIns="0" rIns="0" bIns="0" rtlCol="0" anchor="t" anchorCtr="0">
              <a:spAutoFit/>
            </a:bodyPr>
            <a:lstStyle/>
            <a:p>
              <a:pPr algn="r">
                <a:lnSpc>
                  <a:spcPct val="120000"/>
                </a:lnSpc>
              </a:pPr>
              <a:r>
                <a:rPr lang="zh-CN" altLang="en-US" sz="1000" dirty="0" smtClean="0">
                  <a:solidFill>
                    <a:srgbClr val="404040"/>
                  </a:solidFill>
                  <a:latin typeface="+mn-lt"/>
                  <a:ea typeface="+mn-ea"/>
                  <a:cs typeface="+mn-ea"/>
                  <a:sym typeface="+mn-lt"/>
                </a:rPr>
                <a:t>请替换文字内容，修改文字内容，也可以直接复制你的内容到此。请替换文字内容，</a:t>
              </a:r>
              <a:endParaRPr lang="en-US" altLang="zh-CN" sz="1000" dirty="0">
                <a:solidFill>
                  <a:srgbClr val="404040"/>
                </a:solidFill>
                <a:latin typeface="+mn-lt"/>
                <a:ea typeface="+mn-ea"/>
                <a:cs typeface="+mn-ea"/>
                <a:sym typeface="+mn-lt"/>
              </a:endParaRPr>
            </a:p>
          </p:txBody>
        </p:sp>
        <p:sp>
          <p:nvSpPr>
            <p:cNvPr id="96" name="TextBox 95"/>
            <p:cNvSpPr txBox="1"/>
            <p:nvPr/>
          </p:nvSpPr>
          <p:spPr>
            <a:xfrm>
              <a:off x="1961197" y="1897308"/>
              <a:ext cx="1205831" cy="217026"/>
            </a:xfrm>
            <a:prstGeom prst="rect">
              <a:avLst/>
            </a:prstGeom>
            <a:noFill/>
          </p:spPr>
          <p:txBody>
            <a:bodyPr wrap="none" lIns="0" tIns="0" rIns="0" bIns="0" rtlCol="0" anchor="t" anchorCtr="0">
              <a:spAutoFit/>
            </a:bodyPr>
            <a:lstStyle/>
            <a:p>
              <a:pPr algn="r">
                <a:lnSpc>
                  <a:spcPct val="120000"/>
                </a:lnSpc>
              </a:pPr>
              <a:r>
                <a:rPr lang="zh-CN" altLang="en-US" sz="1400">
                  <a:solidFill>
                    <a:srgbClr val="404040"/>
                  </a:solidFill>
                  <a:latin typeface="+mn-lt"/>
                  <a:ea typeface="+mn-ea"/>
                  <a:cs typeface="+mn-ea"/>
                  <a:sym typeface="+mn-lt"/>
                </a:rPr>
                <a:t>请替换文字内容</a:t>
              </a:r>
              <a:endParaRPr lang="en-US" sz="1400" dirty="0">
                <a:solidFill>
                  <a:srgbClr val="404040"/>
                </a:solidFill>
                <a:latin typeface="+mn-lt"/>
                <a:ea typeface="+mn-ea"/>
                <a:cs typeface="+mn-ea"/>
                <a:sym typeface="+mn-lt"/>
              </a:endParaRPr>
            </a:p>
          </p:txBody>
        </p:sp>
      </p:grpSp>
      <p:grpSp>
        <p:nvGrpSpPr>
          <p:cNvPr id="13" name="Group 32"/>
          <p:cNvGrpSpPr/>
          <p:nvPr/>
        </p:nvGrpSpPr>
        <p:grpSpPr>
          <a:xfrm>
            <a:off x="8480826" y="2534985"/>
            <a:ext cx="2451391" cy="761417"/>
            <a:chOff x="844734" y="1897308"/>
            <a:chExt cx="2343675" cy="699553"/>
          </a:xfrm>
        </p:grpSpPr>
        <p:sp>
          <p:nvSpPr>
            <p:cNvPr id="98" name="Footer Text"/>
            <p:cNvSpPr txBox="1"/>
            <p:nvPr/>
          </p:nvSpPr>
          <p:spPr>
            <a:xfrm>
              <a:off x="901318" y="2257537"/>
              <a:ext cx="2287091" cy="339324"/>
            </a:xfrm>
            <a:prstGeom prst="rect">
              <a:avLst/>
            </a:prstGeom>
            <a:noFill/>
          </p:spPr>
          <p:txBody>
            <a:bodyPr wrap="square" lIns="0" tIns="0" rIns="0" bIns="0" rtlCol="0" anchor="t" anchorCtr="0">
              <a:spAutoFit/>
            </a:bodyPr>
            <a:lstStyle/>
            <a:p>
              <a:pPr>
                <a:lnSpc>
                  <a:spcPct val="120000"/>
                </a:lnSpc>
              </a:pPr>
              <a:r>
                <a:rPr lang="zh-CN" altLang="en-US" sz="1000" dirty="0" smtClean="0">
                  <a:solidFill>
                    <a:srgbClr val="404040"/>
                  </a:solidFill>
                  <a:latin typeface="+mn-lt"/>
                  <a:ea typeface="+mn-ea"/>
                  <a:cs typeface="+mn-ea"/>
                  <a:sym typeface="+mn-lt"/>
                </a:rPr>
                <a:t>请替换文字内容，修改文字内容，也可以直接复制你的内容到此。请替换文字内容，</a:t>
              </a:r>
              <a:endParaRPr lang="en-US" altLang="zh-CN" sz="1000" dirty="0">
                <a:solidFill>
                  <a:srgbClr val="404040"/>
                </a:solidFill>
                <a:latin typeface="+mn-lt"/>
                <a:ea typeface="+mn-ea"/>
                <a:cs typeface="+mn-ea"/>
                <a:sym typeface="+mn-lt"/>
              </a:endParaRPr>
            </a:p>
          </p:txBody>
        </p:sp>
        <p:sp>
          <p:nvSpPr>
            <p:cNvPr id="99" name="TextBox 98"/>
            <p:cNvSpPr txBox="1"/>
            <p:nvPr/>
          </p:nvSpPr>
          <p:spPr>
            <a:xfrm>
              <a:off x="844734" y="1897308"/>
              <a:ext cx="1201531" cy="217026"/>
            </a:xfrm>
            <a:prstGeom prst="rect">
              <a:avLst/>
            </a:prstGeom>
            <a:noFill/>
          </p:spPr>
          <p:txBody>
            <a:bodyPr wrap="none" lIns="0" tIns="0" rIns="0" bIns="0" rtlCol="0" anchor="t" anchorCtr="0">
              <a:spAutoFit/>
            </a:bodyPr>
            <a:lstStyle/>
            <a:p>
              <a:pPr>
                <a:lnSpc>
                  <a:spcPct val="120000"/>
                </a:lnSpc>
              </a:pPr>
              <a:r>
                <a:rPr lang="zh-CN" altLang="en-US" sz="1400">
                  <a:solidFill>
                    <a:srgbClr val="404040"/>
                  </a:solidFill>
                  <a:latin typeface="+mn-lt"/>
                  <a:ea typeface="+mn-ea"/>
                  <a:cs typeface="+mn-ea"/>
                  <a:sym typeface="+mn-lt"/>
                </a:rPr>
                <a:t>请替换文字内容</a:t>
              </a:r>
              <a:endParaRPr lang="en-US" sz="1400" dirty="0">
                <a:solidFill>
                  <a:srgbClr val="404040"/>
                </a:solidFill>
                <a:latin typeface="+mn-lt"/>
                <a:ea typeface="+mn-ea"/>
                <a:cs typeface="+mn-ea"/>
                <a:sym typeface="+mn-lt"/>
              </a:endParaRPr>
            </a:p>
          </p:txBody>
        </p:sp>
      </p:grpSp>
      <p:grpSp>
        <p:nvGrpSpPr>
          <p:cNvPr id="15" name="Group 35"/>
          <p:cNvGrpSpPr/>
          <p:nvPr/>
        </p:nvGrpSpPr>
        <p:grpSpPr>
          <a:xfrm>
            <a:off x="8480826" y="3734153"/>
            <a:ext cx="2452857" cy="823397"/>
            <a:chOff x="844734" y="1897307"/>
            <a:chExt cx="2345077" cy="756492"/>
          </a:xfrm>
        </p:grpSpPr>
        <p:sp>
          <p:nvSpPr>
            <p:cNvPr id="101" name="Footer Text"/>
            <p:cNvSpPr txBox="1"/>
            <p:nvPr/>
          </p:nvSpPr>
          <p:spPr>
            <a:xfrm>
              <a:off x="902720" y="2314477"/>
              <a:ext cx="2287091" cy="339322"/>
            </a:xfrm>
            <a:prstGeom prst="rect">
              <a:avLst/>
            </a:prstGeom>
            <a:noFill/>
          </p:spPr>
          <p:txBody>
            <a:bodyPr wrap="square" lIns="0" tIns="0" rIns="0" bIns="0" rtlCol="0" anchor="t" anchorCtr="0">
              <a:spAutoFit/>
            </a:bodyPr>
            <a:lstStyle/>
            <a:p>
              <a:pPr>
                <a:lnSpc>
                  <a:spcPct val="120000"/>
                </a:lnSpc>
              </a:pPr>
              <a:r>
                <a:rPr lang="zh-CN" altLang="en-US" sz="1000" dirty="0" smtClean="0">
                  <a:solidFill>
                    <a:srgbClr val="404040"/>
                  </a:solidFill>
                  <a:latin typeface="+mn-lt"/>
                  <a:ea typeface="+mn-ea"/>
                  <a:cs typeface="+mn-ea"/>
                  <a:sym typeface="+mn-lt"/>
                </a:rPr>
                <a:t>请替换文字内容，修改文字内容，也可以直接复制你的内容到此。请替换文字内容</a:t>
              </a:r>
              <a:endParaRPr lang="en-US" altLang="zh-CN" sz="1000" dirty="0">
                <a:solidFill>
                  <a:srgbClr val="404040"/>
                </a:solidFill>
                <a:latin typeface="+mn-lt"/>
                <a:ea typeface="+mn-ea"/>
                <a:cs typeface="+mn-ea"/>
                <a:sym typeface="+mn-lt"/>
              </a:endParaRPr>
            </a:p>
          </p:txBody>
        </p:sp>
        <p:sp>
          <p:nvSpPr>
            <p:cNvPr id="102" name="TextBox 101"/>
            <p:cNvSpPr txBox="1"/>
            <p:nvPr/>
          </p:nvSpPr>
          <p:spPr>
            <a:xfrm>
              <a:off x="844734" y="1897307"/>
              <a:ext cx="1201531" cy="217025"/>
            </a:xfrm>
            <a:prstGeom prst="rect">
              <a:avLst/>
            </a:prstGeom>
            <a:noFill/>
          </p:spPr>
          <p:txBody>
            <a:bodyPr wrap="none" lIns="0" tIns="0" rIns="0" bIns="0" rtlCol="0" anchor="t" anchorCtr="0">
              <a:spAutoFit/>
            </a:bodyPr>
            <a:lstStyle/>
            <a:p>
              <a:pPr>
                <a:lnSpc>
                  <a:spcPct val="120000"/>
                </a:lnSpc>
              </a:pPr>
              <a:r>
                <a:rPr lang="zh-CN" altLang="en-US" sz="1400">
                  <a:solidFill>
                    <a:srgbClr val="404040"/>
                  </a:solidFill>
                  <a:latin typeface="+mn-lt"/>
                  <a:ea typeface="+mn-ea"/>
                  <a:cs typeface="+mn-ea"/>
                  <a:sym typeface="+mn-lt"/>
                </a:rPr>
                <a:t>请替换文字内容</a:t>
              </a:r>
              <a:endParaRPr lang="en-US" sz="1400" dirty="0">
                <a:solidFill>
                  <a:srgbClr val="404040"/>
                </a:solidFill>
                <a:latin typeface="+mn-lt"/>
                <a:ea typeface="+mn-ea"/>
                <a:cs typeface="+mn-ea"/>
                <a:sym typeface="+mn-lt"/>
              </a:endParaRPr>
            </a:p>
          </p:txBody>
        </p:sp>
      </p:grpSp>
      <p:grpSp>
        <p:nvGrpSpPr>
          <p:cNvPr id="17" name="Group 22"/>
          <p:cNvGrpSpPr/>
          <p:nvPr/>
        </p:nvGrpSpPr>
        <p:grpSpPr>
          <a:xfrm>
            <a:off x="2926641" y="1589530"/>
            <a:ext cx="2686975" cy="693104"/>
            <a:chOff x="552370" y="1897307"/>
            <a:chExt cx="2578101" cy="636787"/>
          </a:xfrm>
        </p:grpSpPr>
        <p:sp>
          <p:nvSpPr>
            <p:cNvPr id="104" name="Footer Text"/>
            <p:cNvSpPr txBox="1"/>
            <p:nvPr/>
          </p:nvSpPr>
          <p:spPr>
            <a:xfrm>
              <a:off x="552370" y="2194772"/>
              <a:ext cx="2287091" cy="339322"/>
            </a:xfrm>
            <a:prstGeom prst="rect">
              <a:avLst/>
            </a:prstGeom>
            <a:noFill/>
          </p:spPr>
          <p:txBody>
            <a:bodyPr wrap="square" lIns="0" tIns="0" rIns="0" bIns="0" rtlCol="0" anchor="t" anchorCtr="0">
              <a:spAutoFit/>
            </a:bodyPr>
            <a:lstStyle/>
            <a:p>
              <a:pPr algn="r">
                <a:lnSpc>
                  <a:spcPct val="120000"/>
                </a:lnSpc>
              </a:pPr>
              <a:r>
                <a:rPr lang="zh-CN" altLang="en-US" sz="1000" dirty="0" smtClean="0">
                  <a:solidFill>
                    <a:srgbClr val="404040"/>
                  </a:solidFill>
                  <a:latin typeface="+mn-lt"/>
                  <a:ea typeface="+mn-ea"/>
                  <a:cs typeface="+mn-ea"/>
                  <a:sym typeface="+mn-lt"/>
                </a:rPr>
                <a:t>请替换文字内容，修改文字内容，也可以直接复制你的内容到此。请替换文字内容</a:t>
              </a:r>
              <a:endParaRPr lang="en-US" altLang="zh-CN" sz="1000" dirty="0">
                <a:solidFill>
                  <a:srgbClr val="404040"/>
                </a:solidFill>
                <a:latin typeface="+mn-lt"/>
                <a:ea typeface="+mn-ea"/>
                <a:cs typeface="+mn-ea"/>
                <a:sym typeface="+mn-lt"/>
              </a:endParaRPr>
            </a:p>
          </p:txBody>
        </p:sp>
        <p:sp>
          <p:nvSpPr>
            <p:cNvPr id="105" name="TextBox 104"/>
            <p:cNvSpPr txBox="1"/>
            <p:nvPr/>
          </p:nvSpPr>
          <p:spPr>
            <a:xfrm>
              <a:off x="1924640" y="1897307"/>
              <a:ext cx="1205831" cy="217025"/>
            </a:xfrm>
            <a:prstGeom prst="rect">
              <a:avLst/>
            </a:prstGeom>
            <a:noFill/>
          </p:spPr>
          <p:txBody>
            <a:bodyPr wrap="none" lIns="0" tIns="0" rIns="0" bIns="0" rtlCol="0" anchor="t" anchorCtr="0">
              <a:spAutoFit/>
            </a:bodyPr>
            <a:lstStyle/>
            <a:p>
              <a:pPr algn="r">
                <a:lnSpc>
                  <a:spcPct val="120000"/>
                </a:lnSpc>
              </a:pPr>
              <a:r>
                <a:rPr lang="zh-CN" altLang="en-US" sz="1400">
                  <a:solidFill>
                    <a:srgbClr val="404040"/>
                  </a:solidFill>
                  <a:latin typeface="+mn-lt"/>
                  <a:ea typeface="+mn-ea"/>
                  <a:cs typeface="+mn-ea"/>
                  <a:sym typeface="+mn-lt"/>
                </a:rPr>
                <a:t>请替换文字内容</a:t>
              </a:r>
              <a:endParaRPr lang="en-US" sz="1400" dirty="0">
                <a:solidFill>
                  <a:srgbClr val="404040"/>
                </a:solidFill>
                <a:latin typeface="+mn-lt"/>
                <a:ea typeface="+mn-ea"/>
                <a:cs typeface="+mn-ea"/>
                <a:sym typeface="+mn-lt"/>
              </a:endParaRPr>
            </a:p>
          </p:txBody>
        </p:sp>
      </p:grpSp>
      <p:grpSp>
        <p:nvGrpSpPr>
          <p:cNvPr id="18" name="Group 35"/>
          <p:cNvGrpSpPr/>
          <p:nvPr/>
        </p:nvGrpSpPr>
        <p:grpSpPr>
          <a:xfrm>
            <a:off x="7065323" y="4933319"/>
            <a:ext cx="2392206" cy="795193"/>
            <a:chOff x="844734" y="1897308"/>
            <a:chExt cx="2287091" cy="730585"/>
          </a:xfrm>
        </p:grpSpPr>
        <p:sp>
          <p:nvSpPr>
            <p:cNvPr id="107" name="Footer Text"/>
            <p:cNvSpPr txBox="1"/>
            <p:nvPr/>
          </p:nvSpPr>
          <p:spPr>
            <a:xfrm>
              <a:off x="844734" y="2288569"/>
              <a:ext cx="2287091" cy="339324"/>
            </a:xfrm>
            <a:prstGeom prst="rect">
              <a:avLst/>
            </a:prstGeom>
            <a:noFill/>
          </p:spPr>
          <p:txBody>
            <a:bodyPr wrap="square" lIns="0" tIns="0" rIns="0" bIns="0" rtlCol="0" anchor="t" anchorCtr="0">
              <a:spAutoFit/>
            </a:bodyPr>
            <a:lstStyle/>
            <a:p>
              <a:pPr>
                <a:lnSpc>
                  <a:spcPct val="120000"/>
                </a:lnSpc>
              </a:pPr>
              <a:r>
                <a:rPr lang="zh-CN" altLang="en-US" sz="1000" dirty="0" smtClean="0">
                  <a:solidFill>
                    <a:srgbClr val="404040"/>
                  </a:solidFill>
                  <a:latin typeface="+mn-lt"/>
                  <a:ea typeface="+mn-ea"/>
                  <a:cs typeface="+mn-ea"/>
                  <a:sym typeface="+mn-lt"/>
                </a:rPr>
                <a:t>请替换文字内容，修改文字内容，也可以直接复制你的内容到此。请替换文字内容，</a:t>
              </a:r>
              <a:endParaRPr lang="en-US" altLang="zh-CN" sz="1000" dirty="0">
                <a:solidFill>
                  <a:srgbClr val="404040"/>
                </a:solidFill>
                <a:latin typeface="+mn-lt"/>
                <a:ea typeface="+mn-ea"/>
                <a:cs typeface="+mn-ea"/>
                <a:sym typeface="+mn-lt"/>
              </a:endParaRPr>
            </a:p>
          </p:txBody>
        </p:sp>
        <p:sp>
          <p:nvSpPr>
            <p:cNvPr id="108" name="TextBox 107"/>
            <p:cNvSpPr txBox="1"/>
            <p:nvPr/>
          </p:nvSpPr>
          <p:spPr>
            <a:xfrm>
              <a:off x="844734" y="1897308"/>
              <a:ext cx="1201531" cy="217026"/>
            </a:xfrm>
            <a:prstGeom prst="rect">
              <a:avLst/>
            </a:prstGeom>
            <a:noFill/>
          </p:spPr>
          <p:txBody>
            <a:bodyPr wrap="none" lIns="0" tIns="0" rIns="0" bIns="0" rtlCol="0" anchor="t" anchorCtr="0">
              <a:spAutoFit/>
            </a:bodyPr>
            <a:lstStyle/>
            <a:p>
              <a:pPr>
                <a:lnSpc>
                  <a:spcPct val="120000"/>
                </a:lnSpc>
              </a:pPr>
              <a:r>
                <a:rPr lang="zh-CN" altLang="en-US" sz="1400">
                  <a:solidFill>
                    <a:srgbClr val="404040"/>
                  </a:solidFill>
                  <a:latin typeface="+mn-lt"/>
                  <a:ea typeface="+mn-ea"/>
                  <a:cs typeface="+mn-ea"/>
                  <a:sym typeface="+mn-lt"/>
                </a:rPr>
                <a:t>请替换文字内容</a:t>
              </a:r>
              <a:endParaRPr lang="en-US" sz="1400" dirty="0">
                <a:solidFill>
                  <a:srgbClr val="404040"/>
                </a:solidFill>
                <a:latin typeface="+mn-lt"/>
                <a:ea typeface="+mn-ea"/>
                <a:cs typeface="+mn-ea"/>
                <a:sym typeface="+mn-lt"/>
              </a:endParaRPr>
            </a:p>
          </p:txBody>
        </p:sp>
      </p:grpSp>
      <p:sp>
        <p:nvSpPr>
          <p:cNvPr id="8" name="文本占位符 7"/>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par>
                          <p:cTn id="52" fill="hold">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up)">
                                      <p:cBhvr>
                                        <p:cTn id="55" dur="500"/>
                                        <p:tgtEl>
                                          <p:spTgt spid="56"/>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p:stCondLst>
                              <p:cond delay="6000"/>
                            </p:stCondLst>
                            <p:childTnLst>
                              <p:par>
                                <p:cTn id="63" presetID="22" presetClass="entr" presetSubtype="8"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par>
                          <p:cTn id="66" fill="hold">
                            <p:stCondLst>
                              <p:cond delay="6500"/>
                            </p:stCondLst>
                            <p:childTnLst>
                              <p:par>
                                <p:cTn id="67" presetID="22" presetClass="entr" presetSubtype="2"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right)">
                                      <p:cBhvr>
                                        <p:cTn id="69" dur="500"/>
                                        <p:tgtEl>
                                          <p:spTgt spid="20"/>
                                        </p:tgtEl>
                                      </p:cBhvr>
                                    </p:animEffect>
                                  </p:childTnLst>
                                </p:cTn>
                              </p:par>
                            </p:childTnLst>
                          </p:cTn>
                        </p:par>
                        <p:par>
                          <p:cTn id="70" fill="hold">
                            <p:stCondLst>
                              <p:cond delay="7000"/>
                            </p:stCondLst>
                            <p:childTnLst>
                              <p:par>
                                <p:cTn id="71" presetID="53" presetClass="entr" presetSubtype="16"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par>
                          <p:cTn id="76" fill="hold">
                            <p:stCondLst>
                              <p:cond delay="7500"/>
                            </p:stCondLst>
                            <p:childTnLst>
                              <p:par>
                                <p:cTn id="77" presetID="22" presetClass="entr" presetSubtype="2"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right)">
                                      <p:cBhvr>
                                        <p:cTn id="79" dur="500"/>
                                        <p:tgtEl>
                                          <p:spTgt spid="12"/>
                                        </p:tgtEl>
                                      </p:cBhvr>
                                    </p:animEffect>
                                  </p:childTnLst>
                                </p:cTn>
                              </p:par>
                            </p:childTnLst>
                          </p:cTn>
                        </p:par>
                        <p:par>
                          <p:cTn id="80" fill="hold">
                            <p:stCondLst>
                              <p:cond delay="8000"/>
                            </p:stCondLst>
                            <p:childTnLst>
                              <p:par>
                                <p:cTn id="81" presetID="22" presetClass="entr" presetSubtype="2" fill="hold" grpId="0" nodeType="after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wipe(right)">
                                      <p:cBhvr>
                                        <p:cTn id="83" dur="500"/>
                                        <p:tgtEl>
                                          <p:spTgt spid="48"/>
                                        </p:tgtEl>
                                      </p:cBhvr>
                                    </p:animEffect>
                                  </p:childTnLst>
                                </p:cTn>
                              </p:par>
                            </p:childTnLst>
                          </p:cTn>
                        </p:par>
                        <p:par>
                          <p:cTn id="84" fill="hold">
                            <p:stCondLst>
                              <p:cond delay="8500"/>
                            </p:stCondLst>
                            <p:childTnLst>
                              <p:par>
                                <p:cTn id="85" presetID="53" presetClass="entr" presetSubtype="16" fill="hold" nodeType="after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p:cTn id="87" dur="500" fill="hold"/>
                                        <p:tgtEl>
                                          <p:spTgt spid="5"/>
                                        </p:tgtEl>
                                        <p:attrNameLst>
                                          <p:attrName>ppt_w</p:attrName>
                                        </p:attrNameLst>
                                      </p:cBhvr>
                                      <p:tavLst>
                                        <p:tav tm="0">
                                          <p:val>
                                            <p:fltVal val="0"/>
                                          </p:val>
                                        </p:tav>
                                        <p:tav tm="100000">
                                          <p:val>
                                            <p:strVal val="#ppt_w"/>
                                          </p:val>
                                        </p:tav>
                                      </p:tavLst>
                                    </p:anim>
                                    <p:anim calcmode="lin" valueType="num">
                                      <p:cBhvr>
                                        <p:cTn id="88" dur="500" fill="hold"/>
                                        <p:tgtEl>
                                          <p:spTgt spid="5"/>
                                        </p:tgtEl>
                                        <p:attrNameLst>
                                          <p:attrName>ppt_h</p:attrName>
                                        </p:attrNameLst>
                                      </p:cBhvr>
                                      <p:tavLst>
                                        <p:tav tm="0">
                                          <p:val>
                                            <p:fltVal val="0"/>
                                          </p:val>
                                        </p:tav>
                                        <p:tav tm="100000">
                                          <p:val>
                                            <p:strVal val="#ppt_h"/>
                                          </p:val>
                                        </p:tav>
                                      </p:tavLst>
                                    </p:anim>
                                    <p:animEffect transition="in" filter="fade">
                                      <p:cBhvr>
                                        <p:cTn id="89" dur="500"/>
                                        <p:tgtEl>
                                          <p:spTgt spid="5"/>
                                        </p:tgtEl>
                                      </p:cBhvr>
                                    </p:animEffect>
                                  </p:childTnLst>
                                </p:cTn>
                              </p:par>
                            </p:childTnLst>
                          </p:cTn>
                        </p:par>
                        <p:par>
                          <p:cTn id="90" fill="hold">
                            <p:stCondLst>
                              <p:cond delay="9000"/>
                            </p:stCondLst>
                            <p:childTnLst>
                              <p:par>
                                <p:cTn id="91" presetID="22" presetClass="entr" presetSubtype="2" fill="hold" nodeType="after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right)">
                                      <p:cBhvr>
                                        <p:cTn id="9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45" grpId="0" animBg="1"/>
      <p:bldP spid="48" grpId="0" animBg="1"/>
      <p:bldP spid="56"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p:cNvSpPr txBox="1"/>
          <p:nvPr/>
        </p:nvSpPr>
        <p:spPr>
          <a:xfrm>
            <a:off x="956767" y="2742269"/>
            <a:ext cx="3776269" cy="103412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Aft>
                <a:spcPts val="0"/>
              </a:spcAft>
              <a:buFont typeface="Arial" panose="020B0604020202020204" pitchFamily="34" charset="0"/>
              <a:buNone/>
            </a:pPr>
            <a:r>
              <a:rPr lang="zh-CN" altLang="en-US" sz="1400" smtClean="0">
                <a:solidFill>
                  <a:srgbClr val="404040"/>
                </a:solidFill>
                <a:cs typeface="+mn-ea"/>
                <a:sym typeface="+mn-lt"/>
              </a:rPr>
              <a:t>请替换文字内容，修改文字内容，也可以直接复制你的内容到此。请替换文字内容，修改文字内容，也可以直接复制你的内容到此。请替换文字内容。</a:t>
            </a:r>
            <a:endParaRPr lang="en-US" altLang="zh-CN" sz="1400" dirty="0">
              <a:solidFill>
                <a:srgbClr val="404040"/>
              </a:solidFill>
              <a:cs typeface="+mn-ea"/>
              <a:sym typeface="+mn-lt"/>
            </a:endParaRPr>
          </a:p>
        </p:txBody>
      </p:sp>
      <p:sp>
        <p:nvSpPr>
          <p:cNvPr id="3" name="Text Placeholder 17"/>
          <p:cNvSpPr txBox="1"/>
          <p:nvPr/>
        </p:nvSpPr>
        <p:spPr>
          <a:xfrm>
            <a:off x="690497" y="4756459"/>
            <a:ext cx="3776269" cy="103412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Aft>
                <a:spcPts val="0"/>
              </a:spcAft>
              <a:buFont typeface="Arial" panose="020B0604020202020204" pitchFamily="34" charset="0"/>
              <a:buNone/>
            </a:pPr>
            <a:r>
              <a:rPr lang="zh-CN" altLang="en-US" sz="1400" smtClean="0">
                <a:solidFill>
                  <a:srgbClr val="404040"/>
                </a:solidFill>
                <a:cs typeface="+mn-ea"/>
                <a:sym typeface="+mn-lt"/>
              </a:rPr>
              <a:t>请替换文字内容，修改文字内容，也可以直接复制你的内容到此。请替换文字内容，修改文字内容，也可以直接复制你的内容到此。请替换文字内容。</a:t>
            </a:r>
            <a:endParaRPr lang="en-US" altLang="zh-CN" sz="1400" dirty="0">
              <a:solidFill>
                <a:srgbClr val="404040"/>
              </a:solidFill>
              <a:cs typeface="+mn-ea"/>
              <a:sym typeface="+mn-lt"/>
            </a:endParaRPr>
          </a:p>
        </p:txBody>
      </p:sp>
      <p:sp>
        <p:nvSpPr>
          <p:cNvPr id="4" name="Text Placeholder 12"/>
          <p:cNvSpPr txBox="1"/>
          <p:nvPr/>
        </p:nvSpPr>
        <p:spPr>
          <a:xfrm>
            <a:off x="8854910" y="3600929"/>
            <a:ext cx="3191090" cy="103412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Aft>
                <a:spcPts val="0"/>
              </a:spcAft>
              <a:buFont typeface="Arial" panose="020B0604020202020204" pitchFamily="34" charset="0"/>
              <a:buNone/>
            </a:pPr>
            <a:r>
              <a:rPr lang="zh-CN" altLang="en-US" sz="1400" dirty="0" smtClean="0">
                <a:solidFill>
                  <a:srgbClr val="404040"/>
                </a:solidFill>
                <a:cs typeface="+mn-ea"/>
                <a:sym typeface="+mn-lt"/>
              </a:rPr>
              <a:t>请替换文字内容，修改文字内容，也可以直接复制你的内容到此。请替换文字内容，修改文字内容，也可以直接复制你的内容到此。请替换文字内容。</a:t>
            </a:r>
            <a:endParaRPr lang="en-US" altLang="zh-CN" sz="1400" dirty="0">
              <a:solidFill>
                <a:srgbClr val="404040"/>
              </a:solidFill>
              <a:cs typeface="+mn-ea"/>
              <a:sym typeface="+mn-lt"/>
            </a:endParaRPr>
          </a:p>
        </p:txBody>
      </p:sp>
      <p:grpSp>
        <p:nvGrpSpPr>
          <p:cNvPr id="5" name="Group 9"/>
          <p:cNvGrpSpPr/>
          <p:nvPr/>
        </p:nvGrpSpPr>
        <p:grpSpPr>
          <a:xfrm>
            <a:off x="4842453" y="2347790"/>
            <a:ext cx="3743604" cy="3704526"/>
            <a:chOff x="9988635" y="4910465"/>
            <a:chExt cx="5069416" cy="5016501"/>
          </a:xfrm>
        </p:grpSpPr>
        <p:sp>
          <p:nvSpPr>
            <p:cNvPr id="6" name="Freeform 3"/>
            <p:cNvSpPr/>
            <p:nvPr/>
          </p:nvSpPr>
          <p:spPr bwMode="auto">
            <a:xfrm>
              <a:off x="10483935" y="4910465"/>
              <a:ext cx="3297767" cy="3388784"/>
            </a:xfrm>
            <a:custGeom>
              <a:avLst/>
              <a:gdLst>
                <a:gd name="T0" fmla="*/ 547 w 1071"/>
                <a:gd name="T1" fmla="*/ 0 h 1101"/>
                <a:gd name="T2" fmla="*/ 0 w 1071"/>
                <a:gd name="T3" fmla="*/ 547 h 1101"/>
                <a:gd name="T4" fmla="*/ 263 w 1071"/>
                <a:gd name="T5" fmla="*/ 1015 h 1101"/>
                <a:gd name="T6" fmla="*/ 213 w 1071"/>
                <a:gd name="T7" fmla="*/ 1101 h 1101"/>
                <a:gd name="T8" fmla="*/ 604 w 1071"/>
                <a:gd name="T9" fmla="*/ 1101 h 1101"/>
                <a:gd name="T10" fmla="*/ 409 w 1071"/>
                <a:gd name="T11" fmla="*/ 762 h 1101"/>
                <a:gd name="T12" fmla="*/ 359 w 1071"/>
                <a:gd name="T13" fmla="*/ 847 h 1101"/>
                <a:gd name="T14" fmla="*/ 193 w 1071"/>
                <a:gd name="T15" fmla="*/ 547 h 1101"/>
                <a:gd name="T16" fmla="*/ 547 w 1071"/>
                <a:gd name="T17" fmla="*/ 194 h 1101"/>
                <a:gd name="T18" fmla="*/ 859 w 1071"/>
                <a:gd name="T19" fmla="*/ 381 h 1101"/>
                <a:gd name="T20" fmla="*/ 938 w 1071"/>
                <a:gd name="T21" fmla="*/ 375 h 1101"/>
                <a:gd name="T22" fmla="*/ 1071 w 1071"/>
                <a:gd name="T23" fmla="*/ 390 h 1101"/>
                <a:gd name="T24" fmla="*/ 547 w 1071"/>
                <a:gd name="T25" fmla="*/ 0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1" h="1101">
                  <a:moveTo>
                    <a:pt x="547" y="0"/>
                  </a:moveTo>
                  <a:cubicBezTo>
                    <a:pt x="245" y="0"/>
                    <a:pt x="0" y="245"/>
                    <a:pt x="0" y="547"/>
                  </a:cubicBezTo>
                  <a:cubicBezTo>
                    <a:pt x="0" y="745"/>
                    <a:pt x="105" y="919"/>
                    <a:pt x="263" y="1015"/>
                  </a:cubicBezTo>
                  <a:cubicBezTo>
                    <a:pt x="213" y="1101"/>
                    <a:pt x="213" y="1101"/>
                    <a:pt x="213" y="1101"/>
                  </a:cubicBezTo>
                  <a:cubicBezTo>
                    <a:pt x="604" y="1101"/>
                    <a:pt x="604" y="1101"/>
                    <a:pt x="604" y="1101"/>
                  </a:cubicBezTo>
                  <a:cubicBezTo>
                    <a:pt x="409" y="762"/>
                    <a:pt x="409" y="762"/>
                    <a:pt x="409" y="762"/>
                  </a:cubicBezTo>
                  <a:cubicBezTo>
                    <a:pt x="359" y="847"/>
                    <a:pt x="359" y="847"/>
                    <a:pt x="359" y="847"/>
                  </a:cubicBezTo>
                  <a:cubicBezTo>
                    <a:pt x="260" y="785"/>
                    <a:pt x="193" y="674"/>
                    <a:pt x="193" y="547"/>
                  </a:cubicBezTo>
                  <a:cubicBezTo>
                    <a:pt x="193" y="352"/>
                    <a:pt x="352" y="194"/>
                    <a:pt x="547" y="194"/>
                  </a:cubicBezTo>
                  <a:cubicBezTo>
                    <a:pt x="682" y="194"/>
                    <a:pt x="799" y="269"/>
                    <a:pt x="859" y="381"/>
                  </a:cubicBezTo>
                  <a:cubicBezTo>
                    <a:pt x="885" y="377"/>
                    <a:pt x="911" y="375"/>
                    <a:pt x="938" y="375"/>
                  </a:cubicBezTo>
                  <a:cubicBezTo>
                    <a:pt x="984" y="375"/>
                    <a:pt x="1029" y="380"/>
                    <a:pt x="1071" y="390"/>
                  </a:cubicBezTo>
                  <a:cubicBezTo>
                    <a:pt x="1004" y="165"/>
                    <a:pt x="795" y="0"/>
                    <a:pt x="547" y="0"/>
                  </a:cubicBezTo>
                  <a:close/>
                </a:path>
              </a:pathLst>
            </a:custGeom>
            <a:solidFill>
              <a:srgbClr val="6EAA2E"/>
            </a:solidFill>
            <a:ln>
              <a:noFill/>
            </a:ln>
          </p:spPr>
          <p:txBody>
            <a:bodyPr vert="horz" wrap="square" lIns="55827" tIns="27914" rIns="55827" bIns="27914" numCol="1" anchor="t" anchorCtr="0" compatLnSpc="1"/>
            <a:lstStyle/>
            <a:p>
              <a:pPr algn="just">
                <a:lnSpc>
                  <a:spcPct val="120000"/>
                </a:lnSpc>
              </a:pPr>
              <a:endParaRPr lang="en-US" sz="800">
                <a:latin typeface="+mn-lt"/>
                <a:ea typeface="+mn-ea"/>
                <a:cs typeface="+mn-ea"/>
                <a:sym typeface="+mn-lt"/>
              </a:endParaRPr>
            </a:p>
          </p:txBody>
        </p:sp>
        <p:sp>
          <p:nvSpPr>
            <p:cNvPr id="7" name="Freeform 4"/>
            <p:cNvSpPr/>
            <p:nvPr/>
          </p:nvSpPr>
          <p:spPr bwMode="auto">
            <a:xfrm>
              <a:off x="11777218" y="6144481"/>
              <a:ext cx="3280833" cy="3412067"/>
            </a:xfrm>
            <a:custGeom>
              <a:avLst/>
              <a:gdLst>
                <a:gd name="T0" fmla="*/ 518 w 1065"/>
                <a:gd name="T1" fmla="*/ 14 h 1108"/>
                <a:gd name="T2" fmla="*/ 245 w 1065"/>
                <a:gd name="T3" fmla="*/ 87 h 1108"/>
                <a:gd name="T4" fmla="*/ 195 w 1065"/>
                <a:gd name="T5" fmla="*/ 0 h 1108"/>
                <a:gd name="T6" fmla="*/ 0 w 1065"/>
                <a:gd name="T7" fmla="*/ 339 h 1108"/>
                <a:gd name="T8" fmla="*/ 391 w 1065"/>
                <a:gd name="T9" fmla="*/ 339 h 1108"/>
                <a:gd name="T10" fmla="*/ 342 w 1065"/>
                <a:gd name="T11" fmla="*/ 254 h 1108"/>
                <a:gd name="T12" fmla="*/ 518 w 1065"/>
                <a:gd name="T13" fmla="*/ 208 h 1108"/>
                <a:gd name="T14" fmla="*/ 872 w 1065"/>
                <a:gd name="T15" fmla="*/ 561 h 1108"/>
                <a:gd name="T16" fmla="*/ 518 w 1065"/>
                <a:gd name="T17" fmla="*/ 915 h 1108"/>
                <a:gd name="T18" fmla="*/ 505 w 1065"/>
                <a:gd name="T19" fmla="*/ 915 h 1108"/>
                <a:gd name="T20" fmla="*/ 385 w 1065"/>
                <a:gd name="T21" fmla="*/ 1092 h 1108"/>
                <a:gd name="T22" fmla="*/ 518 w 1065"/>
                <a:gd name="T23" fmla="*/ 1108 h 1108"/>
                <a:gd name="T24" fmla="*/ 1065 w 1065"/>
                <a:gd name="T25" fmla="*/ 561 h 1108"/>
                <a:gd name="T26" fmla="*/ 518 w 1065"/>
                <a:gd name="T27" fmla="*/ 14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5" h="1108">
                  <a:moveTo>
                    <a:pt x="518" y="14"/>
                  </a:moveTo>
                  <a:cubicBezTo>
                    <a:pt x="419" y="14"/>
                    <a:pt x="326" y="41"/>
                    <a:pt x="245" y="87"/>
                  </a:cubicBezTo>
                  <a:cubicBezTo>
                    <a:pt x="195" y="0"/>
                    <a:pt x="195" y="0"/>
                    <a:pt x="195" y="0"/>
                  </a:cubicBezTo>
                  <a:cubicBezTo>
                    <a:pt x="0" y="339"/>
                    <a:pt x="0" y="339"/>
                    <a:pt x="0" y="339"/>
                  </a:cubicBezTo>
                  <a:cubicBezTo>
                    <a:pt x="391" y="339"/>
                    <a:pt x="391" y="339"/>
                    <a:pt x="391" y="339"/>
                  </a:cubicBezTo>
                  <a:cubicBezTo>
                    <a:pt x="342" y="254"/>
                    <a:pt x="342" y="254"/>
                    <a:pt x="342" y="254"/>
                  </a:cubicBezTo>
                  <a:cubicBezTo>
                    <a:pt x="394" y="225"/>
                    <a:pt x="454" y="208"/>
                    <a:pt x="518" y="208"/>
                  </a:cubicBezTo>
                  <a:cubicBezTo>
                    <a:pt x="713" y="208"/>
                    <a:pt x="872" y="366"/>
                    <a:pt x="872" y="561"/>
                  </a:cubicBezTo>
                  <a:cubicBezTo>
                    <a:pt x="872" y="757"/>
                    <a:pt x="713" y="915"/>
                    <a:pt x="518" y="915"/>
                  </a:cubicBezTo>
                  <a:cubicBezTo>
                    <a:pt x="514" y="915"/>
                    <a:pt x="509" y="915"/>
                    <a:pt x="505" y="915"/>
                  </a:cubicBezTo>
                  <a:cubicBezTo>
                    <a:pt x="476" y="981"/>
                    <a:pt x="435" y="1041"/>
                    <a:pt x="385" y="1092"/>
                  </a:cubicBezTo>
                  <a:cubicBezTo>
                    <a:pt x="428" y="1103"/>
                    <a:pt x="472" y="1108"/>
                    <a:pt x="518" y="1108"/>
                  </a:cubicBezTo>
                  <a:cubicBezTo>
                    <a:pt x="820" y="1108"/>
                    <a:pt x="1065" y="863"/>
                    <a:pt x="1065" y="561"/>
                  </a:cubicBezTo>
                  <a:cubicBezTo>
                    <a:pt x="1065" y="259"/>
                    <a:pt x="820" y="14"/>
                    <a:pt x="518" y="14"/>
                  </a:cubicBezTo>
                  <a:close/>
                </a:path>
              </a:pathLst>
            </a:custGeom>
            <a:solidFill>
              <a:srgbClr val="FC5D04"/>
            </a:solidFill>
            <a:ln>
              <a:noFill/>
            </a:ln>
          </p:spPr>
          <p:txBody>
            <a:bodyPr vert="horz" wrap="square" lIns="55827" tIns="27914" rIns="55827" bIns="27914" numCol="1" anchor="t" anchorCtr="0" compatLnSpc="1"/>
            <a:lstStyle/>
            <a:p>
              <a:pPr algn="just">
                <a:lnSpc>
                  <a:spcPct val="120000"/>
                </a:lnSpc>
              </a:pPr>
              <a:endParaRPr lang="en-US" sz="800">
                <a:latin typeface="+mn-lt"/>
                <a:ea typeface="+mn-ea"/>
                <a:cs typeface="+mn-ea"/>
                <a:sym typeface="+mn-lt"/>
              </a:endParaRPr>
            </a:p>
          </p:txBody>
        </p:sp>
        <p:sp>
          <p:nvSpPr>
            <p:cNvPr id="8" name="Freeform 5"/>
            <p:cNvSpPr/>
            <p:nvPr/>
          </p:nvSpPr>
          <p:spPr bwMode="auto">
            <a:xfrm>
              <a:off x="9988635" y="7101215"/>
              <a:ext cx="3644900" cy="2825751"/>
            </a:xfrm>
            <a:custGeom>
              <a:avLst/>
              <a:gdLst>
                <a:gd name="T0" fmla="*/ 1184 w 1184"/>
                <a:gd name="T1" fmla="*/ 388 h 917"/>
                <a:gd name="T2" fmla="*/ 988 w 1184"/>
                <a:gd name="T3" fmla="*/ 49 h 917"/>
                <a:gd name="T4" fmla="*/ 793 w 1184"/>
                <a:gd name="T5" fmla="*/ 388 h 917"/>
                <a:gd name="T6" fmla="*/ 900 w 1184"/>
                <a:gd name="T7" fmla="*/ 388 h 917"/>
                <a:gd name="T8" fmla="*/ 547 w 1184"/>
                <a:gd name="T9" fmla="*/ 724 h 917"/>
                <a:gd name="T10" fmla="*/ 193 w 1184"/>
                <a:gd name="T11" fmla="*/ 370 h 917"/>
                <a:gd name="T12" fmla="*/ 242 w 1184"/>
                <a:gd name="T13" fmla="*/ 192 h 917"/>
                <a:gd name="T14" fmla="*/ 145 w 1184"/>
                <a:gd name="T15" fmla="*/ 0 h 917"/>
                <a:gd name="T16" fmla="*/ 0 w 1184"/>
                <a:gd name="T17" fmla="*/ 370 h 917"/>
                <a:gd name="T18" fmla="*/ 547 w 1184"/>
                <a:gd name="T19" fmla="*/ 917 h 917"/>
                <a:gd name="T20" fmla="*/ 1094 w 1184"/>
                <a:gd name="T21" fmla="*/ 388 h 917"/>
                <a:gd name="T22" fmla="*/ 1184 w 1184"/>
                <a:gd name="T23" fmla="*/ 38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4" h="917">
                  <a:moveTo>
                    <a:pt x="1184" y="388"/>
                  </a:moveTo>
                  <a:cubicBezTo>
                    <a:pt x="988" y="49"/>
                    <a:pt x="988" y="49"/>
                    <a:pt x="988" y="49"/>
                  </a:cubicBezTo>
                  <a:cubicBezTo>
                    <a:pt x="793" y="388"/>
                    <a:pt x="793" y="388"/>
                    <a:pt x="793" y="388"/>
                  </a:cubicBezTo>
                  <a:cubicBezTo>
                    <a:pt x="900" y="388"/>
                    <a:pt x="900" y="388"/>
                    <a:pt x="900" y="388"/>
                  </a:cubicBezTo>
                  <a:cubicBezTo>
                    <a:pt x="891" y="575"/>
                    <a:pt x="737" y="724"/>
                    <a:pt x="547" y="724"/>
                  </a:cubicBezTo>
                  <a:cubicBezTo>
                    <a:pt x="352" y="724"/>
                    <a:pt x="193" y="566"/>
                    <a:pt x="193" y="370"/>
                  </a:cubicBezTo>
                  <a:cubicBezTo>
                    <a:pt x="193" y="305"/>
                    <a:pt x="211" y="244"/>
                    <a:pt x="242" y="192"/>
                  </a:cubicBezTo>
                  <a:cubicBezTo>
                    <a:pt x="198" y="134"/>
                    <a:pt x="165" y="69"/>
                    <a:pt x="145" y="0"/>
                  </a:cubicBezTo>
                  <a:cubicBezTo>
                    <a:pt x="55" y="97"/>
                    <a:pt x="0" y="227"/>
                    <a:pt x="0" y="370"/>
                  </a:cubicBezTo>
                  <a:cubicBezTo>
                    <a:pt x="0" y="672"/>
                    <a:pt x="245" y="917"/>
                    <a:pt x="547" y="917"/>
                  </a:cubicBezTo>
                  <a:cubicBezTo>
                    <a:pt x="843" y="917"/>
                    <a:pt x="1085" y="682"/>
                    <a:pt x="1094" y="388"/>
                  </a:cubicBezTo>
                  <a:lnTo>
                    <a:pt x="1184" y="388"/>
                  </a:lnTo>
                  <a:close/>
                </a:path>
              </a:pathLst>
            </a:custGeom>
            <a:solidFill>
              <a:srgbClr val="FC5D04"/>
            </a:solidFill>
            <a:ln>
              <a:noFill/>
            </a:ln>
          </p:spPr>
          <p:txBody>
            <a:bodyPr vert="horz" wrap="square" lIns="55827" tIns="27914" rIns="55827" bIns="27914" numCol="1" anchor="t" anchorCtr="0" compatLnSpc="1"/>
            <a:lstStyle/>
            <a:p>
              <a:pPr algn="just">
                <a:lnSpc>
                  <a:spcPct val="120000"/>
                </a:lnSpc>
              </a:pPr>
              <a:endParaRPr lang="en-US" sz="800">
                <a:latin typeface="+mn-lt"/>
                <a:ea typeface="+mn-ea"/>
                <a:cs typeface="+mn-ea"/>
                <a:sym typeface="+mn-lt"/>
              </a:endParaRPr>
            </a:p>
          </p:txBody>
        </p:sp>
        <p:sp>
          <p:nvSpPr>
            <p:cNvPr id="9" name="TextBox 6"/>
            <p:cNvSpPr txBox="1"/>
            <p:nvPr/>
          </p:nvSpPr>
          <p:spPr>
            <a:xfrm rot="18978467">
              <a:off x="10746309" y="5519640"/>
              <a:ext cx="1366259" cy="508848"/>
            </a:xfrm>
            <a:prstGeom prst="rect">
              <a:avLst/>
            </a:prstGeom>
            <a:noFill/>
          </p:spPr>
          <p:txBody>
            <a:bodyPr wrap="none" rtlCol="0" anchor="ctr">
              <a:prstTxWarp prst="textArchUp">
                <a:avLst/>
              </a:prstTxWarp>
              <a:spAutoFit/>
            </a:bodyPr>
            <a:lstStyle/>
            <a:p>
              <a:pPr algn="ctr">
                <a:lnSpc>
                  <a:spcPct val="120000"/>
                </a:lnSpc>
              </a:pPr>
              <a:r>
                <a:rPr kumimoji="1" lang="zh-CN" altLang="en-US" sz="1400">
                  <a:solidFill>
                    <a:schemeClr val="bg1"/>
                  </a:solidFill>
                  <a:latin typeface="+mn-lt"/>
                  <a:ea typeface="+mn-ea"/>
                  <a:cs typeface="+mn-ea"/>
                  <a:sym typeface="+mn-lt"/>
                </a:rPr>
                <a:t>请替换文字内容</a:t>
              </a:r>
              <a:endParaRPr kumimoji="1" lang="zh-CN" altLang="en-US" sz="1400" dirty="0">
                <a:solidFill>
                  <a:schemeClr val="bg1"/>
                </a:solidFill>
                <a:latin typeface="+mn-lt"/>
                <a:ea typeface="+mn-ea"/>
                <a:cs typeface="+mn-ea"/>
                <a:sym typeface="+mn-lt"/>
              </a:endParaRPr>
            </a:p>
          </p:txBody>
        </p:sp>
        <p:sp>
          <p:nvSpPr>
            <p:cNvPr id="10" name="TextBox 7"/>
            <p:cNvSpPr txBox="1"/>
            <p:nvPr/>
          </p:nvSpPr>
          <p:spPr>
            <a:xfrm>
              <a:off x="10861134" y="9105070"/>
              <a:ext cx="1645320" cy="508848"/>
            </a:xfrm>
            <a:prstGeom prst="rect">
              <a:avLst/>
            </a:prstGeom>
            <a:noFill/>
          </p:spPr>
          <p:txBody>
            <a:bodyPr wrap="none" rtlCol="0" anchor="ctr">
              <a:prstTxWarp prst="textArchDown">
                <a:avLst/>
              </a:prstTxWarp>
              <a:spAutoFit/>
            </a:bodyPr>
            <a:lstStyle/>
            <a:p>
              <a:pPr algn="ctr">
                <a:lnSpc>
                  <a:spcPct val="120000"/>
                </a:lnSpc>
              </a:pPr>
              <a:r>
                <a:rPr kumimoji="1" lang="zh-CN" altLang="en-US" sz="1400">
                  <a:solidFill>
                    <a:schemeClr val="bg1"/>
                  </a:solidFill>
                  <a:latin typeface="+mn-lt"/>
                  <a:ea typeface="+mn-ea"/>
                  <a:cs typeface="+mn-ea"/>
                  <a:sym typeface="+mn-lt"/>
                </a:rPr>
                <a:t>请替换文字内容</a:t>
              </a:r>
              <a:endParaRPr kumimoji="1" lang="zh-CN" altLang="en-US" sz="1400" dirty="0">
                <a:solidFill>
                  <a:schemeClr val="bg1"/>
                </a:solidFill>
                <a:latin typeface="+mn-lt"/>
                <a:ea typeface="+mn-ea"/>
                <a:cs typeface="+mn-ea"/>
                <a:sym typeface="+mn-lt"/>
              </a:endParaRPr>
            </a:p>
          </p:txBody>
        </p:sp>
        <p:sp>
          <p:nvSpPr>
            <p:cNvPr id="11" name="TextBox 8"/>
            <p:cNvSpPr txBox="1"/>
            <p:nvPr/>
          </p:nvSpPr>
          <p:spPr>
            <a:xfrm rot="17644843">
              <a:off x="13516862" y="8044825"/>
              <a:ext cx="1748521" cy="508848"/>
            </a:xfrm>
            <a:prstGeom prst="rect">
              <a:avLst/>
            </a:prstGeom>
            <a:noFill/>
          </p:spPr>
          <p:txBody>
            <a:bodyPr wrap="none" rtlCol="0" anchor="ctr">
              <a:prstTxWarp prst="textArchDown">
                <a:avLst/>
              </a:prstTxWarp>
              <a:spAutoFit/>
            </a:bodyPr>
            <a:lstStyle/>
            <a:p>
              <a:pPr algn="ctr">
                <a:lnSpc>
                  <a:spcPct val="120000"/>
                </a:lnSpc>
              </a:pPr>
              <a:r>
                <a:rPr kumimoji="1" lang="zh-CN" altLang="en-US" sz="1400">
                  <a:solidFill>
                    <a:schemeClr val="bg1"/>
                  </a:solidFill>
                  <a:latin typeface="+mn-lt"/>
                  <a:ea typeface="+mn-ea"/>
                  <a:cs typeface="+mn-ea"/>
                  <a:sym typeface="+mn-lt"/>
                </a:rPr>
                <a:t>请替换文字内容</a:t>
              </a:r>
              <a:endParaRPr kumimoji="1" lang="zh-CN" altLang="en-US" sz="1400" dirty="0">
                <a:solidFill>
                  <a:schemeClr val="bg1"/>
                </a:solidFill>
                <a:latin typeface="+mn-lt"/>
                <a:ea typeface="+mn-ea"/>
                <a:cs typeface="+mn-ea"/>
                <a:sym typeface="+mn-lt"/>
              </a:endParaRPr>
            </a:p>
          </p:txBody>
        </p:sp>
      </p:grpSp>
      <p:sp>
        <p:nvSpPr>
          <p:cNvPr id="13" name="文本占位符 12"/>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文本框 61"/>
          <p:cNvSpPr txBox="1"/>
          <p:nvPr/>
        </p:nvSpPr>
        <p:spPr>
          <a:xfrm>
            <a:off x="979302" y="4548338"/>
            <a:ext cx="2344024" cy="614442"/>
          </a:xfrm>
          <a:prstGeom prst="rect">
            <a:avLst/>
          </a:prstGeom>
          <a:noFill/>
        </p:spPr>
        <p:txBody>
          <a:bodyPr wrap="square" lIns="96435" tIns="48218" rIns="96435" bIns="48218" rtlCol="0">
            <a:spAutoFit/>
          </a:bodyPr>
          <a:lstStyle/>
          <a:p>
            <a:pPr algn="ctr">
              <a:lnSpc>
                <a:spcPct val="120000"/>
              </a:lnSpc>
            </a:pPr>
            <a:r>
              <a:rPr lang="zh-CN" altLang="en-US" sz="1400" dirty="0">
                <a:solidFill>
                  <a:schemeClr val="tx1">
                    <a:lumMod val="75000"/>
                    <a:lumOff val="25000"/>
                  </a:schemeClr>
                </a:solidFill>
                <a:latin typeface="+mn-lt"/>
                <a:ea typeface="+mn-ea"/>
                <a:cs typeface="+mn-ea"/>
                <a:sym typeface="+mn-lt"/>
              </a:rPr>
              <a:t>请在此添加相关文字内容请在此添加相关文字内容</a:t>
            </a:r>
            <a:endParaRPr lang="zh-CN" altLang="en-US" sz="1400" dirty="0">
              <a:solidFill>
                <a:schemeClr val="tx1">
                  <a:lumMod val="75000"/>
                  <a:lumOff val="25000"/>
                </a:schemeClr>
              </a:solidFill>
              <a:latin typeface="+mn-lt"/>
              <a:ea typeface="+mn-ea"/>
              <a:cs typeface="+mn-ea"/>
              <a:sym typeface="+mn-lt"/>
            </a:endParaRPr>
          </a:p>
        </p:txBody>
      </p:sp>
      <p:sp>
        <p:nvSpPr>
          <p:cNvPr id="63" name="文本框 62"/>
          <p:cNvSpPr txBox="1"/>
          <p:nvPr/>
        </p:nvSpPr>
        <p:spPr>
          <a:xfrm>
            <a:off x="3903750" y="4548338"/>
            <a:ext cx="2344024" cy="614442"/>
          </a:xfrm>
          <a:prstGeom prst="rect">
            <a:avLst/>
          </a:prstGeom>
          <a:noFill/>
        </p:spPr>
        <p:txBody>
          <a:bodyPr wrap="square" lIns="96435" tIns="48218" rIns="96435" bIns="48218" rtlCol="0">
            <a:spAutoFit/>
          </a:bodyPr>
          <a:lstStyle/>
          <a:p>
            <a:pPr algn="ctr">
              <a:lnSpc>
                <a:spcPct val="120000"/>
              </a:lnSpc>
            </a:pPr>
            <a:r>
              <a:rPr lang="zh-CN" altLang="en-US" sz="1400" dirty="0">
                <a:solidFill>
                  <a:schemeClr val="tx1">
                    <a:lumMod val="75000"/>
                    <a:lumOff val="25000"/>
                  </a:schemeClr>
                </a:solidFill>
                <a:latin typeface="+mn-lt"/>
                <a:ea typeface="+mn-ea"/>
                <a:cs typeface="+mn-ea"/>
                <a:sym typeface="+mn-lt"/>
              </a:rPr>
              <a:t>请在此添加相关文字内容请在此添加相关文字内容</a:t>
            </a:r>
            <a:endParaRPr lang="zh-CN" altLang="en-US" sz="1400" dirty="0">
              <a:solidFill>
                <a:schemeClr val="tx1">
                  <a:lumMod val="75000"/>
                  <a:lumOff val="25000"/>
                </a:schemeClr>
              </a:solidFill>
              <a:latin typeface="+mn-lt"/>
              <a:ea typeface="+mn-ea"/>
              <a:cs typeface="+mn-ea"/>
              <a:sym typeface="+mn-lt"/>
            </a:endParaRPr>
          </a:p>
        </p:txBody>
      </p:sp>
      <p:sp>
        <p:nvSpPr>
          <p:cNvPr id="64" name="文本框 63"/>
          <p:cNvSpPr txBox="1"/>
          <p:nvPr/>
        </p:nvSpPr>
        <p:spPr>
          <a:xfrm>
            <a:off x="6828199" y="4548338"/>
            <a:ext cx="2344024" cy="614442"/>
          </a:xfrm>
          <a:prstGeom prst="rect">
            <a:avLst/>
          </a:prstGeom>
          <a:noFill/>
        </p:spPr>
        <p:txBody>
          <a:bodyPr wrap="square" lIns="96435" tIns="48218" rIns="96435" bIns="48218" rtlCol="0">
            <a:spAutoFit/>
          </a:bodyPr>
          <a:lstStyle/>
          <a:p>
            <a:pPr algn="ctr">
              <a:lnSpc>
                <a:spcPct val="120000"/>
              </a:lnSpc>
            </a:pPr>
            <a:r>
              <a:rPr lang="zh-CN" altLang="en-US" sz="1400" dirty="0">
                <a:solidFill>
                  <a:schemeClr val="tx1">
                    <a:lumMod val="75000"/>
                    <a:lumOff val="25000"/>
                  </a:schemeClr>
                </a:solidFill>
                <a:latin typeface="+mn-lt"/>
                <a:ea typeface="+mn-ea"/>
                <a:cs typeface="+mn-ea"/>
                <a:sym typeface="+mn-lt"/>
              </a:rPr>
              <a:t>请在此添加相关文字内容请在此添加相关文字内容</a:t>
            </a:r>
            <a:endParaRPr lang="zh-CN" altLang="en-US" sz="1400" dirty="0">
              <a:solidFill>
                <a:schemeClr val="tx1">
                  <a:lumMod val="75000"/>
                  <a:lumOff val="25000"/>
                </a:schemeClr>
              </a:solidFill>
              <a:latin typeface="+mn-lt"/>
              <a:ea typeface="+mn-ea"/>
              <a:cs typeface="+mn-ea"/>
              <a:sym typeface="+mn-lt"/>
            </a:endParaRPr>
          </a:p>
        </p:txBody>
      </p:sp>
      <p:sp>
        <p:nvSpPr>
          <p:cNvPr id="65" name="文本框 64"/>
          <p:cNvSpPr txBox="1"/>
          <p:nvPr/>
        </p:nvSpPr>
        <p:spPr>
          <a:xfrm>
            <a:off x="9784265" y="4548338"/>
            <a:ext cx="2344024" cy="614442"/>
          </a:xfrm>
          <a:prstGeom prst="rect">
            <a:avLst/>
          </a:prstGeom>
          <a:noFill/>
        </p:spPr>
        <p:txBody>
          <a:bodyPr wrap="square" lIns="96435" tIns="48218" rIns="96435" bIns="48218" rtlCol="0">
            <a:spAutoFit/>
          </a:bodyPr>
          <a:lstStyle/>
          <a:p>
            <a:pPr algn="ctr">
              <a:lnSpc>
                <a:spcPct val="120000"/>
              </a:lnSpc>
            </a:pPr>
            <a:r>
              <a:rPr lang="zh-CN" altLang="en-US" sz="1400" dirty="0">
                <a:solidFill>
                  <a:schemeClr val="tx1">
                    <a:lumMod val="75000"/>
                    <a:lumOff val="25000"/>
                  </a:schemeClr>
                </a:solidFill>
                <a:latin typeface="+mn-lt"/>
                <a:ea typeface="+mn-ea"/>
                <a:cs typeface="+mn-ea"/>
                <a:sym typeface="+mn-lt"/>
              </a:rPr>
              <a:t>请在此添加相关文字内容请在此添加相关文字内容</a:t>
            </a:r>
            <a:endParaRPr lang="zh-CN" altLang="en-US" sz="1400" dirty="0">
              <a:solidFill>
                <a:schemeClr val="tx1">
                  <a:lumMod val="75000"/>
                  <a:lumOff val="25000"/>
                </a:schemeClr>
              </a:solidFill>
              <a:latin typeface="+mn-lt"/>
              <a:ea typeface="+mn-ea"/>
              <a:cs typeface="+mn-ea"/>
              <a:sym typeface="+mn-lt"/>
            </a:endParaRPr>
          </a:p>
        </p:txBody>
      </p:sp>
      <p:cxnSp>
        <p:nvCxnSpPr>
          <p:cNvPr id="66" name="Straight Connector 32"/>
          <p:cNvCxnSpPr/>
          <p:nvPr/>
        </p:nvCxnSpPr>
        <p:spPr>
          <a:xfrm>
            <a:off x="1257131" y="5582687"/>
            <a:ext cx="1655605" cy="0"/>
          </a:xfrm>
          <a:prstGeom prst="line">
            <a:avLst/>
          </a:prstGeom>
          <a:ln w="19050">
            <a:solidFill>
              <a:srgbClr val="6EAA2E"/>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32"/>
          <p:cNvCxnSpPr/>
          <p:nvPr/>
        </p:nvCxnSpPr>
        <p:spPr>
          <a:xfrm>
            <a:off x="4159645" y="5582687"/>
            <a:ext cx="1655605" cy="0"/>
          </a:xfrm>
          <a:prstGeom prst="line">
            <a:avLst/>
          </a:prstGeom>
          <a:ln w="19050">
            <a:solidFill>
              <a:srgbClr val="FC5D0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32"/>
          <p:cNvCxnSpPr/>
          <p:nvPr/>
        </p:nvCxnSpPr>
        <p:spPr>
          <a:xfrm>
            <a:off x="7147250" y="5582687"/>
            <a:ext cx="1655605" cy="0"/>
          </a:xfrm>
          <a:prstGeom prst="line">
            <a:avLst/>
          </a:prstGeom>
          <a:ln w="19050">
            <a:solidFill>
              <a:srgbClr val="6EAA2E"/>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32"/>
          <p:cNvCxnSpPr/>
          <p:nvPr/>
        </p:nvCxnSpPr>
        <p:spPr>
          <a:xfrm>
            <a:off x="10049764" y="5582687"/>
            <a:ext cx="1655605" cy="0"/>
          </a:xfrm>
          <a:prstGeom prst="line">
            <a:avLst/>
          </a:prstGeom>
          <a:ln w="19050">
            <a:solidFill>
              <a:srgbClr val="FC5D0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pic>
        <p:nvPicPr>
          <p:cNvPr id="70" name="图片 6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7671" y="1786269"/>
            <a:ext cx="2267285" cy="2344024"/>
          </a:xfrm>
          <a:custGeom>
            <a:avLst/>
            <a:gdLst>
              <a:gd name="connsiteX0" fmla="*/ 0 w 2222604"/>
              <a:gd name="connsiteY0" fmla="*/ 0 h 2222604"/>
              <a:gd name="connsiteX1" fmla="*/ 2222604 w 2222604"/>
              <a:gd name="connsiteY1" fmla="*/ 0 h 2222604"/>
              <a:gd name="connsiteX2" fmla="*/ 2222604 w 2222604"/>
              <a:gd name="connsiteY2" fmla="*/ 2222604 h 2222604"/>
              <a:gd name="connsiteX3" fmla="*/ 0 w 2222604"/>
              <a:gd name="connsiteY3" fmla="*/ 2222604 h 2222604"/>
            </a:gdLst>
            <a:ahLst/>
            <a:cxnLst>
              <a:cxn ang="0">
                <a:pos x="connsiteX0" y="connsiteY0"/>
              </a:cxn>
              <a:cxn ang="0">
                <a:pos x="connsiteX1" y="connsiteY1"/>
              </a:cxn>
              <a:cxn ang="0">
                <a:pos x="connsiteX2" y="connsiteY2"/>
              </a:cxn>
              <a:cxn ang="0">
                <a:pos x="connsiteX3" y="connsiteY3"/>
              </a:cxn>
            </a:cxnLst>
            <a:rect l="l" t="t" r="r" b="b"/>
            <a:pathLst>
              <a:path w="2222604" h="2222604">
                <a:moveTo>
                  <a:pt x="0" y="0"/>
                </a:moveTo>
                <a:lnTo>
                  <a:pt x="2222604" y="0"/>
                </a:lnTo>
                <a:lnTo>
                  <a:pt x="2222604" y="2222604"/>
                </a:lnTo>
                <a:lnTo>
                  <a:pt x="0" y="2222604"/>
                </a:lnTo>
                <a:close/>
              </a:path>
            </a:pathLst>
          </a:custGeom>
        </p:spPr>
      </p:pic>
      <p:pic>
        <p:nvPicPr>
          <p:cNvPr id="71" name="图片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3750" y="1888133"/>
            <a:ext cx="2344024" cy="2140295"/>
          </a:xfrm>
          <a:custGeom>
            <a:avLst/>
            <a:gdLst>
              <a:gd name="connsiteX0" fmla="*/ 0 w 2222604"/>
              <a:gd name="connsiteY0" fmla="*/ 0 h 2222604"/>
              <a:gd name="connsiteX1" fmla="*/ 2222604 w 2222604"/>
              <a:gd name="connsiteY1" fmla="*/ 0 h 2222604"/>
              <a:gd name="connsiteX2" fmla="*/ 2222604 w 2222604"/>
              <a:gd name="connsiteY2" fmla="*/ 2222604 h 2222604"/>
              <a:gd name="connsiteX3" fmla="*/ 0 w 2222604"/>
              <a:gd name="connsiteY3" fmla="*/ 2222604 h 2222604"/>
            </a:gdLst>
            <a:ahLst/>
            <a:cxnLst>
              <a:cxn ang="0">
                <a:pos x="connsiteX0" y="connsiteY0"/>
              </a:cxn>
              <a:cxn ang="0">
                <a:pos x="connsiteX1" y="connsiteY1"/>
              </a:cxn>
              <a:cxn ang="0">
                <a:pos x="connsiteX2" y="connsiteY2"/>
              </a:cxn>
              <a:cxn ang="0">
                <a:pos x="connsiteX3" y="connsiteY3"/>
              </a:cxn>
            </a:cxnLst>
            <a:rect l="l" t="t" r="r" b="b"/>
            <a:pathLst>
              <a:path w="2222604" h="2222604">
                <a:moveTo>
                  <a:pt x="0" y="0"/>
                </a:moveTo>
                <a:lnTo>
                  <a:pt x="2222604" y="0"/>
                </a:lnTo>
                <a:lnTo>
                  <a:pt x="2222604" y="2222604"/>
                </a:lnTo>
                <a:lnTo>
                  <a:pt x="0" y="2222604"/>
                </a:lnTo>
                <a:close/>
              </a:path>
            </a:pathLst>
          </a:custGeom>
        </p:spPr>
      </p:pic>
      <p:pic>
        <p:nvPicPr>
          <p:cNvPr id="72" name="图片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876" y="1888133"/>
            <a:ext cx="2344024" cy="2140295"/>
          </a:xfrm>
          <a:custGeom>
            <a:avLst/>
            <a:gdLst>
              <a:gd name="connsiteX0" fmla="*/ 0 w 2222604"/>
              <a:gd name="connsiteY0" fmla="*/ 0 h 2222604"/>
              <a:gd name="connsiteX1" fmla="*/ 2222604 w 2222604"/>
              <a:gd name="connsiteY1" fmla="*/ 0 h 2222604"/>
              <a:gd name="connsiteX2" fmla="*/ 2222604 w 2222604"/>
              <a:gd name="connsiteY2" fmla="*/ 2222604 h 2222604"/>
              <a:gd name="connsiteX3" fmla="*/ 0 w 2222604"/>
              <a:gd name="connsiteY3" fmla="*/ 2222604 h 2222604"/>
            </a:gdLst>
            <a:ahLst/>
            <a:cxnLst>
              <a:cxn ang="0">
                <a:pos x="connsiteX0" y="connsiteY0"/>
              </a:cxn>
              <a:cxn ang="0">
                <a:pos x="connsiteX1" y="connsiteY1"/>
              </a:cxn>
              <a:cxn ang="0">
                <a:pos x="connsiteX2" y="connsiteY2"/>
              </a:cxn>
              <a:cxn ang="0">
                <a:pos x="connsiteX3" y="connsiteY3"/>
              </a:cxn>
            </a:cxnLst>
            <a:rect l="l" t="t" r="r" b="b"/>
            <a:pathLst>
              <a:path w="2222604" h="2222604">
                <a:moveTo>
                  <a:pt x="0" y="0"/>
                </a:moveTo>
                <a:lnTo>
                  <a:pt x="2222604" y="0"/>
                </a:lnTo>
                <a:lnTo>
                  <a:pt x="2222604" y="2222604"/>
                </a:lnTo>
                <a:lnTo>
                  <a:pt x="0" y="2222604"/>
                </a:lnTo>
                <a:close/>
              </a:path>
            </a:pathLst>
          </a:custGeom>
        </p:spPr>
      </p:pic>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297" y="1788130"/>
            <a:ext cx="2344024" cy="2344024"/>
          </a:xfrm>
          <a:custGeom>
            <a:avLst/>
            <a:gdLst>
              <a:gd name="connsiteX0" fmla="*/ 0 w 2222604"/>
              <a:gd name="connsiteY0" fmla="*/ 0 h 2222604"/>
              <a:gd name="connsiteX1" fmla="*/ 2222604 w 2222604"/>
              <a:gd name="connsiteY1" fmla="*/ 0 h 2222604"/>
              <a:gd name="connsiteX2" fmla="*/ 2222604 w 2222604"/>
              <a:gd name="connsiteY2" fmla="*/ 2222604 h 2222604"/>
              <a:gd name="connsiteX3" fmla="*/ 0 w 2222604"/>
              <a:gd name="connsiteY3" fmla="*/ 2222604 h 2222604"/>
            </a:gdLst>
            <a:ahLst/>
            <a:cxnLst>
              <a:cxn ang="0">
                <a:pos x="connsiteX0" y="connsiteY0"/>
              </a:cxn>
              <a:cxn ang="0">
                <a:pos x="connsiteX1" y="connsiteY1"/>
              </a:cxn>
              <a:cxn ang="0">
                <a:pos x="connsiteX2" y="connsiteY2"/>
              </a:cxn>
              <a:cxn ang="0">
                <a:pos x="connsiteX3" y="connsiteY3"/>
              </a:cxn>
            </a:cxnLst>
            <a:rect l="l" t="t" r="r" b="b"/>
            <a:pathLst>
              <a:path w="2222604" h="2222604">
                <a:moveTo>
                  <a:pt x="0" y="0"/>
                </a:moveTo>
                <a:lnTo>
                  <a:pt x="2222604" y="0"/>
                </a:lnTo>
                <a:lnTo>
                  <a:pt x="2222604" y="2222604"/>
                </a:lnTo>
                <a:lnTo>
                  <a:pt x="0" y="2222604"/>
                </a:lnTo>
                <a:close/>
              </a:path>
            </a:pathLst>
          </a:custGeom>
        </p:spPr>
      </p:pic>
      <p:sp>
        <p:nvSpPr>
          <p:cNvPr id="3" name="文本占位符 2"/>
          <p:cNvSpPr>
            <a:spLocks noGrp="1"/>
          </p:cNvSpPr>
          <p:nvPr>
            <p:ph type="body" sz="quarter" idx="13"/>
          </p:nvPr>
        </p:nvSpPr>
        <p:spPr/>
        <p:txBody>
          <a:bodyPr/>
          <a:lstStyle/>
          <a:p>
            <a:r>
              <a:rPr lang="zh-CN" altLang="en-US" dirty="0"/>
              <a:t>点击输入标题</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ppt_x"/>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ppt_x"/>
                                          </p:val>
                                        </p:tav>
                                        <p:tav tm="100000">
                                          <p:val>
                                            <p:strVal val="#ppt_x"/>
                                          </p:val>
                                        </p:tav>
                                      </p:tavLst>
                                    </p:anim>
                                    <p:anim calcmode="lin" valueType="num">
                                      <p:cBhvr additive="base">
                                        <p:cTn id="16" dur="500" fill="hold"/>
                                        <p:tgtEl>
                                          <p:spTgt spid="7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72"/>
                                        </p:tgtEl>
                                        <p:attrNameLst>
                                          <p:attrName>style.visibility</p:attrName>
                                        </p:attrNameLst>
                                      </p:cBhvr>
                                      <p:to>
                                        <p:strVal val="visible"/>
                                      </p:to>
                                    </p:set>
                                    <p:anim calcmode="lin" valueType="num">
                                      <p:cBhvr additive="base">
                                        <p:cTn id="23" dur="500" fill="hold"/>
                                        <p:tgtEl>
                                          <p:spTgt spid="72"/>
                                        </p:tgtEl>
                                        <p:attrNameLst>
                                          <p:attrName>ppt_x</p:attrName>
                                        </p:attrNameLst>
                                      </p:cBhvr>
                                      <p:tavLst>
                                        <p:tav tm="0">
                                          <p:val>
                                            <p:strVal val="#ppt_x"/>
                                          </p:val>
                                        </p:tav>
                                        <p:tav tm="100000">
                                          <p:val>
                                            <p:strVal val="#ppt_x"/>
                                          </p:val>
                                        </p:tav>
                                      </p:tavLst>
                                    </p:anim>
                                    <p:anim calcmode="lin" valueType="num">
                                      <p:cBhvr additive="base">
                                        <p:cTn id="24" dur="500" fill="hold"/>
                                        <p:tgtEl>
                                          <p:spTgt spid="7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ppt_x"/>
                                          </p:val>
                                        </p:tav>
                                        <p:tav tm="100000">
                                          <p:val>
                                            <p:strVal val="#ppt_x"/>
                                          </p:val>
                                        </p:tav>
                                      </p:tavLst>
                                    </p:anim>
                                    <p:anim calcmode="lin" valueType="num">
                                      <p:cBhvr additive="base">
                                        <p:cTn id="28" dur="500" fill="hold"/>
                                        <p:tgtEl>
                                          <p:spTgt spid="6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ppt_x"/>
                                          </p:val>
                                        </p:tav>
                                        <p:tav tm="100000">
                                          <p:val>
                                            <p:strVal val="#ppt_x"/>
                                          </p:val>
                                        </p:tav>
                                      </p:tavLst>
                                    </p:anim>
                                    <p:anim calcmode="lin" valueType="num">
                                      <p:cBhvr additive="base">
                                        <p:cTn id="32" dur="500" fill="hold"/>
                                        <p:tgtEl>
                                          <p:spTgt spid="7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25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500" fill="hold"/>
                                        <p:tgtEl>
                                          <p:spTgt spid="65"/>
                                        </p:tgtEl>
                                        <p:attrNameLst>
                                          <p:attrName>ppt_x</p:attrName>
                                        </p:attrNameLst>
                                      </p:cBhvr>
                                      <p:tavLst>
                                        <p:tav tm="0">
                                          <p:val>
                                            <p:strVal val="#ppt_x"/>
                                          </p:val>
                                        </p:tav>
                                        <p:tav tm="100000">
                                          <p:val>
                                            <p:strVal val="#ppt_x"/>
                                          </p:val>
                                        </p:tav>
                                      </p:tavLst>
                                    </p:anim>
                                    <p:anim calcmode="lin" valueType="num">
                                      <p:cBhvr additive="base">
                                        <p:cTn id="3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ppt_x"/>
                                          </p:val>
                                        </p:tav>
                                        <p:tav tm="100000">
                                          <p:val>
                                            <p:strVal val="#ppt_x"/>
                                          </p:val>
                                        </p:tav>
                                      </p:tavLst>
                                    </p:anim>
                                    <p:anim calcmode="lin" valueType="num">
                                      <p:cBhvr additive="base">
                                        <p:cTn id="4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additive="base">
                                        <p:cTn id="47" dur="500" fill="hold"/>
                                        <p:tgtEl>
                                          <p:spTgt spid="67"/>
                                        </p:tgtEl>
                                        <p:attrNameLst>
                                          <p:attrName>ppt_x</p:attrName>
                                        </p:attrNameLst>
                                      </p:cBhvr>
                                      <p:tavLst>
                                        <p:tav tm="0">
                                          <p:val>
                                            <p:strVal val="#ppt_x"/>
                                          </p:val>
                                        </p:tav>
                                        <p:tav tm="100000">
                                          <p:val>
                                            <p:strVal val="#ppt_x"/>
                                          </p:val>
                                        </p:tav>
                                      </p:tavLst>
                                    </p:anim>
                                    <p:anim calcmode="lin" valueType="num">
                                      <p:cBhvr additive="base">
                                        <p:cTn id="4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additive="base">
                                        <p:cTn id="53" dur="500" fill="hold"/>
                                        <p:tgtEl>
                                          <p:spTgt spid="68"/>
                                        </p:tgtEl>
                                        <p:attrNameLst>
                                          <p:attrName>ppt_x</p:attrName>
                                        </p:attrNameLst>
                                      </p:cBhvr>
                                      <p:tavLst>
                                        <p:tav tm="0">
                                          <p:val>
                                            <p:strVal val="#ppt_x"/>
                                          </p:val>
                                        </p:tav>
                                        <p:tav tm="100000">
                                          <p:val>
                                            <p:strVal val="#ppt_x"/>
                                          </p:val>
                                        </p:tav>
                                      </p:tavLst>
                                    </p:anim>
                                    <p:anim calcmode="lin" valueType="num">
                                      <p:cBhvr additive="base">
                                        <p:cTn id="5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fill="hold"/>
                                        <p:tgtEl>
                                          <p:spTgt spid="69"/>
                                        </p:tgtEl>
                                        <p:attrNameLst>
                                          <p:attrName>ppt_x</p:attrName>
                                        </p:attrNameLst>
                                      </p:cBhvr>
                                      <p:tavLst>
                                        <p:tav tm="0">
                                          <p:val>
                                            <p:strVal val="#ppt_x"/>
                                          </p:val>
                                        </p:tav>
                                        <p:tav tm="100000">
                                          <p:val>
                                            <p:strVal val="#ppt_x"/>
                                          </p:val>
                                        </p:tav>
                                      </p:tavLst>
                                    </p:anim>
                                    <p:anim calcmode="lin" valueType="num">
                                      <p:cBhvr additive="base">
                                        <p:cTn id="6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smtClean="0"/>
              <a:t>02</a:t>
            </a:r>
            <a:endParaRPr lang="zh-CN" altLang="en-US" dirty="0"/>
          </a:p>
        </p:txBody>
      </p:sp>
      <p:sp>
        <p:nvSpPr>
          <p:cNvPr id="4" name="文本占位符 3"/>
          <p:cNvSpPr>
            <a:spLocks noGrp="1"/>
          </p:cNvSpPr>
          <p:nvPr>
            <p:ph type="body" sz="quarter" idx="11"/>
          </p:nvPr>
        </p:nvSpPr>
        <p:spPr/>
        <p:txBody>
          <a:bodyPr/>
          <a:lstStyle/>
          <a:p>
            <a:r>
              <a:rPr lang="zh-CN" altLang="en-US" dirty="0" smtClean="0"/>
              <a:t>点击输入标题</a:t>
            </a:r>
            <a:endParaRPr lang="zh-CN" altLang="en-US" dirty="0"/>
          </a:p>
        </p:txBody>
      </p:sp>
      <p:sp>
        <p:nvSpPr>
          <p:cNvPr id="5" name="文本占位符 4"/>
          <p:cNvSpPr>
            <a:spLocks noGrp="1"/>
          </p:cNvSpPr>
          <p:nvPr>
            <p:ph type="body" sz="quarter" idx="12"/>
          </p:nvPr>
        </p:nvSpPr>
        <p:spPr>
          <a:xfrm>
            <a:off x="5317971" y="3345471"/>
            <a:ext cx="4063732" cy="908922"/>
          </a:xfrm>
        </p:spPr>
        <p:txBody>
          <a:bodyPr/>
          <a:lstStyle/>
          <a:p>
            <a:r>
              <a:rPr lang="zh-CN" altLang="en-US" dirty="0">
                <a:solidFill>
                  <a:srgbClr val="404040"/>
                </a:solidFill>
                <a:cs typeface="+mn-ea"/>
                <a:sym typeface="+mn-lt"/>
              </a:rPr>
              <a:t>点击输入具体内容点击输入具体内容点击输入具体</a:t>
            </a:r>
            <a:r>
              <a:rPr lang="zh-CN" altLang="en-US" dirty="0" smtClean="0">
                <a:solidFill>
                  <a:srgbClr val="404040"/>
                </a:solidFill>
                <a:cs typeface="+mn-ea"/>
                <a:sym typeface="+mn-lt"/>
              </a:rPr>
              <a:t>内</a:t>
            </a:r>
            <a:r>
              <a:rPr lang="zh-CN" altLang="en-US" dirty="0">
                <a:solidFill>
                  <a:srgbClr val="404040"/>
                </a:solidFill>
                <a:cs typeface="+mn-ea"/>
                <a:sym typeface="+mn-lt"/>
              </a:rPr>
              <a:t>点击输入具体内容点击输入具体内容点击输入具体内</a:t>
            </a:r>
            <a:endParaRPr lang="en-US" altLang="zh-CN" dirty="0">
              <a:solidFill>
                <a:srgbClr val="404040"/>
              </a:solidFill>
              <a:cs typeface="+mn-ea"/>
              <a:sym typeface="+mn-lt"/>
            </a:endParaRPr>
          </a:p>
          <a:p>
            <a:endParaRPr lang="en-US" altLang="zh-CN" dirty="0">
              <a:solidFill>
                <a:srgbClr val="404040"/>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par>
    </p:tnLst>
  </p:timing>
</p:sld>
</file>

<file path=ppt/tags/tag1.xml><?xml version="1.0" encoding="utf-8"?>
<p:tagLst xmlns:p="http://schemas.openxmlformats.org/presentationml/2006/main">
  <p:tag name="NORDRI TOOLS WATERMARK" val="1rzu5zbv"/>
</p:tagLst>
</file>

<file path=ppt/theme/theme1.xml><?xml version="1.0" encoding="utf-8"?>
<a:theme xmlns:a="http://schemas.openxmlformats.org/drawingml/2006/main" name="1_自定义设计方案">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Temp">
      <a:majorFont>
        <a:latin typeface="Impact"/>
        <a:ea typeface="微软雅黑"/>
        <a:cs typeface=""/>
      </a:majorFont>
      <a:minorFont>
        <a:latin typeface="Impac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4941</Words>
  <Application>WPS 演示</Application>
  <PresentationFormat>自定义</PresentationFormat>
  <Paragraphs>577</Paragraphs>
  <Slides>37</Slides>
  <Notes>37</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37</vt:i4>
      </vt:variant>
    </vt:vector>
  </HeadingPairs>
  <TitlesOfParts>
    <vt:vector size="54" baseType="lpstr">
      <vt:lpstr>Arial</vt:lpstr>
      <vt:lpstr>宋体</vt:lpstr>
      <vt:lpstr>Wingdings</vt:lpstr>
      <vt:lpstr>Calibri</vt:lpstr>
      <vt:lpstr>微软雅黑</vt:lpstr>
      <vt:lpstr>STIXGeneral-Bold</vt:lpstr>
      <vt:lpstr>Impact</vt:lpstr>
      <vt:lpstr>微软雅黑 Light</vt:lpstr>
      <vt:lpstr>Neris Thin</vt:lpstr>
      <vt:lpstr>linea-basic-10</vt:lpstr>
      <vt:lpstr>Source Sans Pro</vt:lpstr>
      <vt:lpstr>Lato Hairline</vt:lpstr>
      <vt:lpstr>Lato Light</vt:lpstr>
      <vt:lpstr>GoodVibrationsROB</vt:lpstr>
      <vt:lpstr>黑体</vt:lpstr>
      <vt:lpstr>Lato</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2</cp:revision>
  <dcterms:created xsi:type="dcterms:W3CDTF">2016-10-17T14:00:00Z</dcterms:created>
  <dcterms:modified xsi:type="dcterms:W3CDTF">2017-05-08T01:34:05Z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