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emf" ContentType="image/x-emf"/>
  <Default Extension="wmf" ContentType="image/x-wmf"/>
  <Default Extension="wma" ContentType="audio/x-ms-wma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93" r:id="rId5"/>
    <p:sldId id="259" r:id="rId6"/>
    <p:sldId id="277" r:id="rId7"/>
    <p:sldId id="264" r:id="rId8"/>
    <p:sldId id="265" r:id="rId9"/>
    <p:sldId id="266" r:id="rId10"/>
    <p:sldId id="291" r:id="rId11"/>
    <p:sldId id="292" r:id="rId12"/>
    <p:sldId id="278" r:id="rId13"/>
    <p:sldId id="269" r:id="rId14"/>
    <p:sldId id="294" r:id="rId15"/>
    <p:sldId id="271" r:id="rId16"/>
    <p:sldId id="270" r:id="rId17"/>
    <p:sldId id="272" r:id="rId18"/>
    <p:sldId id="273" r:id="rId19"/>
    <p:sldId id="267" r:id="rId20"/>
    <p:sldId id="274" r:id="rId21"/>
    <p:sldId id="275" r:id="rId22"/>
    <p:sldId id="295" r:id="rId23"/>
    <p:sldId id="276" r:id="rId24"/>
    <p:sldId id="280" r:id="rId25"/>
    <p:sldId id="288" r:id="rId26"/>
    <p:sldId id="289" r:id="rId27"/>
    <p:sldId id="290" r:id="rId28"/>
    <p:sldId id="281" r:id="rId29"/>
    <p:sldId id="296" r:id="rId30"/>
    <p:sldId id="282" r:id="rId31"/>
    <p:sldId id="283" r:id="rId32"/>
    <p:sldId id="284" r:id="rId33"/>
    <p:sldId id="285" r:id="rId34"/>
    <p:sldId id="268" r:id="rId35"/>
    <p:sldId id="286" r:id="rId36"/>
    <p:sldId id="279" r:id="rId37"/>
    <p:sldId id="287" r:id="rId38"/>
    <p:sldId id="297" r:id="rId3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8278"/>
    <a:srgbClr val="FEB508"/>
    <a:srgbClr val="5BB814"/>
    <a:srgbClr val="8E946A"/>
    <a:srgbClr val="D379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63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8" d="100"/>
        <a:sy n="3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38100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Sheet1!$A$2:$A$6</c:f>
              <c:numCache>
                <c:formatCode>yyyy/m/d</c:formatCode>
                <c:ptCount val="5"/>
                <c:pt idx="0" c:formatCode="yyyy/m/d">
                  <c:v>37261</c:v>
                </c:pt>
                <c:pt idx="1" c:formatCode="yyyy/m/d">
                  <c:v>37262</c:v>
                </c:pt>
                <c:pt idx="2" c:formatCode="yyyy/m/d">
                  <c:v>37263</c:v>
                </c:pt>
                <c:pt idx="3" c:formatCode="yyyy/m/d">
                  <c:v>37264</c:v>
                </c:pt>
                <c:pt idx="4" c:formatCode="yyyy/m/d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</c:v>
                </c:pt>
                <c:pt idx="1">
                  <c:v>32</c:v>
                </c:pt>
                <c:pt idx="2">
                  <c:v>21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1"/>
        <c:axId val="1578870384"/>
        <c:axId val="1578881264"/>
      </c:lineChart>
      <c:dateAx>
        <c:axId val="157887038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</a:defRPr>
            </a:pPr>
          </a:p>
        </c:txPr>
        <c:crossAx val="1578881264"/>
        <c:crosses val="autoZero"/>
        <c:auto val="1"/>
        <c:lblOffset val="100"/>
        <c:baseTimeUnit val="days"/>
      </c:dateAx>
      <c:valAx>
        <c:axId val="1578881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prstDash val="solid"/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</a:defRPr>
            </a:pPr>
          </a:p>
        </c:txPr>
        <c:crossAx val="1578870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>
          <a:ea typeface="+mn-ea"/>
          <a:cs typeface="+mn-ea"/>
        </a:defRPr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604FD-4356-4318-B204-5795754699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D79F0-8940-491D-97BF-74C221A53C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34240">
                <a:srgbClr val="FFFFFF">
                  <a:alpha val="61000"/>
                </a:srgbClr>
              </a:gs>
              <a:gs pos="8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430006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3" Type="http://schemas.openxmlformats.org/officeDocument/2006/relationships/notesSlide" Target="../notesSlides/notesSlide1.xml"/><Relationship Id="rId32" Type="http://schemas.openxmlformats.org/officeDocument/2006/relationships/slideLayout" Target="../slideLayouts/slideLayout2.xml"/><Relationship Id="rId31" Type="http://schemas.openxmlformats.org/officeDocument/2006/relationships/image" Target="../media/image3.png"/><Relationship Id="rId30" Type="http://schemas.openxmlformats.org/officeDocument/2006/relationships/tags" Target="../tags/tag28.xml"/><Relationship Id="rId3" Type="http://schemas.openxmlformats.org/officeDocument/2006/relationships/tags" Target="../tags/tag3.xml"/><Relationship Id="rId29" Type="http://schemas.microsoft.com/office/2007/relationships/media" Target="../media/media1.wma"/><Relationship Id="rId28" Type="http://schemas.openxmlformats.org/officeDocument/2006/relationships/audio" Target="../media/media1.wma"/><Relationship Id="rId27" Type="http://schemas.openxmlformats.org/officeDocument/2006/relationships/tags" Target="../tags/tag27.xml"/><Relationship Id="rId26" Type="http://schemas.openxmlformats.org/officeDocument/2006/relationships/tags" Target="../tags/tag26.xml"/><Relationship Id="rId25" Type="http://schemas.openxmlformats.org/officeDocument/2006/relationships/tags" Target="../tags/tag25.xml"/><Relationship Id="rId24" Type="http://schemas.openxmlformats.org/officeDocument/2006/relationships/tags" Target="../tags/tag24.xml"/><Relationship Id="rId23" Type="http://schemas.openxmlformats.org/officeDocument/2006/relationships/tags" Target="../tags/tag23.xml"/><Relationship Id="rId22" Type="http://schemas.openxmlformats.org/officeDocument/2006/relationships/tags" Target="../tags/tag22.xml"/><Relationship Id="rId21" Type="http://schemas.openxmlformats.org/officeDocument/2006/relationships/tags" Target="../tags/tag21.xml"/><Relationship Id="rId20" Type="http://schemas.openxmlformats.org/officeDocument/2006/relationships/tags" Target="../tags/tag20.xml"/><Relationship Id="rId2" Type="http://schemas.openxmlformats.org/officeDocument/2006/relationships/tags" Target="../tags/tag2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1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7.emf"/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wmf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42.png"/><Relationship Id="rId6" Type="http://schemas.openxmlformats.org/officeDocument/2006/relationships/image" Target="../media/image8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6.png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0.png"/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7.png"/><Relationship Id="rId3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5.jpeg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3.png"/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8" Type="http://schemas.openxmlformats.org/officeDocument/2006/relationships/slideLayout" Target="../slideLayouts/slideLayout2.xml"/><Relationship Id="rId27" Type="http://schemas.openxmlformats.org/officeDocument/2006/relationships/tags" Target="../tags/tag55.xml"/><Relationship Id="rId26" Type="http://schemas.openxmlformats.org/officeDocument/2006/relationships/tags" Target="../tags/tag54.xml"/><Relationship Id="rId25" Type="http://schemas.openxmlformats.org/officeDocument/2006/relationships/tags" Target="../tags/tag53.xml"/><Relationship Id="rId24" Type="http://schemas.openxmlformats.org/officeDocument/2006/relationships/tags" Target="../tags/tag52.xml"/><Relationship Id="rId23" Type="http://schemas.openxmlformats.org/officeDocument/2006/relationships/tags" Target="../tags/tag51.xml"/><Relationship Id="rId22" Type="http://schemas.openxmlformats.org/officeDocument/2006/relationships/tags" Target="../tags/tag50.xml"/><Relationship Id="rId21" Type="http://schemas.openxmlformats.org/officeDocument/2006/relationships/tags" Target="../tags/tag49.xml"/><Relationship Id="rId20" Type="http://schemas.openxmlformats.org/officeDocument/2006/relationships/tags" Target="../tags/tag48.xml"/><Relationship Id="rId2" Type="http://schemas.openxmlformats.org/officeDocument/2006/relationships/tags" Target="../tags/tag30.xml"/><Relationship Id="rId19" Type="http://schemas.openxmlformats.org/officeDocument/2006/relationships/tags" Target="../tags/tag47.xml"/><Relationship Id="rId18" Type="http://schemas.openxmlformats.org/officeDocument/2006/relationships/tags" Target="../tags/tag46.xml"/><Relationship Id="rId17" Type="http://schemas.openxmlformats.org/officeDocument/2006/relationships/tags" Target="../tags/tag45.xml"/><Relationship Id="rId16" Type="http://schemas.openxmlformats.org/officeDocument/2006/relationships/tags" Target="../tags/tag44.xml"/><Relationship Id="rId15" Type="http://schemas.openxmlformats.org/officeDocument/2006/relationships/tags" Target="../tags/tag43.xml"/><Relationship Id="rId14" Type="http://schemas.openxmlformats.org/officeDocument/2006/relationships/tags" Target="../tags/tag42.xml"/><Relationship Id="rId13" Type="http://schemas.openxmlformats.org/officeDocument/2006/relationships/tags" Target="../tags/tag41.xml"/><Relationship Id="rId12" Type="http://schemas.openxmlformats.org/officeDocument/2006/relationships/tags" Target="../tags/tag40.xml"/><Relationship Id="rId11" Type="http://schemas.openxmlformats.org/officeDocument/2006/relationships/tags" Target="../tags/tag39.xml"/><Relationship Id="rId10" Type="http://schemas.openxmlformats.org/officeDocument/2006/relationships/tags" Target="../tags/tag38.xml"/><Relationship Id="rId1" Type="http://schemas.openxmlformats.org/officeDocument/2006/relationships/tags" Target="../tags/tag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01 130"/>
          <p:cNvSpPr/>
          <p:nvPr>
            <p:custDataLst>
              <p:tags r:id="rId1"/>
            </p:custDataLst>
          </p:nvPr>
        </p:nvSpPr>
        <p:spPr>
          <a:xfrm>
            <a:off x="2423127" y="1191763"/>
            <a:ext cx="2093502" cy="2086322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53" tIns="51226" rIns="102453" bIns="51226" rtlCol="0" anchor="ctr"/>
          <a:lstStyle/>
          <a:p>
            <a:pPr algn="ctr"/>
            <a:endParaRPr lang="zh-CN" altLang="en-US"/>
          </a:p>
        </p:txBody>
      </p:sp>
      <p:sp>
        <p:nvSpPr>
          <p:cNvPr id="3" name="PA_01 131"/>
          <p:cNvSpPr/>
          <p:nvPr>
            <p:custDataLst>
              <p:tags r:id="rId2"/>
            </p:custDataLst>
          </p:nvPr>
        </p:nvSpPr>
        <p:spPr>
          <a:xfrm>
            <a:off x="4163510" y="1191763"/>
            <a:ext cx="2093502" cy="2086322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53" tIns="51226" rIns="102453" bIns="51226" rtlCol="0" anchor="ctr"/>
          <a:lstStyle/>
          <a:p>
            <a:pPr algn="ctr"/>
            <a:endParaRPr lang="zh-CN" altLang="en-US"/>
          </a:p>
        </p:txBody>
      </p:sp>
      <p:sp>
        <p:nvSpPr>
          <p:cNvPr id="4" name="PA_01 132"/>
          <p:cNvSpPr/>
          <p:nvPr>
            <p:custDataLst>
              <p:tags r:id="rId3"/>
            </p:custDataLst>
          </p:nvPr>
        </p:nvSpPr>
        <p:spPr>
          <a:xfrm>
            <a:off x="5917692" y="1191763"/>
            <a:ext cx="2093502" cy="2086322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53" tIns="51226" rIns="102453" bIns="51226" rtlCol="0" anchor="ctr"/>
          <a:lstStyle/>
          <a:p>
            <a:pPr algn="ctr"/>
            <a:endParaRPr lang="zh-CN" altLang="en-US"/>
          </a:p>
        </p:txBody>
      </p:sp>
      <p:sp>
        <p:nvSpPr>
          <p:cNvPr id="5" name="PA_01 133"/>
          <p:cNvSpPr/>
          <p:nvPr>
            <p:custDataLst>
              <p:tags r:id="rId4"/>
            </p:custDataLst>
          </p:nvPr>
        </p:nvSpPr>
        <p:spPr>
          <a:xfrm>
            <a:off x="7674056" y="1191763"/>
            <a:ext cx="2093502" cy="2086322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53" tIns="51226" rIns="102453" bIns="51226" rtlCol="0" anchor="ctr"/>
          <a:lstStyle/>
          <a:p>
            <a:pPr algn="ctr"/>
            <a:endParaRPr lang="zh-CN" altLang="en-US"/>
          </a:p>
        </p:txBody>
      </p:sp>
      <p:grpSp>
        <p:nvGrpSpPr>
          <p:cNvPr id="6" name="PA_01 134"/>
          <p:cNvGrpSpPr/>
          <p:nvPr>
            <p:custDataLst>
              <p:tags r:id="rId5"/>
            </p:custDataLst>
          </p:nvPr>
        </p:nvGrpSpPr>
        <p:grpSpPr>
          <a:xfrm>
            <a:off x="2585559" y="1334769"/>
            <a:ext cx="1806507" cy="1800312"/>
            <a:chOff x="3768359" y="1725446"/>
            <a:chExt cx="1930605" cy="1930605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PA_01 137"/>
          <p:cNvGrpSpPr/>
          <p:nvPr>
            <p:custDataLst>
              <p:tags r:id="rId6"/>
            </p:custDataLst>
          </p:nvPr>
        </p:nvGrpSpPr>
        <p:grpSpPr>
          <a:xfrm>
            <a:off x="4311941" y="1334769"/>
            <a:ext cx="1806507" cy="1800312"/>
            <a:chOff x="3768359" y="1725446"/>
            <a:chExt cx="1930605" cy="1930605"/>
          </a:xfrm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PA_01 140"/>
          <p:cNvGrpSpPr/>
          <p:nvPr>
            <p:custDataLst>
              <p:tags r:id="rId7"/>
            </p:custDataLst>
          </p:nvPr>
        </p:nvGrpSpPr>
        <p:grpSpPr>
          <a:xfrm>
            <a:off x="6060070" y="1334769"/>
            <a:ext cx="1806507" cy="1800312"/>
            <a:chOff x="3768359" y="1725446"/>
            <a:chExt cx="1930605" cy="1930605"/>
          </a:xfrm>
        </p:grpSpPr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PA_01 143"/>
          <p:cNvGrpSpPr/>
          <p:nvPr>
            <p:custDataLst>
              <p:tags r:id="rId8"/>
            </p:custDataLst>
          </p:nvPr>
        </p:nvGrpSpPr>
        <p:grpSpPr>
          <a:xfrm>
            <a:off x="7800681" y="1334769"/>
            <a:ext cx="1806507" cy="1800312"/>
            <a:chOff x="3768359" y="1725446"/>
            <a:chExt cx="1930605" cy="1930605"/>
          </a:xfrm>
        </p:grpSpPr>
        <p:sp>
          <p:nvSpPr>
            <p:cNvPr id="1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8" name="PA_01 146"/>
          <p:cNvSpPr/>
          <p:nvPr>
            <p:custDataLst>
              <p:tags r:id="rId9"/>
            </p:custDataLst>
          </p:nvPr>
        </p:nvSpPr>
        <p:spPr>
          <a:xfrm>
            <a:off x="2867075" y="1544606"/>
            <a:ext cx="1245413" cy="1349660"/>
          </a:xfrm>
          <a:prstGeom prst="rect">
            <a:avLst/>
          </a:prstGeom>
          <a:effectLst/>
        </p:spPr>
        <p:txBody>
          <a:bodyPr wrap="none" lIns="102453" tIns="51226" rIns="102453" bIns="51226">
            <a:spAutoFit/>
          </a:bodyPr>
          <a:lstStyle/>
          <a:p>
            <a:r>
              <a:rPr lang="zh-CN" altLang="en-US" sz="8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教</a:t>
            </a:r>
            <a:endParaRPr lang="zh-CN" altLang="en-US" sz="8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PA_01 147"/>
          <p:cNvSpPr/>
          <p:nvPr>
            <p:custDataLst>
              <p:tags r:id="rId10"/>
            </p:custDataLst>
          </p:nvPr>
        </p:nvSpPr>
        <p:spPr>
          <a:xfrm>
            <a:off x="4584182" y="1544606"/>
            <a:ext cx="1245413" cy="1349660"/>
          </a:xfrm>
          <a:prstGeom prst="rect">
            <a:avLst/>
          </a:prstGeom>
          <a:effectLst/>
        </p:spPr>
        <p:txBody>
          <a:bodyPr wrap="none" lIns="102453" tIns="51226" rIns="102453" bIns="51226">
            <a:spAutoFit/>
          </a:bodyPr>
          <a:lstStyle/>
          <a:p>
            <a:r>
              <a:rPr lang="zh-CN" altLang="en-US" sz="8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学</a:t>
            </a:r>
            <a:endParaRPr lang="zh-CN" altLang="en-US" sz="8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PA_01 148"/>
          <p:cNvSpPr/>
          <p:nvPr>
            <p:custDataLst>
              <p:tags r:id="rId11"/>
            </p:custDataLst>
          </p:nvPr>
        </p:nvSpPr>
        <p:spPr>
          <a:xfrm>
            <a:off x="6364784" y="1544606"/>
            <a:ext cx="1245413" cy="1349660"/>
          </a:xfrm>
          <a:prstGeom prst="rect">
            <a:avLst/>
          </a:prstGeom>
          <a:effectLst/>
        </p:spPr>
        <p:txBody>
          <a:bodyPr wrap="none" lIns="102453" tIns="51226" rIns="102453" bIns="51226">
            <a:spAutoFit/>
          </a:bodyPr>
          <a:lstStyle/>
          <a:p>
            <a:r>
              <a:rPr lang="zh-CN" altLang="en-US" sz="8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设</a:t>
            </a:r>
            <a:endParaRPr lang="zh-CN" altLang="en-US" sz="8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PA_01 149"/>
          <p:cNvSpPr/>
          <p:nvPr>
            <p:custDataLst>
              <p:tags r:id="rId12"/>
            </p:custDataLst>
          </p:nvPr>
        </p:nvSpPr>
        <p:spPr>
          <a:xfrm>
            <a:off x="8105918" y="1502010"/>
            <a:ext cx="1245413" cy="1349660"/>
          </a:xfrm>
          <a:prstGeom prst="rect">
            <a:avLst/>
          </a:prstGeom>
          <a:effectLst/>
        </p:spPr>
        <p:txBody>
          <a:bodyPr wrap="none" lIns="102453" tIns="51226" rIns="102453" bIns="51226">
            <a:spAutoFit/>
          </a:bodyPr>
          <a:lstStyle/>
          <a:p>
            <a:r>
              <a:rPr lang="zh-CN" altLang="en-US" sz="8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计</a:t>
            </a:r>
            <a:endParaRPr lang="zh-CN" altLang="en-US" sz="8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PA_01 150"/>
          <p:cNvGrpSpPr/>
          <p:nvPr>
            <p:custDataLst>
              <p:tags r:id="rId13"/>
            </p:custDataLst>
          </p:nvPr>
        </p:nvGrpSpPr>
        <p:grpSpPr>
          <a:xfrm>
            <a:off x="1991590" y="2167434"/>
            <a:ext cx="431536" cy="430056"/>
            <a:chOff x="3768359" y="1725446"/>
            <a:chExt cx="1930605" cy="1930605"/>
          </a:xfrm>
        </p:grpSpPr>
        <p:sp>
          <p:nvSpPr>
            <p:cNvPr id="2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5BB814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PA_01 153"/>
          <p:cNvGrpSpPr/>
          <p:nvPr>
            <p:custDataLst>
              <p:tags r:id="rId14"/>
            </p:custDataLst>
          </p:nvPr>
        </p:nvGrpSpPr>
        <p:grpSpPr>
          <a:xfrm>
            <a:off x="1569482" y="1975259"/>
            <a:ext cx="301964" cy="300928"/>
            <a:chOff x="3768359" y="1725446"/>
            <a:chExt cx="1930605" cy="1930605"/>
          </a:xfrm>
          <a:solidFill>
            <a:srgbClr val="EA5E66"/>
          </a:solidFill>
        </p:grpSpPr>
        <p:sp>
          <p:nvSpPr>
            <p:cNvPr id="2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8E946A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PA_01 156"/>
          <p:cNvGrpSpPr/>
          <p:nvPr>
            <p:custDataLst>
              <p:tags r:id="rId15"/>
            </p:custDataLst>
          </p:nvPr>
        </p:nvGrpSpPr>
        <p:grpSpPr>
          <a:xfrm>
            <a:off x="4112487" y="1278602"/>
            <a:ext cx="216398" cy="215655"/>
            <a:chOff x="3768359" y="1725446"/>
            <a:chExt cx="1930605" cy="1930605"/>
          </a:xfrm>
        </p:grpSpPr>
        <p:sp>
          <p:nvSpPr>
            <p:cNvPr id="29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5BB814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PA_01 159"/>
          <p:cNvGrpSpPr/>
          <p:nvPr>
            <p:custDataLst>
              <p:tags r:id="rId16"/>
            </p:custDataLst>
          </p:nvPr>
        </p:nvGrpSpPr>
        <p:grpSpPr>
          <a:xfrm>
            <a:off x="5931197" y="1220759"/>
            <a:ext cx="308786" cy="307727"/>
            <a:chOff x="3768359" y="1725446"/>
            <a:chExt cx="1930605" cy="1930605"/>
          </a:xfrm>
        </p:grpSpPr>
        <p:sp>
          <p:nvSpPr>
            <p:cNvPr id="32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5BB814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PA_01 162"/>
          <p:cNvGrpSpPr/>
          <p:nvPr>
            <p:custDataLst>
              <p:tags r:id="rId17"/>
            </p:custDataLst>
          </p:nvPr>
        </p:nvGrpSpPr>
        <p:grpSpPr>
          <a:xfrm>
            <a:off x="5909088" y="2970950"/>
            <a:ext cx="266481" cy="265568"/>
            <a:chOff x="3768359" y="1725446"/>
            <a:chExt cx="1930605" cy="1930605"/>
          </a:xfrm>
        </p:grpSpPr>
        <p:sp>
          <p:nvSpPr>
            <p:cNvPr id="35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6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5BB814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PA_01 165"/>
          <p:cNvGrpSpPr/>
          <p:nvPr>
            <p:custDataLst>
              <p:tags r:id="rId18"/>
            </p:custDataLst>
          </p:nvPr>
        </p:nvGrpSpPr>
        <p:grpSpPr>
          <a:xfrm>
            <a:off x="4224225" y="2948552"/>
            <a:ext cx="274147" cy="273207"/>
            <a:chOff x="3768359" y="1725446"/>
            <a:chExt cx="1930605" cy="1930605"/>
          </a:xfrm>
        </p:grpSpPr>
        <p:sp>
          <p:nvSpPr>
            <p:cNvPr id="38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5BB814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PA_01 168"/>
          <p:cNvGrpSpPr/>
          <p:nvPr>
            <p:custDataLst>
              <p:tags r:id="rId19"/>
            </p:custDataLst>
          </p:nvPr>
        </p:nvGrpSpPr>
        <p:grpSpPr>
          <a:xfrm>
            <a:off x="7717546" y="1117411"/>
            <a:ext cx="269944" cy="269018"/>
            <a:chOff x="3768359" y="1725446"/>
            <a:chExt cx="1930605" cy="1930605"/>
          </a:xfrm>
        </p:grpSpPr>
        <p:sp>
          <p:nvSpPr>
            <p:cNvPr id="41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8E946A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3" name="PA_01 171"/>
          <p:cNvGrpSpPr/>
          <p:nvPr>
            <p:custDataLst>
              <p:tags r:id="rId20"/>
            </p:custDataLst>
          </p:nvPr>
        </p:nvGrpSpPr>
        <p:grpSpPr>
          <a:xfrm>
            <a:off x="7823792" y="3040393"/>
            <a:ext cx="238509" cy="237691"/>
            <a:chOff x="3768359" y="1725446"/>
            <a:chExt cx="1930605" cy="1930605"/>
          </a:xfrm>
        </p:grpSpPr>
        <p:sp>
          <p:nvSpPr>
            <p:cNvPr id="44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5BB814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6" name="PA_01 174"/>
          <p:cNvGrpSpPr/>
          <p:nvPr>
            <p:custDataLst>
              <p:tags r:id="rId21"/>
            </p:custDataLst>
          </p:nvPr>
        </p:nvGrpSpPr>
        <p:grpSpPr>
          <a:xfrm>
            <a:off x="9656270" y="2090780"/>
            <a:ext cx="431536" cy="430056"/>
            <a:chOff x="3768359" y="1725446"/>
            <a:chExt cx="1930605" cy="1930605"/>
          </a:xfrm>
        </p:grpSpPr>
        <p:sp>
          <p:nvSpPr>
            <p:cNvPr id="47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8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5BB814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9" name="PA_01 177"/>
          <p:cNvGrpSpPr/>
          <p:nvPr>
            <p:custDataLst>
              <p:tags r:id="rId22"/>
            </p:custDataLst>
          </p:nvPr>
        </p:nvGrpSpPr>
        <p:grpSpPr>
          <a:xfrm>
            <a:off x="10185564" y="1909102"/>
            <a:ext cx="301964" cy="300928"/>
            <a:chOff x="3768359" y="1725446"/>
            <a:chExt cx="1930605" cy="1930605"/>
          </a:xfrm>
        </p:grpSpPr>
        <p:sp>
          <p:nvSpPr>
            <p:cNvPr id="50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1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8E946A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2" name="PA_01 180"/>
          <p:cNvGrpSpPr/>
          <p:nvPr>
            <p:custDataLst>
              <p:tags r:id="rId23"/>
            </p:custDataLst>
          </p:nvPr>
        </p:nvGrpSpPr>
        <p:grpSpPr>
          <a:xfrm>
            <a:off x="10631030" y="2168361"/>
            <a:ext cx="216398" cy="215655"/>
            <a:chOff x="3768359" y="1725446"/>
            <a:chExt cx="1930605" cy="1930605"/>
          </a:xfrm>
        </p:grpSpPr>
        <p:sp>
          <p:nvSpPr>
            <p:cNvPr id="5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8E946A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5" name="PA_01 183"/>
          <p:cNvGrpSpPr/>
          <p:nvPr>
            <p:custDataLst>
              <p:tags r:id="rId24"/>
            </p:custDataLst>
          </p:nvPr>
        </p:nvGrpSpPr>
        <p:grpSpPr>
          <a:xfrm>
            <a:off x="1128598" y="2127867"/>
            <a:ext cx="216398" cy="215655"/>
            <a:chOff x="3768359" y="1725446"/>
            <a:chExt cx="1930605" cy="1930605"/>
          </a:xfrm>
        </p:grpSpPr>
        <p:sp>
          <p:nvSpPr>
            <p:cNvPr id="5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8E946A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8" name="PA_圆角01 186"/>
          <p:cNvSpPr/>
          <p:nvPr>
            <p:custDataLst>
              <p:tags r:id="rId25"/>
            </p:custDataLst>
          </p:nvPr>
        </p:nvSpPr>
        <p:spPr>
          <a:xfrm>
            <a:off x="2561380" y="3707742"/>
            <a:ext cx="7250411" cy="672074"/>
          </a:xfrm>
          <a:prstGeom prst="roundRect">
            <a:avLst>
              <a:gd name="adj" fmla="val 4227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/>
            <a:endParaRPr lang="zh-CN" altLang="en-US"/>
          </a:p>
        </p:txBody>
      </p:sp>
      <p:sp>
        <p:nvSpPr>
          <p:cNvPr id="59" name="PA_01 187"/>
          <p:cNvSpPr txBox="1"/>
          <p:nvPr>
            <p:custDataLst>
              <p:tags r:id="rId26"/>
            </p:custDataLst>
          </p:nvPr>
        </p:nvSpPr>
        <p:spPr>
          <a:xfrm>
            <a:off x="3230854" y="3687931"/>
            <a:ext cx="5911463" cy="692333"/>
          </a:xfrm>
          <a:prstGeom prst="rect">
            <a:avLst/>
          </a:prstGeom>
          <a:noFill/>
        </p:spPr>
        <p:txBody>
          <a:bodyPr wrap="none" lIns="121889" tIns="60944" rIns="121889" bIns="60944" rtlCol="0">
            <a:spAutoFit/>
          </a:bodyPr>
          <a:lstStyle/>
          <a:p>
            <a:pPr algn="ctr"/>
            <a:r>
              <a:rPr lang="zh-CN" altLang="en-US" sz="37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完整框架</a:t>
            </a:r>
            <a:r>
              <a:rPr lang="zh-CN" altLang="en-US" sz="3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教学设计</a:t>
            </a:r>
            <a:r>
              <a:rPr lang="en-US" altLang="zh-CN" sz="3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3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zh-CN" altLang="en-US" sz="37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PA_01 7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731451" y="6325838"/>
            <a:ext cx="6910268" cy="3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适用于教学设计、教育教学培训、信息化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模板等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81" name="PA_05_He'S A Pirate.mp3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9"/>
              </p:ext>
            </p:extLst>
            <p:custDataLst>
              <p:tags r:id="rId30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11350313" y="-890480"/>
            <a:ext cx="609459" cy="6094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000"/>
                            </p:stCondLst>
                            <p:childTnLst>
                              <p:par>
                                <p:cTn id="10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500"/>
                            </p:stCondLst>
                            <p:childTnLst>
                              <p:par>
                                <p:cTn id="1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1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16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8" grpId="0"/>
      <p:bldP spid="19" grpId="0"/>
      <p:bldP spid="20" grpId="0"/>
      <p:bldP spid="21" grpId="0"/>
      <p:bldP spid="58" grpId="0" animBg="1"/>
      <p:bldP spid="59" grpId="0"/>
      <p:bldP spid="6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4825645" y="2204008"/>
            <a:ext cx="6600886" cy="3937284"/>
            <a:chOff x="1116116" y="627534"/>
            <a:chExt cx="6985560" cy="4167397"/>
          </a:xfrm>
        </p:grpSpPr>
        <p:grpSp>
          <p:nvGrpSpPr>
            <p:cNvPr id="3" name="组合 90"/>
            <p:cNvGrpSpPr/>
            <p:nvPr/>
          </p:nvGrpSpPr>
          <p:grpSpPr bwMode="auto">
            <a:xfrm>
              <a:off x="2133254" y="1452049"/>
              <a:ext cx="5334385" cy="470512"/>
              <a:chOff x="1759346" y="2223103"/>
              <a:chExt cx="1524110" cy="470513"/>
            </a:xfrm>
          </p:grpSpPr>
          <p:sp>
            <p:nvSpPr>
              <p:cNvPr id="39" name="任意多边形 38"/>
              <p:cNvSpPr/>
              <p:nvPr/>
            </p:nvSpPr>
            <p:spPr bwMode="auto">
              <a:xfrm>
                <a:off x="1759346" y="2223103"/>
                <a:ext cx="1524110" cy="470513"/>
              </a:xfrm>
              <a:custGeom>
                <a:avLst/>
                <a:gdLst>
                  <a:gd name="connsiteX0" fmla="*/ 6980 w 2973545"/>
                  <a:gd name="connsiteY0" fmla="*/ 0 h 467670"/>
                  <a:gd name="connsiteX1" fmla="*/ 0 w 2973545"/>
                  <a:gd name="connsiteY1" fmla="*/ 460690 h 467670"/>
                  <a:gd name="connsiteX2" fmla="*/ 2973545 w 2973545"/>
                  <a:gd name="connsiteY2" fmla="*/ 467670 h 467670"/>
                  <a:gd name="connsiteX3" fmla="*/ 2903743 w 2973545"/>
                  <a:gd name="connsiteY3" fmla="*/ 6980 h 467670"/>
                  <a:gd name="connsiteX4" fmla="*/ 6980 w 2973545"/>
                  <a:gd name="connsiteY4" fmla="*/ 0 h 467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3545" h="467670">
                    <a:moveTo>
                      <a:pt x="6980" y="0"/>
                    </a:moveTo>
                    <a:lnTo>
                      <a:pt x="0" y="460690"/>
                    </a:lnTo>
                    <a:lnTo>
                      <a:pt x="2973545" y="467670"/>
                    </a:lnTo>
                    <a:lnTo>
                      <a:pt x="2903743" y="6980"/>
                    </a:lnTo>
                    <a:lnTo>
                      <a:pt x="6980" y="0"/>
                    </a:lnTo>
                    <a:close/>
                  </a:path>
                </a:pathLst>
              </a:cu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cs typeface="+mn-ea"/>
                </a:endParaRPr>
              </a:p>
            </p:txBody>
          </p:sp>
          <p:sp>
            <p:nvSpPr>
              <p:cNvPr id="40" name="TextBox 100"/>
              <p:cNvSpPr txBox="1">
                <a:spLocks noChangeArrowheads="1"/>
              </p:cNvSpPr>
              <p:nvPr/>
            </p:nvSpPr>
            <p:spPr bwMode="auto">
              <a:xfrm>
                <a:off x="1971865" y="2297042"/>
                <a:ext cx="1053627" cy="3909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zh-CN" altLang="en-US" kern="0" dirty="0">
                    <a:solidFill>
                      <a:prstClr val="white"/>
                    </a:solidFill>
                    <a:latin typeface="+mn-ea"/>
                    <a:ea typeface="+mn-ea"/>
                    <a:cs typeface="+mn-ea"/>
                  </a:rPr>
                  <a:t>添加标题</a:t>
                </a:r>
                <a:endParaRPr lang="zh-CN" altLang="en-US" kern="0" dirty="0">
                  <a:solidFill>
                    <a:prstClr val="white"/>
                  </a:solidFill>
                  <a:latin typeface="+mn-ea"/>
                  <a:ea typeface="+mn-ea"/>
                  <a:cs typeface="+mn-ea"/>
                </a:endParaRPr>
              </a:p>
            </p:txBody>
          </p:sp>
        </p:grpSp>
        <p:grpSp>
          <p:nvGrpSpPr>
            <p:cNvPr id="4" name="组合 91"/>
            <p:cNvGrpSpPr/>
            <p:nvPr/>
          </p:nvGrpSpPr>
          <p:grpSpPr bwMode="auto">
            <a:xfrm>
              <a:off x="2133257" y="2411001"/>
              <a:ext cx="4115610" cy="468273"/>
              <a:chOff x="1759318" y="2224792"/>
              <a:chExt cx="1524300" cy="468273"/>
            </a:xfrm>
          </p:grpSpPr>
          <p:sp>
            <p:nvSpPr>
              <p:cNvPr id="37" name="任意多边形 36"/>
              <p:cNvSpPr/>
              <p:nvPr/>
            </p:nvSpPr>
            <p:spPr bwMode="auto">
              <a:xfrm>
                <a:off x="1759318" y="2224792"/>
                <a:ext cx="1524300" cy="468273"/>
              </a:xfrm>
              <a:custGeom>
                <a:avLst/>
                <a:gdLst>
                  <a:gd name="connsiteX0" fmla="*/ 6980 w 2973545"/>
                  <a:gd name="connsiteY0" fmla="*/ 0 h 467670"/>
                  <a:gd name="connsiteX1" fmla="*/ 0 w 2973545"/>
                  <a:gd name="connsiteY1" fmla="*/ 460690 h 467670"/>
                  <a:gd name="connsiteX2" fmla="*/ 2973545 w 2973545"/>
                  <a:gd name="connsiteY2" fmla="*/ 467670 h 467670"/>
                  <a:gd name="connsiteX3" fmla="*/ 2903743 w 2973545"/>
                  <a:gd name="connsiteY3" fmla="*/ 6980 h 467670"/>
                  <a:gd name="connsiteX4" fmla="*/ 6980 w 2973545"/>
                  <a:gd name="connsiteY4" fmla="*/ 0 h 467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3545" h="467670">
                    <a:moveTo>
                      <a:pt x="6980" y="0"/>
                    </a:moveTo>
                    <a:lnTo>
                      <a:pt x="0" y="460690"/>
                    </a:lnTo>
                    <a:lnTo>
                      <a:pt x="2973545" y="467670"/>
                    </a:lnTo>
                    <a:lnTo>
                      <a:pt x="2903743" y="6980"/>
                    </a:lnTo>
                    <a:lnTo>
                      <a:pt x="698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cs typeface="+mn-ea"/>
                </a:endParaRPr>
              </a:p>
            </p:txBody>
          </p:sp>
          <p:sp>
            <p:nvSpPr>
              <p:cNvPr id="38" name="TextBox 95"/>
              <p:cNvSpPr txBox="1">
                <a:spLocks noChangeArrowheads="1"/>
              </p:cNvSpPr>
              <p:nvPr/>
            </p:nvSpPr>
            <p:spPr bwMode="auto">
              <a:xfrm>
                <a:off x="2233950" y="2287529"/>
                <a:ext cx="925201" cy="3909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zh-CN" altLang="en-US" kern="0" dirty="0">
                    <a:solidFill>
                      <a:prstClr val="white"/>
                    </a:solidFill>
                    <a:latin typeface="+mn-ea"/>
                    <a:ea typeface="+mn-ea"/>
                    <a:cs typeface="+mn-ea"/>
                  </a:rPr>
                  <a:t>添加标题</a:t>
                </a:r>
                <a:endParaRPr lang="zh-CN" altLang="en-US" kern="0" dirty="0">
                  <a:solidFill>
                    <a:prstClr val="white"/>
                  </a:solidFill>
                  <a:latin typeface="+mn-ea"/>
                  <a:ea typeface="+mn-ea"/>
                  <a:cs typeface="+mn-ea"/>
                </a:endParaRPr>
              </a:p>
            </p:txBody>
          </p:sp>
        </p:grpSp>
        <p:grpSp>
          <p:nvGrpSpPr>
            <p:cNvPr id="5" name="组合 97"/>
            <p:cNvGrpSpPr/>
            <p:nvPr/>
          </p:nvGrpSpPr>
          <p:grpSpPr bwMode="auto">
            <a:xfrm>
              <a:off x="2133602" y="3367556"/>
              <a:ext cx="2981624" cy="470665"/>
              <a:chOff x="1759446" y="2224085"/>
              <a:chExt cx="1529038" cy="470666"/>
            </a:xfrm>
          </p:grpSpPr>
          <p:grpSp>
            <p:nvGrpSpPr>
              <p:cNvPr id="33" name="组合 21"/>
              <p:cNvGrpSpPr/>
              <p:nvPr/>
            </p:nvGrpSpPr>
            <p:grpSpPr bwMode="auto">
              <a:xfrm>
                <a:off x="1759446" y="2224085"/>
                <a:ext cx="1529038" cy="470666"/>
                <a:chOff x="4013588" y="2289490"/>
                <a:chExt cx="2983405" cy="470611"/>
              </a:xfrm>
            </p:grpSpPr>
            <p:sp>
              <p:nvSpPr>
                <p:cNvPr id="35" name="任意多边形 34"/>
                <p:cNvSpPr/>
                <p:nvPr/>
              </p:nvSpPr>
              <p:spPr bwMode="auto">
                <a:xfrm>
                  <a:off x="4013588" y="2289490"/>
                  <a:ext cx="2973576" cy="468258"/>
                </a:xfrm>
                <a:custGeom>
                  <a:avLst/>
                  <a:gdLst>
                    <a:gd name="connsiteX0" fmla="*/ 6980 w 2973545"/>
                    <a:gd name="connsiteY0" fmla="*/ 0 h 467670"/>
                    <a:gd name="connsiteX1" fmla="*/ 0 w 2973545"/>
                    <a:gd name="connsiteY1" fmla="*/ 460690 h 467670"/>
                    <a:gd name="connsiteX2" fmla="*/ 2973545 w 2973545"/>
                    <a:gd name="connsiteY2" fmla="*/ 467670 h 467670"/>
                    <a:gd name="connsiteX3" fmla="*/ 2903743 w 2973545"/>
                    <a:gd name="connsiteY3" fmla="*/ 6980 h 467670"/>
                    <a:gd name="connsiteX4" fmla="*/ 6980 w 2973545"/>
                    <a:gd name="connsiteY4" fmla="*/ 0 h 467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3545" h="467670">
                      <a:moveTo>
                        <a:pt x="6980" y="0"/>
                      </a:moveTo>
                      <a:lnTo>
                        <a:pt x="0" y="460690"/>
                      </a:lnTo>
                      <a:lnTo>
                        <a:pt x="2973545" y="467670"/>
                      </a:lnTo>
                      <a:lnTo>
                        <a:pt x="2903743" y="6980"/>
                      </a:lnTo>
                      <a:lnTo>
                        <a:pt x="698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3175">
                  <a:noFill/>
                </a:ln>
                <a:effectLst/>
                <a:scene3d>
                  <a:camera prst="orthographicFront"/>
                  <a:lightRig rig="balanced" dir="t"/>
                </a:scene3d>
                <a:sp3d extrusionH="247650">
                  <a:extrusionClr>
                    <a:srgbClr val="770B2C"/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  <a:cs typeface="+mn-ea"/>
                  </a:endParaRPr>
                </a:p>
              </p:txBody>
            </p:sp>
            <p:sp>
              <p:nvSpPr>
                <p:cNvPr id="36" name="任意多边形 35"/>
                <p:cNvSpPr/>
                <p:nvPr/>
              </p:nvSpPr>
              <p:spPr bwMode="auto">
                <a:xfrm>
                  <a:off x="5468129" y="2294123"/>
                  <a:ext cx="1528864" cy="465978"/>
                </a:xfrm>
                <a:custGeom>
                  <a:avLst/>
                  <a:gdLst>
                    <a:gd name="connsiteX0" fmla="*/ 1463040 w 1529542"/>
                    <a:gd name="connsiteY0" fmla="*/ 0 h 465512"/>
                    <a:gd name="connsiteX1" fmla="*/ 0 w 1529542"/>
                    <a:gd name="connsiteY1" fmla="*/ 465512 h 465512"/>
                    <a:gd name="connsiteX2" fmla="*/ 1529542 w 1529542"/>
                    <a:gd name="connsiteY2" fmla="*/ 459971 h 465512"/>
                    <a:gd name="connsiteX3" fmla="*/ 1463040 w 1529542"/>
                    <a:gd name="connsiteY3" fmla="*/ 0 h 465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9542" h="465512">
                      <a:moveTo>
                        <a:pt x="1463040" y="0"/>
                      </a:moveTo>
                      <a:lnTo>
                        <a:pt x="0" y="465512"/>
                      </a:lnTo>
                      <a:lnTo>
                        <a:pt x="1529542" y="459971"/>
                      </a:lnTo>
                      <a:lnTo>
                        <a:pt x="1463040" y="0"/>
                      </a:lnTo>
                      <a:close/>
                    </a:path>
                  </a:pathLst>
                </a:custGeom>
                <a:solidFill>
                  <a:srgbClr val="C00000">
                    <a:alpha val="6000"/>
                  </a:srgbClr>
                </a:solidFill>
                <a:ln>
                  <a:noFill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zh-CN" altLang="en-US" kern="0">
                    <a:solidFill>
                      <a:sysClr val="windowText" lastClr="000000"/>
                    </a:solidFill>
                    <a:cs typeface="+mn-ea"/>
                  </a:endParaRPr>
                </a:p>
              </p:txBody>
            </p:sp>
          </p:grpSp>
          <p:sp>
            <p:nvSpPr>
              <p:cNvPr id="34" name="TextBox 90"/>
              <p:cNvSpPr txBox="1">
                <a:spLocks noChangeArrowheads="1"/>
              </p:cNvSpPr>
              <p:nvPr/>
            </p:nvSpPr>
            <p:spPr bwMode="auto">
              <a:xfrm>
                <a:off x="1927649" y="2269051"/>
                <a:ext cx="1263814" cy="3909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zh-CN" altLang="en-US" kern="0" dirty="0">
                    <a:solidFill>
                      <a:prstClr val="white"/>
                    </a:solidFill>
                    <a:latin typeface="+mn-ea"/>
                    <a:ea typeface="+mn-ea"/>
                    <a:cs typeface="+mn-ea"/>
                  </a:rPr>
                  <a:t>添加标题</a:t>
                </a:r>
                <a:endParaRPr lang="zh-CN" altLang="en-US" kern="0" dirty="0">
                  <a:solidFill>
                    <a:prstClr val="white"/>
                  </a:solidFill>
                  <a:latin typeface="+mn-ea"/>
                  <a:ea typeface="+mn-ea"/>
                  <a:cs typeface="+mn-ea"/>
                </a:endParaRPr>
              </a:p>
            </p:txBody>
          </p:sp>
        </p:grpSp>
        <p:grpSp>
          <p:nvGrpSpPr>
            <p:cNvPr id="6" name="组合 103"/>
            <p:cNvGrpSpPr/>
            <p:nvPr/>
          </p:nvGrpSpPr>
          <p:grpSpPr bwMode="auto">
            <a:xfrm>
              <a:off x="2133258" y="4326660"/>
              <a:ext cx="1485385" cy="468271"/>
              <a:chOff x="1759092" y="2224339"/>
              <a:chExt cx="1523471" cy="468272"/>
            </a:xfrm>
          </p:grpSpPr>
          <p:sp>
            <p:nvSpPr>
              <p:cNvPr id="31" name="任意多边形 30"/>
              <p:cNvSpPr/>
              <p:nvPr/>
            </p:nvSpPr>
            <p:spPr bwMode="auto">
              <a:xfrm>
                <a:off x="1759092" y="2224339"/>
                <a:ext cx="1523471" cy="468272"/>
              </a:xfrm>
              <a:custGeom>
                <a:avLst/>
                <a:gdLst>
                  <a:gd name="connsiteX0" fmla="*/ 6980 w 2973545"/>
                  <a:gd name="connsiteY0" fmla="*/ 0 h 467670"/>
                  <a:gd name="connsiteX1" fmla="*/ 0 w 2973545"/>
                  <a:gd name="connsiteY1" fmla="*/ 460690 h 467670"/>
                  <a:gd name="connsiteX2" fmla="*/ 2973545 w 2973545"/>
                  <a:gd name="connsiteY2" fmla="*/ 467670 h 467670"/>
                  <a:gd name="connsiteX3" fmla="*/ 2903743 w 2973545"/>
                  <a:gd name="connsiteY3" fmla="*/ 6980 h 467670"/>
                  <a:gd name="connsiteX4" fmla="*/ 6980 w 2973545"/>
                  <a:gd name="connsiteY4" fmla="*/ 0 h 467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3545" h="467670">
                    <a:moveTo>
                      <a:pt x="6980" y="0"/>
                    </a:moveTo>
                    <a:lnTo>
                      <a:pt x="0" y="460690"/>
                    </a:lnTo>
                    <a:lnTo>
                      <a:pt x="2973545" y="467670"/>
                    </a:lnTo>
                    <a:lnTo>
                      <a:pt x="2903743" y="6980"/>
                    </a:lnTo>
                    <a:lnTo>
                      <a:pt x="6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cs typeface="+mn-ea"/>
                </a:endParaRPr>
              </a:p>
            </p:txBody>
          </p:sp>
          <p:sp>
            <p:nvSpPr>
              <p:cNvPr id="32" name="TextBox 85"/>
              <p:cNvSpPr txBox="1">
                <a:spLocks noChangeArrowheads="1"/>
              </p:cNvSpPr>
              <p:nvPr/>
            </p:nvSpPr>
            <p:spPr bwMode="auto">
              <a:xfrm>
                <a:off x="1783165" y="2278113"/>
                <a:ext cx="1489002" cy="3909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zh-CN" altLang="en-US" kern="0" dirty="0">
                    <a:solidFill>
                      <a:prstClr val="white"/>
                    </a:solidFill>
                    <a:latin typeface="+mn-ea"/>
                    <a:ea typeface="+mn-ea"/>
                    <a:cs typeface="+mn-ea"/>
                  </a:rPr>
                  <a:t>添加标题</a:t>
                </a:r>
                <a:endParaRPr lang="zh-CN" altLang="en-US" kern="0" dirty="0">
                  <a:solidFill>
                    <a:prstClr val="white"/>
                  </a:solidFill>
                  <a:latin typeface="+mn-ea"/>
                  <a:ea typeface="+mn-ea"/>
                  <a:cs typeface="+mn-ea"/>
                </a:endParaRPr>
              </a:p>
            </p:txBody>
          </p:sp>
        </p:grpSp>
        <p:sp>
          <p:nvSpPr>
            <p:cNvPr id="7" name="TextBox 60"/>
            <p:cNvSpPr txBox="1">
              <a:spLocks noChangeArrowheads="1"/>
            </p:cNvSpPr>
            <p:nvPr/>
          </p:nvSpPr>
          <p:spPr bwMode="auto">
            <a:xfrm>
              <a:off x="1116116" y="2048034"/>
              <a:ext cx="761736" cy="78183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2100" kern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n-ea"/>
                  <a:ea typeface="+mn-ea"/>
                  <a:cs typeface="+mn-ea"/>
                </a:rPr>
                <a:t>添加</a:t>
              </a:r>
              <a:endParaRPr lang="en-US" altLang="zh-CN" sz="21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  <a:cs typeface="+mn-ea"/>
              </a:endParaRPr>
            </a:p>
            <a:p>
              <a:pPr algn="ctr" eaLnBrk="1" hangingPunct="1">
                <a:defRPr/>
              </a:pPr>
              <a:r>
                <a:rPr lang="zh-CN" altLang="en-US" sz="2100" kern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+mn-ea"/>
                  <a:ea typeface="+mn-ea"/>
                  <a:cs typeface="+mn-ea"/>
                </a:rPr>
                <a:t>标题</a:t>
              </a:r>
              <a:endParaRPr lang="zh-CN" altLang="en-US" sz="21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ea typeface="+mn-ea"/>
                <a:cs typeface="+mn-ea"/>
              </a:endParaRPr>
            </a:p>
          </p:txBody>
        </p:sp>
        <p:grpSp>
          <p:nvGrpSpPr>
            <p:cNvPr id="8" name="组合 137"/>
            <p:cNvGrpSpPr/>
            <p:nvPr/>
          </p:nvGrpSpPr>
          <p:grpSpPr bwMode="auto">
            <a:xfrm>
              <a:off x="2097088" y="927571"/>
              <a:ext cx="5522912" cy="3678238"/>
              <a:chOff x="2097584" y="1600200"/>
              <a:chExt cx="5522416" cy="3679040"/>
            </a:xfrm>
          </p:grpSpPr>
          <p:cxnSp>
            <p:nvCxnSpPr>
              <p:cNvPr id="17" name="AutoShape 22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2097584" y="1658152"/>
                <a:ext cx="1588" cy="747713"/>
              </a:xfrm>
              <a:prstGeom prst="bentConnector3">
                <a:avLst>
                  <a:gd name="adj1" fmla="val -13200000"/>
                </a:avLst>
              </a:prstGeom>
              <a:noFill/>
              <a:ln w="38100">
                <a:solidFill>
                  <a:srgbClr val="969696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AutoShape 23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2097584" y="1658152"/>
                <a:ext cx="1588" cy="1704975"/>
              </a:xfrm>
              <a:prstGeom prst="bentConnector3">
                <a:avLst>
                  <a:gd name="adj1" fmla="val -13200000"/>
                </a:avLst>
              </a:prstGeom>
              <a:noFill/>
              <a:ln w="38100">
                <a:solidFill>
                  <a:srgbClr val="969696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AutoShape 24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2097584" y="1658152"/>
                <a:ext cx="1588" cy="2662238"/>
              </a:xfrm>
              <a:prstGeom prst="bentConnector3">
                <a:avLst>
                  <a:gd name="adj1" fmla="val -13200000"/>
                </a:avLst>
              </a:prstGeom>
              <a:noFill/>
              <a:ln w="38100">
                <a:solidFill>
                  <a:srgbClr val="969696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AutoShape 25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2097584" y="1658152"/>
                <a:ext cx="1588" cy="3621088"/>
              </a:xfrm>
              <a:prstGeom prst="bentConnector3">
                <a:avLst>
                  <a:gd name="adj1" fmla="val -13200000"/>
                </a:avLst>
              </a:prstGeom>
              <a:noFill/>
              <a:ln w="38100">
                <a:solidFill>
                  <a:srgbClr val="969696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1" name="组合 136"/>
              <p:cNvGrpSpPr/>
              <p:nvPr/>
            </p:nvGrpSpPr>
            <p:grpSpPr bwMode="auto">
              <a:xfrm>
                <a:off x="2108200" y="1600200"/>
                <a:ext cx="5511800" cy="59989"/>
                <a:chOff x="2108200" y="1600200"/>
                <a:chExt cx="5511800" cy="59989"/>
              </a:xfrm>
            </p:grpSpPr>
            <p:sp>
              <p:nvSpPr>
                <p:cNvPr id="22" name="任意多边形 21"/>
                <p:cNvSpPr/>
                <p:nvPr/>
              </p:nvSpPr>
              <p:spPr>
                <a:xfrm>
                  <a:off x="2109106" y="1660903"/>
                  <a:ext cx="5504163" cy="0"/>
                </a:xfrm>
                <a:custGeom>
                  <a:avLst/>
                  <a:gdLst>
                    <a:gd name="connsiteX0" fmla="*/ 0 w 5198533"/>
                    <a:gd name="connsiteY0" fmla="*/ 0 h 0"/>
                    <a:gd name="connsiteX1" fmla="*/ 5198533 w 5198533"/>
                    <a:gd name="connsiteY1" fmla="*/ 0 h 0"/>
                    <a:gd name="connsiteX0-1" fmla="*/ 0 w 10478"/>
                    <a:gd name="connsiteY0-2" fmla="*/ 0 h 0"/>
                    <a:gd name="connsiteX1-3" fmla="*/ 10478 w 10478"/>
                    <a:gd name="connsiteY1-4" fmla="*/ 0 h 0"/>
                    <a:gd name="connsiteX0-5" fmla="*/ 0 w 10107"/>
                    <a:gd name="connsiteY0-6" fmla="*/ 0 h 0"/>
                    <a:gd name="connsiteX1-7" fmla="*/ 10107 w 10107"/>
                    <a:gd name="connsiteY1-8" fmla="*/ 0 h 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</a:cxnLst>
                  <a:rect l="l" t="t" r="r" b="b"/>
                  <a:pathLst>
                    <a:path w="10107">
                      <a:moveTo>
                        <a:pt x="0" y="0"/>
                      </a:moveTo>
                      <a:lnTo>
                        <a:pt x="10107" y="0"/>
                      </a:lnTo>
                    </a:path>
                  </a:pathLst>
                </a:cu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zh-CN" altLang="en-US">
                    <a:solidFill>
                      <a:prstClr val="black"/>
                    </a:solidFill>
                    <a:cs typeface="+mn-ea"/>
                  </a:endParaRPr>
                </a:p>
              </p:txBody>
            </p:sp>
            <p:sp>
              <p:nvSpPr>
                <p:cNvPr id="23" name="任意多边形 22"/>
                <p:cNvSpPr/>
                <p:nvPr/>
              </p:nvSpPr>
              <p:spPr>
                <a:xfrm>
                  <a:off x="2109106" y="1600395"/>
                  <a:ext cx="0" cy="60508"/>
                </a:xfrm>
                <a:custGeom>
                  <a:avLst/>
                  <a:gdLst>
                    <a:gd name="connsiteX0" fmla="*/ 0 w 0"/>
                    <a:gd name="connsiteY0" fmla="*/ 59267 h 59267"/>
                    <a:gd name="connsiteX1" fmla="*/ 0 w 0"/>
                    <a:gd name="connsiteY1" fmla="*/ 0 h 59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59267">
                      <a:moveTo>
                        <a:pt x="0" y="59267"/>
                      </a:moveTo>
                      <a:lnTo>
                        <a:pt x="0" y="0"/>
                      </a:lnTo>
                    </a:path>
                  </a:pathLst>
                </a:cu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zh-CN" altLang="en-US">
                    <a:solidFill>
                      <a:prstClr val="black"/>
                    </a:solidFill>
                    <a:cs typeface="+mn-ea"/>
                  </a:endParaRPr>
                </a:p>
              </p:txBody>
            </p:sp>
            <p:sp>
              <p:nvSpPr>
                <p:cNvPr id="24" name="任意多边形 23"/>
                <p:cNvSpPr/>
                <p:nvPr/>
              </p:nvSpPr>
              <p:spPr>
                <a:xfrm>
                  <a:off x="2837170" y="1600395"/>
                  <a:ext cx="0" cy="60508"/>
                </a:xfrm>
                <a:custGeom>
                  <a:avLst/>
                  <a:gdLst>
                    <a:gd name="connsiteX0" fmla="*/ 0 w 0"/>
                    <a:gd name="connsiteY0" fmla="*/ 59267 h 59267"/>
                    <a:gd name="connsiteX1" fmla="*/ 0 w 0"/>
                    <a:gd name="connsiteY1" fmla="*/ 0 h 59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59267">
                      <a:moveTo>
                        <a:pt x="0" y="59267"/>
                      </a:moveTo>
                      <a:lnTo>
                        <a:pt x="0" y="0"/>
                      </a:lnTo>
                    </a:path>
                  </a:pathLst>
                </a:cu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zh-CN" altLang="en-US">
                    <a:solidFill>
                      <a:prstClr val="black"/>
                    </a:solidFill>
                    <a:cs typeface="+mn-ea"/>
                  </a:endParaRPr>
                </a:p>
              </p:txBody>
            </p:sp>
            <p:sp>
              <p:nvSpPr>
                <p:cNvPr id="25" name="任意多边形 24"/>
                <p:cNvSpPr/>
                <p:nvPr/>
              </p:nvSpPr>
              <p:spPr>
                <a:xfrm>
                  <a:off x="3654841" y="1600395"/>
                  <a:ext cx="0" cy="60508"/>
                </a:xfrm>
                <a:custGeom>
                  <a:avLst/>
                  <a:gdLst>
                    <a:gd name="connsiteX0" fmla="*/ 0 w 0"/>
                    <a:gd name="connsiteY0" fmla="*/ 59267 h 59267"/>
                    <a:gd name="connsiteX1" fmla="*/ 0 w 0"/>
                    <a:gd name="connsiteY1" fmla="*/ 0 h 59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59267">
                      <a:moveTo>
                        <a:pt x="0" y="59267"/>
                      </a:moveTo>
                      <a:lnTo>
                        <a:pt x="0" y="0"/>
                      </a:lnTo>
                    </a:path>
                  </a:pathLst>
                </a:cu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zh-CN" altLang="en-US">
                    <a:solidFill>
                      <a:prstClr val="black"/>
                    </a:solidFill>
                    <a:cs typeface="+mn-ea"/>
                  </a:endParaRPr>
                </a:p>
              </p:txBody>
            </p:sp>
            <p:sp>
              <p:nvSpPr>
                <p:cNvPr id="26" name="任意多边形 25"/>
                <p:cNvSpPr/>
                <p:nvPr/>
              </p:nvSpPr>
              <p:spPr>
                <a:xfrm>
                  <a:off x="4447871" y="1600395"/>
                  <a:ext cx="0" cy="60508"/>
                </a:xfrm>
                <a:custGeom>
                  <a:avLst/>
                  <a:gdLst>
                    <a:gd name="connsiteX0" fmla="*/ 0 w 0"/>
                    <a:gd name="connsiteY0" fmla="*/ 59267 h 59267"/>
                    <a:gd name="connsiteX1" fmla="*/ 0 w 0"/>
                    <a:gd name="connsiteY1" fmla="*/ 0 h 59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59267">
                      <a:moveTo>
                        <a:pt x="0" y="59267"/>
                      </a:moveTo>
                      <a:lnTo>
                        <a:pt x="0" y="0"/>
                      </a:lnTo>
                    </a:path>
                  </a:pathLst>
                </a:cu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zh-CN" altLang="en-US">
                    <a:solidFill>
                      <a:prstClr val="black"/>
                    </a:solidFill>
                    <a:cs typeface="+mn-ea"/>
                  </a:endParaRPr>
                </a:p>
              </p:txBody>
            </p:sp>
            <p:sp>
              <p:nvSpPr>
                <p:cNvPr id="27" name="任意多边形 26"/>
                <p:cNvSpPr/>
                <p:nvPr/>
              </p:nvSpPr>
              <p:spPr>
                <a:xfrm>
                  <a:off x="5249861" y="1600395"/>
                  <a:ext cx="0" cy="60508"/>
                </a:xfrm>
                <a:custGeom>
                  <a:avLst/>
                  <a:gdLst>
                    <a:gd name="connsiteX0" fmla="*/ 0 w 0"/>
                    <a:gd name="connsiteY0" fmla="*/ 59267 h 59267"/>
                    <a:gd name="connsiteX1" fmla="*/ 0 w 0"/>
                    <a:gd name="connsiteY1" fmla="*/ 0 h 59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59267">
                      <a:moveTo>
                        <a:pt x="0" y="59267"/>
                      </a:moveTo>
                      <a:lnTo>
                        <a:pt x="0" y="0"/>
                      </a:lnTo>
                    </a:path>
                  </a:pathLst>
                </a:cu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zh-CN" altLang="en-US">
                    <a:solidFill>
                      <a:prstClr val="black"/>
                    </a:solidFill>
                    <a:cs typeface="+mn-ea"/>
                  </a:endParaRPr>
                </a:p>
              </p:txBody>
            </p:sp>
            <p:sp>
              <p:nvSpPr>
                <p:cNvPr id="28" name="任意多边形 27"/>
                <p:cNvSpPr/>
                <p:nvPr/>
              </p:nvSpPr>
              <p:spPr>
                <a:xfrm>
                  <a:off x="6054092" y="1600395"/>
                  <a:ext cx="0" cy="60508"/>
                </a:xfrm>
                <a:custGeom>
                  <a:avLst/>
                  <a:gdLst>
                    <a:gd name="connsiteX0" fmla="*/ 0 w 0"/>
                    <a:gd name="connsiteY0" fmla="*/ 59267 h 59267"/>
                    <a:gd name="connsiteX1" fmla="*/ 0 w 0"/>
                    <a:gd name="connsiteY1" fmla="*/ 0 h 59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59267">
                      <a:moveTo>
                        <a:pt x="0" y="59267"/>
                      </a:moveTo>
                      <a:lnTo>
                        <a:pt x="0" y="0"/>
                      </a:lnTo>
                    </a:path>
                  </a:pathLst>
                </a:cu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zh-CN" altLang="en-US">
                    <a:solidFill>
                      <a:prstClr val="black"/>
                    </a:solidFill>
                    <a:cs typeface="+mn-ea"/>
                  </a:endParaRPr>
                </a:p>
              </p:txBody>
            </p:sp>
            <p:sp>
              <p:nvSpPr>
                <p:cNvPr id="29" name="任意多边形 28"/>
                <p:cNvSpPr/>
                <p:nvPr/>
              </p:nvSpPr>
              <p:spPr>
                <a:xfrm>
                  <a:off x="6847122" y="1600395"/>
                  <a:ext cx="0" cy="60508"/>
                </a:xfrm>
                <a:custGeom>
                  <a:avLst/>
                  <a:gdLst>
                    <a:gd name="connsiteX0" fmla="*/ 0 w 0"/>
                    <a:gd name="connsiteY0" fmla="*/ 59267 h 59267"/>
                    <a:gd name="connsiteX1" fmla="*/ 0 w 0"/>
                    <a:gd name="connsiteY1" fmla="*/ 0 h 59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59267">
                      <a:moveTo>
                        <a:pt x="0" y="59267"/>
                      </a:moveTo>
                      <a:lnTo>
                        <a:pt x="0" y="0"/>
                      </a:lnTo>
                    </a:path>
                  </a:pathLst>
                </a:cu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zh-CN" altLang="en-US">
                    <a:solidFill>
                      <a:prstClr val="black"/>
                    </a:solidFill>
                    <a:cs typeface="+mn-ea"/>
                  </a:endParaRPr>
                </a:p>
              </p:txBody>
            </p:sp>
            <p:sp>
              <p:nvSpPr>
                <p:cNvPr id="30" name="任意多边形 29"/>
                <p:cNvSpPr/>
                <p:nvPr/>
              </p:nvSpPr>
              <p:spPr>
                <a:xfrm>
                  <a:off x="7619989" y="1600395"/>
                  <a:ext cx="0" cy="60508"/>
                </a:xfrm>
                <a:custGeom>
                  <a:avLst/>
                  <a:gdLst>
                    <a:gd name="connsiteX0" fmla="*/ 0 w 0"/>
                    <a:gd name="connsiteY0" fmla="*/ 59267 h 59267"/>
                    <a:gd name="connsiteX1" fmla="*/ 0 w 0"/>
                    <a:gd name="connsiteY1" fmla="*/ 0 h 59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59267">
                      <a:moveTo>
                        <a:pt x="0" y="59267"/>
                      </a:moveTo>
                      <a:lnTo>
                        <a:pt x="0" y="0"/>
                      </a:lnTo>
                    </a:path>
                  </a:pathLst>
                </a:cu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zh-CN" altLang="en-US">
                    <a:solidFill>
                      <a:prstClr val="black"/>
                    </a:solidFill>
                    <a:cs typeface="+mn-ea"/>
                  </a:endParaRPr>
                </a:p>
              </p:txBody>
            </p:sp>
          </p:grpSp>
        </p:grpSp>
        <p:sp>
          <p:nvSpPr>
            <p:cNvPr id="9" name="TextBox 62"/>
            <p:cNvSpPr txBox="1">
              <a:spLocks noChangeArrowheads="1"/>
            </p:cNvSpPr>
            <p:nvPr/>
          </p:nvSpPr>
          <p:spPr bwMode="auto">
            <a:xfrm>
              <a:off x="1842005" y="627534"/>
              <a:ext cx="748293" cy="35834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6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  <a:ea typeface="+mn-ea"/>
                  <a:cs typeface="+mn-ea"/>
                </a:rPr>
                <a:t>文本</a:t>
              </a:r>
              <a:endParaRPr lang="zh-CN" altLang="en-US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ea"/>
              </a:endParaRPr>
            </a:p>
          </p:txBody>
        </p:sp>
        <p:sp>
          <p:nvSpPr>
            <p:cNvPr id="10" name="TextBox 63"/>
            <p:cNvSpPr txBox="1">
              <a:spLocks noChangeArrowheads="1"/>
            </p:cNvSpPr>
            <p:nvPr/>
          </p:nvSpPr>
          <p:spPr bwMode="auto">
            <a:xfrm>
              <a:off x="2570133" y="627534"/>
              <a:ext cx="746053" cy="35834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6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  <a:ea typeface="+mn-ea"/>
                  <a:cs typeface="+mn-ea"/>
                </a:rPr>
                <a:t>文本</a:t>
              </a:r>
              <a:endParaRPr lang="zh-CN" altLang="en-US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ea"/>
              </a:endParaRPr>
            </a:p>
          </p:txBody>
        </p:sp>
        <p:sp>
          <p:nvSpPr>
            <p:cNvPr id="11" name="TextBox 64"/>
            <p:cNvSpPr txBox="1">
              <a:spLocks noChangeArrowheads="1"/>
            </p:cNvSpPr>
            <p:nvPr/>
          </p:nvSpPr>
          <p:spPr bwMode="auto">
            <a:xfrm>
              <a:off x="3387879" y="627534"/>
              <a:ext cx="746052" cy="35834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6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  <a:ea typeface="+mn-ea"/>
                  <a:cs typeface="+mn-ea"/>
                </a:rPr>
                <a:t>文本</a:t>
              </a:r>
              <a:endParaRPr lang="zh-CN" altLang="en-US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ea"/>
              </a:endParaRPr>
            </a:p>
          </p:txBody>
        </p:sp>
        <p:sp>
          <p:nvSpPr>
            <p:cNvPr id="12" name="TextBox 65"/>
            <p:cNvSpPr txBox="1">
              <a:spLocks noChangeArrowheads="1"/>
            </p:cNvSpPr>
            <p:nvPr/>
          </p:nvSpPr>
          <p:spPr bwMode="auto">
            <a:xfrm>
              <a:off x="4183220" y="627534"/>
              <a:ext cx="746053" cy="35834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6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  <a:ea typeface="+mn-ea"/>
                  <a:cs typeface="+mn-ea"/>
                </a:rPr>
                <a:t>文本</a:t>
              </a:r>
              <a:endParaRPr lang="zh-CN" altLang="en-US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ea"/>
              </a:endParaRPr>
            </a:p>
          </p:txBody>
        </p:sp>
        <p:sp>
          <p:nvSpPr>
            <p:cNvPr id="13" name="TextBox 66"/>
            <p:cNvSpPr txBox="1">
              <a:spLocks noChangeArrowheads="1"/>
            </p:cNvSpPr>
            <p:nvPr/>
          </p:nvSpPr>
          <p:spPr bwMode="auto">
            <a:xfrm>
              <a:off x="4985282" y="627534"/>
              <a:ext cx="746053" cy="35834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6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  <a:ea typeface="+mn-ea"/>
                  <a:cs typeface="+mn-ea"/>
                </a:rPr>
                <a:t>文本</a:t>
              </a:r>
              <a:endParaRPr lang="zh-CN" altLang="en-US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ea"/>
              </a:endParaRPr>
            </a:p>
          </p:txBody>
        </p:sp>
        <p:sp>
          <p:nvSpPr>
            <p:cNvPr id="14" name="TextBox 67"/>
            <p:cNvSpPr txBox="1">
              <a:spLocks noChangeArrowheads="1"/>
            </p:cNvSpPr>
            <p:nvPr/>
          </p:nvSpPr>
          <p:spPr bwMode="auto">
            <a:xfrm>
              <a:off x="5787344" y="627534"/>
              <a:ext cx="748293" cy="35834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6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  <a:ea typeface="+mn-ea"/>
                  <a:cs typeface="+mn-ea"/>
                </a:rPr>
                <a:t>文本</a:t>
              </a:r>
              <a:endParaRPr lang="zh-CN" altLang="en-US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ea"/>
              </a:endParaRPr>
            </a:p>
          </p:txBody>
        </p:sp>
        <p:sp>
          <p:nvSpPr>
            <p:cNvPr id="15" name="TextBox 68"/>
            <p:cNvSpPr txBox="1">
              <a:spLocks noChangeArrowheads="1"/>
            </p:cNvSpPr>
            <p:nvPr/>
          </p:nvSpPr>
          <p:spPr bwMode="auto">
            <a:xfrm>
              <a:off x="6582686" y="627534"/>
              <a:ext cx="746052" cy="35834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6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  <a:ea typeface="+mn-ea"/>
                  <a:cs typeface="+mn-ea"/>
                </a:rPr>
                <a:t>文本</a:t>
              </a:r>
              <a:endParaRPr lang="zh-CN" altLang="en-US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ea"/>
              </a:endParaRPr>
            </a:p>
          </p:txBody>
        </p:sp>
        <p:sp>
          <p:nvSpPr>
            <p:cNvPr id="16" name="TextBox 69"/>
            <p:cNvSpPr txBox="1">
              <a:spLocks noChangeArrowheads="1"/>
            </p:cNvSpPr>
            <p:nvPr/>
          </p:nvSpPr>
          <p:spPr bwMode="auto">
            <a:xfrm>
              <a:off x="7355623" y="627534"/>
              <a:ext cx="746053" cy="35834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6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ea"/>
                  <a:ea typeface="+mn-ea"/>
                  <a:cs typeface="+mn-ea"/>
                </a:rPr>
                <a:t>文本</a:t>
              </a:r>
              <a:endParaRPr lang="zh-CN" altLang="en-US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ea"/>
              </a:endParaRPr>
            </a:p>
          </p:txBody>
        </p:sp>
      </p:grp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9" b="5579"/>
          <a:stretch>
            <a:fillRect/>
          </a:stretch>
        </p:blipFill>
        <p:spPr bwMode="auto">
          <a:xfrm flipH="1">
            <a:off x="1002195" y="2678515"/>
            <a:ext cx="3749431" cy="25285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839516" y="5544235"/>
            <a:ext cx="4270040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 kern="3000" spc="3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文字内容需概括精炼，建议与标题相关并符合整体语言风格，语言描述尽量简洁生动。</a:t>
            </a:r>
            <a:endParaRPr lang="zh-CN" altLang="en-US" dirty="0"/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767539" y="1553663"/>
            <a:ext cx="11012769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 kern="3000" spc="3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文字内容需概括精炼，建议与标题相关并符合整体语言风格，语言描述尽量简洁生动。文字内容需概括精炼，建议与标题相关并符合整体语言风格，语言描述尽量简洁生动。文字内容需概括精炼，建议与标题相关并符合整体语言风格，语言描述尽量简洁生动。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44" name="标题 4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 16"/>
          <p:cNvSpPr/>
          <p:nvPr/>
        </p:nvSpPr>
        <p:spPr bwMode="auto">
          <a:xfrm>
            <a:off x="2767883" y="1881336"/>
            <a:ext cx="6657109" cy="3100388"/>
          </a:xfrm>
          <a:custGeom>
            <a:avLst/>
            <a:gdLst>
              <a:gd name="connsiteX0" fmla="*/ 0 w 5718220"/>
              <a:gd name="connsiteY0" fmla="*/ 0 h 2987899"/>
              <a:gd name="connsiteX1" fmla="*/ 5718220 w 5718220"/>
              <a:gd name="connsiteY1" fmla="*/ 0 h 2987899"/>
              <a:gd name="connsiteX2" fmla="*/ 5718220 w 5718220"/>
              <a:gd name="connsiteY2" fmla="*/ 2485623 h 2987899"/>
              <a:gd name="connsiteX3" fmla="*/ 3181082 w 5718220"/>
              <a:gd name="connsiteY3" fmla="*/ 2485623 h 2987899"/>
              <a:gd name="connsiteX4" fmla="*/ 2859110 w 5718220"/>
              <a:gd name="connsiteY4" fmla="*/ 2987899 h 2987899"/>
              <a:gd name="connsiteX5" fmla="*/ 2537138 w 5718220"/>
              <a:gd name="connsiteY5" fmla="*/ 2485623 h 2987899"/>
              <a:gd name="connsiteX6" fmla="*/ 0 w 5718220"/>
              <a:gd name="connsiteY6" fmla="*/ 2485623 h 2987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18220" h="2987899">
                <a:moveTo>
                  <a:pt x="0" y="0"/>
                </a:moveTo>
                <a:lnTo>
                  <a:pt x="5718220" y="0"/>
                </a:lnTo>
                <a:lnTo>
                  <a:pt x="5718220" y="2485623"/>
                </a:lnTo>
                <a:lnTo>
                  <a:pt x="3181082" y="2485623"/>
                </a:lnTo>
                <a:lnTo>
                  <a:pt x="2859110" y="2987899"/>
                </a:lnTo>
                <a:lnTo>
                  <a:pt x="2537138" y="2485623"/>
                </a:lnTo>
                <a:lnTo>
                  <a:pt x="0" y="248562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</a:endParaRPr>
          </a:p>
        </p:txBody>
      </p:sp>
      <p:sp>
        <p:nvSpPr>
          <p:cNvPr id="18" name="任意多边形 17"/>
          <p:cNvSpPr/>
          <p:nvPr/>
        </p:nvSpPr>
        <p:spPr bwMode="auto">
          <a:xfrm>
            <a:off x="2767882" y="4594375"/>
            <a:ext cx="3268238" cy="1309687"/>
          </a:xfrm>
          <a:custGeom>
            <a:avLst/>
            <a:gdLst>
              <a:gd name="connsiteX0" fmla="*/ 0 w 2871990"/>
              <a:gd name="connsiteY0" fmla="*/ 0 h 1262405"/>
              <a:gd name="connsiteX1" fmla="*/ 2566250 w 2871990"/>
              <a:gd name="connsiteY1" fmla="*/ 0 h 1262405"/>
              <a:gd name="connsiteX2" fmla="*/ 2871990 w 2871990"/>
              <a:gd name="connsiteY2" fmla="*/ 469076 h 1262405"/>
              <a:gd name="connsiteX3" fmla="*/ 2871990 w 2871990"/>
              <a:gd name="connsiteY3" fmla="*/ 1262405 h 1262405"/>
              <a:gd name="connsiteX4" fmla="*/ 0 w 2871990"/>
              <a:gd name="connsiteY4" fmla="*/ 1262405 h 126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1990" h="1262405">
                <a:moveTo>
                  <a:pt x="0" y="0"/>
                </a:moveTo>
                <a:lnTo>
                  <a:pt x="2566250" y="0"/>
                </a:lnTo>
                <a:lnTo>
                  <a:pt x="2871990" y="469076"/>
                </a:lnTo>
                <a:lnTo>
                  <a:pt x="2871990" y="1262405"/>
                </a:lnTo>
                <a:lnTo>
                  <a:pt x="0" y="12624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</a:endParaRPr>
          </a:p>
        </p:txBody>
      </p:sp>
      <p:sp>
        <p:nvSpPr>
          <p:cNvPr id="19" name="任意多边形 18"/>
          <p:cNvSpPr/>
          <p:nvPr/>
        </p:nvSpPr>
        <p:spPr bwMode="auto">
          <a:xfrm rot="10800000" flipV="1">
            <a:off x="6164691" y="4580087"/>
            <a:ext cx="3260301" cy="1311275"/>
          </a:xfrm>
          <a:custGeom>
            <a:avLst/>
            <a:gdLst>
              <a:gd name="connsiteX0" fmla="*/ 0 w 2871990"/>
              <a:gd name="connsiteY0" fmla="*/ 0 h 1262405"/>
              <a:gd name="connsiteX1" fmla="*/ 2566250 w 2871990"/>
              <a:gd name="connsiteY1" fmla="*/ 0 h 1262405"/>
              <a:gd name="connsiteX2" fmla="*/ 2871990 w 2871990"/>
              <a:gd name="connsiteY2" fmla="*/ 469076 h 1262405"/>
              <a:gd name="connsiteX3" fmla="*/ 2871990 w 2871990"/>
              <a:gd name="connsiteY3" fmla="*/ 1262405 h 1262405"/>
              <a:gd name="connsiteX4" fmla="*/ 0 w 2871990"/>
              <a:gd name="connsiteY4" fmla="*/ 1262405 h 126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1990" h="1262405">
                <a:moveTo>
                  <a:pt x="0" y="0"/>
                </a:moveTo>
                <a:lnTo>
                  <a:pt x="2566250" y="0"/>
                </a:lnTo>
                <a:lnTo>
                  <a:pt x="2871990" y="469076"/>
                </a:lnTo>
                <a:lnTo>
                  <a:pt x="2871990" y="1262405"/>
                </a:lnTo>
                <a:lnTo>
                  <a:pt x="0" y="126240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2207568" y="1322536"/>
            <a:ext cx="573012" cy="573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9407531" y="5880250"/>
            <a:ext cx="573012" cy="5730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9407531" y="1465412"/>
            <a:ext cx="417458" cy="4175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2363123" y="5892949"/>
            <a:ext cx="417458" cy="417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</a:endParaRPr>
          </a:p>
        </p:txBody>
      </p:sp>
      <p:sp>
        <p:nvSpPr>
          <p:cNvPr id="20" name="文本框 78"/>
          <p:cNvSpPr txBox="1">
            <a:spLocks noChangeArrowheads="1"/>
          </p:cNvSpPr>
          <p:nvPr/>
        </p:nvSpPr>
        <p:spPr bwMode="auto">
          <a:xfrm>
            <a:off x="3088515" y="2436740"/>
            <a:ext cx="6015842" cy="345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 kern="3000" spc="3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</a:rPr>
              <a:t>文字内容需概括精炼，建议与标题相关并符合整体语言风格，语言描述尽量简洁生动。文字内容需概括精炼，建议与标题相关并符合整体语言风格，语言描述尽量简洁生动。文字内容需概括精炼，建议与标题相关并符合整体语言风格，语言描述尽量简洁生动。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文字内容需概括精炼，建议与标题相关并符合整体语言风格，语言描述尽量简洁生动。文字内容需概括精炼，建议与标题相关并符合整体语言风格，语言描述尽量简洁生动。文字内容需概括精炼，建议与标题相关并符合整体语言风格，语言描述尽量简洁生动。文字内容需概括精炼，建议与标题相关并符合整体语言风格，语言描述尽量简洁生动。</a:t>
            </a:r>
            <a:endParaRPr lang="en-US" altLang="zh-CN" dirty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21" name="TextBox 53"/>
          <p:cNvSpPr txBox="1">
            <a:spLocks noChangeArrowheads="1"/>
          </p:cNvSpPr>
          <p:nvPr/>
        </p:nvSpPr>
        <p:spPr bwMode="auto">
          <a:xfrm>
            <a:off x="2945659" y="2085900"/>
            <a:ext cx="1755546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zh-CN" altLang="en-US" b="1" kern="0" dirty="0">
                <a:solidFill>
                  <a:sysClr val="window" lastClr="FFFFFF">
                    <a:lumMod val="95000"/>
                  </a:sysClr>
                </a:solidFill>
                <a:latin typeface="+mn-ea"/>
                <a:cs typeface="+mn-ea"/>
              </a:rPr>
              <a:t>添加您的标题</a:t>
            </a:r>
            <a:endParaRPr lang="zh-CN" altLang="en-US" sz="2800" b="1" kern="0" dirty="0">
              <a:solidFill>
                <a:sysClr val="window" lastClr="FFFFFF">
                  <a:lumMod val="95000"/>
                </a:sysClr>
              </a:solidFill>
              <a:latin typeface="Arial" panose="020B0604020202020204" pitchFamily="34" charset="0"/>
              <a:cs typeface="+mn-ea"/>
            </a:endParaRPr>
          </a:p>
        </p:txBody>
      </p:sp>
      <p:pic>
        <p:nvPicPr>
          <p:cNvPr id="31754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660" y="4860852"/>
            <a:ext cx="61269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图片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816" y="4849740"/>
            <a:ext cx="61269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53"/>
          <p:cNvSpPr txBox="1">
            <a:spLocks noChangeArrowheads="1"/>
          </p:cNvSpPr>
          <p:nvPr/>
        </p:nvSpPr>
        <p:spPr bwMode="auto">
          <a:xfrm>
            <a:off x="3463116" y="4971975"/>
            <a:ext cx="1334914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rgbClr val="F2F2F2"/>
                </a:solidFill>
                <a:latin typeface="+mn-ea"/>
                <a:ea typeface="+mn-ea"/>
                <a:cs typeface="+mn-ea"/>
              </a:rPr>
              <a:t>添加文本</a:t>
            </a:r>
            <a:endParaRPr lang="zh-CN" altLang="en-US" sz="2800" b="1">
              <a:solidFill>
                <a:srgbClr val="F2F2F2"/>
              </a:solidFill>
              <a:latin typeface="Arial" panose="020B0604020202020204" pitchFamily="34" charset="0"/>
              <a:ea typeface="+mn-ea"/>
              <a:cs typeface="+mn-ea"/>
            </a:endParaRPr>
          </a:p>
        </p:txBody>
      </p:sp>
      <p:sp>
        <p:nvSpPr>
          <p:cNvPr id="25" name="TextBox 53"/>
          <p:cNvSpPr txBox="1">
            <a:spLocks noChangeArrowheads="1"/>
          </p:cNvSpPr>
          <p:nvPr/>
        </p:nvSpPr>
        <p:spPr bwMode="auto">
          <a:xfrm>
            <a:off x="7251987" y="5013250"/>
            <a:ext cx="1334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rgbClr val="F2F2F2"/>
                </a:solidFill>
                <a:latin typeface="+mn-ea"/>
                <a:ea typeface="+mn-ea"/>
                <a:cs typeface="+mn-ea"/>
              </a:rPr>
              <a:t>添加文本</a:t>
            </a:r>
            <a:endParaRPr lang="zh-CN" altLang="en-US" sz="2800" b="1">
              <a:solidFill>
                <a:srgbClr val="F2F2F2"/>
              </a:solidFill>
              <a:latin typeface="Arial" panose="020B0604020202020204" pitchFamily="34" charset="0"/>
              <a:ea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3" grpId="0" animBg="1"/>
      <p:bldP spid="14" grpId="0" animBg="1"/>
      <p:bldP spid="15" grpId="0" animBg="1"/>
      <p:bldP spid="16" grpId="0" animBg="1"/>
      <p:bldP spid="20" grpId="0"/>
      <p:bldP spid="21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1101" y="1473958"/>
            <a:ext cx="8272979" cy="263529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404205" y="2237605"/>
            <a:ext cx="37844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 smtClean="0">
                <a:solidFill>
                  <a:schemeClr val="tx2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第二章节</a:t>
            </a:r>
            <a:endParaRPr lang="zh-CN" altLang="en-US" sz="6600" b="1" dirty="0">
              <a:solidFill>
                <a:schemeClr val="tx2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087854" y="1791280"/>
            <a:ext cx="5712361" cy="958848"/>
            <a:chOff x="3905886" y="1363360"/>
            <a:chExt cx="4385998" cy="729789"/>
          </a:xfrm>
        </p:grpSpPr>
        <p:sp>
          <p:nvSpPr>
            <p:cNvPr id="27" name="任意多边形 26"/>
            <p:cNvSpPr/>
            <p:nvPr/>
          </p:nvSpPr>
          <p:spPr>
            <a:xfrm>
              <a:off x="3905886" y="1363360"/>
              <a:ext cx="4385998" cy="729789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322011" y="1453256"/>
              <a:ext cx="3149219" cy="562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文字内容需概括精炼，建议与标题相关并符合整体语言风格，语言描述尽量简洁生动。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087854" y="2896181"/>
            <a:ext cx="5712361" cy="958849"/>
            <a:chOff x="3905886" y="2204315"/>
            <a:chExt cx="4385998" cy="729791"/>
          </a:xfrm>
        </p:grpSpPr>
        <p:sp>
          <p:nvSpPr>
            <p:cNvPr id="28" name="任意多边形 27"/>
            <p:cNvSpPr/>
            <p:nvPr/>
          </p:nvSpPr>
          <p:spPr>
            <a:xfrm>
              <a:off x="3905886" y="2204315"/>
              <a:ext cx="4385998" cy="729791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322011" y="2272462"/>
              <a:ext cx="3149219" cy="562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文字内容需概括精炼，建议与标题相关并符合整体语言风格，语言描述尽量简洁生动。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087854" y="3978220"/>
            <a:ext cx="5712361" cy="958849"/>
            <a:chOff x="3905886" y="3027863"/>
            <a:chExt cx="4385998" cy="729790"/>
          </a:xfrm>
        </p:grpSpPr>
        <p:sp>
          <p:nvSpPr>
            <p:cNvPr id="29" name="任意多边形 28"/>
            <p:cNvSpPr/>
            <p:nvPr/>
          </p:nvSpPr>
          <p:spPr>
            <a:xfrm>
              <a:off x="3905886" y="3027863"/>
              <a:ext cx="4385998" cy="729790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4322011" y="3072502"/>
              <a:ext cx="3149219" cy="562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文字内容需概括精炼，建议与标题相关并符合整体语言风格，语言描述尽量简洁生动。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087854" y="5083119"/>
            <a:ext cx="5712361" cy="958849"/>
            <a:chOff x="3905886" y="3868806"/>
            <a:chExt cx="4385998" cy="729789"/>
          </a:xfrm>
        </p:grpSpPr>
        <p:sp>
          <p:nvSpPr>
            <p:cNvPr id="30" name="任意多边形 29"/>
            <p:cNvSpPr/>
            <p:nvPr/>
          </p:nvSpPr>
          <p:spPr>
            <a:xfrm>
              <a:off x="3905886" y="3868806"/>
              <a:ext cx="4385998" cy="729789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322011" y="3947103"/>
              <a:ext cx="3149219" cy="562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文字内容需概括精炼，建议与标题相关并符合整体语言风格，语言描述尽量简洁生动。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806055" y="2896181"/>
            <a:ext cx="2436016" cy="958849"/>
            <a:chOff x="2153902" y="2204314"/>
            <a:chExt cx="1870393" cy="729791"/>
          </a:xfrm>
        </p:grpSpPr>
        <p:sp>
          <p:nvSpPr>
            <p:cNvPr id="24" name="五边形 23"/>
            <p:cNvSpPr/>
            <p:nvPr/>
          </p:nvSpPr>
          <p:spPr>
            <a:xfrm>
              <a:off x="2153902" y="2204314"/>
              <a:ext cx="1870393" cy="729791"/>
            </a:xfrm>
            <a:prstGeom prst="homePlate">
              <a:avLst>
                <a:gd name="adj" fmla="val 30537"/>
              </a:avLst>
            </a:prstGeom>
            <a:solidFill>
              <a:schemeClr val="accent1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354958" y="2282127"/>
              <a:ext cx="1579926" cy="520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+mn-ea"/>
                  <a:cs typeface="+mn-ea"/>
                </a:rPr>
                <a:t>点击插入</a:t>
              </a:r>
              <a:endParaRPr lang="en-US" altLang="zh-CN" sz="1600" b="1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+mn-ea"/>
                  <a:cs typeface="+mn-ea"/>
                </a:rPr>
                <a:t>具体文本内容</a:t>
              </a:r>
              <a:endParaRPr lang="zh-CN" altLang="en-US" sz="1600" b="1" dirty="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806055" y="3978221"/>
            <a:ext cx="2436016" cy="958849"/>
            <a:chOff x="2153902" y="3027867"/>
            <a:chExt cx="1870393" cy="729791"/>
          </a:xfrm>
        </p:grpSpPr>
        <p:sp>
          <p:nvSpPr>
            <p:cNvPr id="25" name="五边形 24"/>
            <p:cNvSpPr/>
            <p:nvPr/>
          </p:nvSpPr>
          <p:spPr>
            <a:xfrm>
              <a:off x="2153902" y="3027867"/>
              <a:ext cx="1870393" cy="729791"/>
            </a:xfrm>
            <a:prstGeom prst="homePlate">
              <a:avLst>
                <a:gd name="adj" fmla="val 30537"/>
              </a:avLst>
            </a:prstGeom>
            <a:solidFill>
              <a:schemeClr val="accent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354958" y="3142411"/>
              <a:ext cx="1579926" cy="520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+mn-ea"/>
                  <a:cs typeface="+mn-ea"/>
                </a:rPr>
                <a:t>点击插入具体</a:t>
              </a:r>
              <a:endParaRPr lang="en-US" altLang="zh-CN" sz="1600" b="1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+mn-ea"/>
                  <a:cs typeface="+mn-ea"/>
                </a:rPr>
                <a:t>文本内容</a:t>
              </a:r>
              <a:endParaRPr lang="zh-CN" altLang="en-US" sz="1600" b="1" dirty="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806055" y="5083122"/>
            <a:ext cx="2436016" cy="958849"/>
            <a:chOff x="2153902" y="3868819"/>
            <a:chExt cx="1870393" cy="729791"/>
          </a:xfrm>
        </p:grpSpPr>
        <p:sp>
          <p:nvSpPr>
            <p:cNvPr id="26" name="五边形 25"/>
            <p:cNvSpPr/>
            <p:nvPr/>
          </p:nvSpPr>
          <p:spPr>
            <a:xfrm>
              <a:off x="2153902" y="3868819"/>
              <a:ext cx="1870393" cy="729791"/>
            </a:xfrm>
            <a:prstGeom prst="homePlate">
              <a:avLst>
                <a:gd name="adj" fmla="val 30537"/>
              </a:avLst>
            </a:prstGeom>
            <a:solidFill>
              <a:schemeClr val="accent3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2354958" y="3954364"/>
              <a:ext cx="1579926" cy="520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+mn-ea"/>
                  <a:cs typeface="+mn-ea"/>
                </a:rPr>
                <a:t>点击插入</a:t>
              </a:r>
              <a:endParaRPr lang="en-US" altLang="zh-CN" sz="1600" b="1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+mn-ea"/>
                  <a:cs typeface="+mn-ea"/>
                </a:rPr>
                <a:t>具体文本内容</a:t>
              </a:r>
              <a:endParaRPr lang="zh-CN" altLang="en-US" sz="1600" b="1" dirty="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806055" y="1791282"/>
            <a:ext cx="2436016" cy="958849"/>
            <a:chOff x="2153902" y="1363363"/>
            <a:chExt cx="1870393" cy="729791"/>
          </a:xfrm>
        </p:grpSpPr>
        <p:sp>
          <p:nvSpPr>
            <p:cNvPr id="23" name="五边形 22"/>
            <p:cNvSpPr/>
            <p:nvPr/>
          </p:nvSpPr>
          <p:spPr>
            <a:xfrm>
              <a:off x="2153902" y="1363363"/>
              <a:ext cx="1870393" cy="729791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2325960" y="1452773"/>
              <a:ext cx="1579926" cy="520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+mn-ea"/>
                  <a:cs typeface="+mn-ea"/>
                </a:rPr>
                <a:t>点击插入具体</a:t>
              </a:r>
              <a:endParaRPr lang="en-US" altLang="zh-CN" sz="1600" b="1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+mn-ea"/>
                  <a:cs typeface="+mn-ea"/>
                </a:rPr>
                <a:t>文本内容</a:t>
              </a:r>
              <a:endParaRPr lang="zh-CN" altLang="en-US" sz="1600" b="1" dirty="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flipH="1">
            <a:off x="1146491" y="2208523"/>
            <a:ext cx="1588700" cy="3698867"/>
            <a:chOff x="2051050" y="1727200"/>
            <a:chExt cx="792163" cy="1911350"/>
          </a:xfrm>
          <a:effectLst/>
        </p:grpSpPr>
        <p:sp>
          <p:nvSpPr>
            <p:cNvPr id="21" name="Freeform 100"/>
            <p:cNvSpPr/>
            <p:nvPr/>
          </p:nvSpPr>
          <p:spPr bwMode="auto">
            <a:xfrm>
              <a:off x="2579688" y="2960688"/>
              <a:ext cx="166688" cy="539750"/>
            </a:xfrm>
            <a:custGeom>
              <a:avLst/>
              <a:gdLst>
                <a:gd name="T0" fmla="*/ 0 w 12"/>
                <a:gd name="T1" fmla="*/ 4 h 39"/>
                <a:gd name="T2" fmla="*/ 9 w 12"/>
                <a:gd name="T3" fmla="*/ 0 h 39"/>
                <a:gd name="T4" fmla="*/ 11 w 12"/>
                <a:gd name="T5" fmla="*/ 5 h 39"/>
                <a:gd name="T6" fmla="*/ 11 w 12"/>
                <a:gd name="T7" fmla="*/ 19 h 39"/>
                <a:gd name="T8" fmla="*/ 11 w 12"/>
                <a:gd name="T9" fmla="*/ 19 h 39"/>
                <a:gd name="T10" fmla="*/ 11 w 12"/>
                <a:gd name="T11" fmla="*/ 19 h 39"/>
                <a:gd name="T12" fmla="*/ 11 w 12"/>
                <a:gd name="T13" fmla="*/ 19 h 39"/>
                <a:gd name="T14" fmla="*/ 11 w 12"/>
                <a:gd name="T15" fmla="*/ 19 h 39"/>
                <a:gd name="T16" fmla="*/ 11 w 12"/>
                <a:gd name="T17" fmla="*/ 19 h 39"/>
                <a:gd name="T18" fmla="*/ 11 w 12"/>
                <a:gd name="T19" fmla="*/ 20 h 39"/>
                <a:gd name="T20" fmla="*/ 9 w 12"/>
                <a:gd name="T21" fmla="*/ 28 h 39"/>
                <a:gd name="T22" fmla="*/ 8 w 12"/>
                <a:gd name="T23" fmla="*/ 39 h 39"/>
                <a:gd name="T24" fmla="*/ 8 w 12"/>
                <a:gd name="T25" fmla="*/ 39 h 39"/>
                <a:gd name="T26" fmla="*/ 8 w 12"/>
                <a:gd name="T27" fmla="*/ 39 h 39"/>
                <a:gd name="T28" fmla="*/ 3 w 12"/>
                <a:gd name="T29" fmla="*/ 39 h 39"/>
                <a:gd name="T30" fmla="*/ 1 w 12"/>
                <a:gd name="T31" fmla="*/ 37 h 39"/>
                <a:gd name="T32" fmla="*/ 2 w 12"/>
                <a:gd name="T33" fmla="*/ 35 h 39"/>
                <a:gd name="T34" fmla="*/ 7 w 12"/>
                <a:gd name="T35" fmla="*/ 35 h 39"/>
                <a:gd name="T36" fmla="*/ 0 w 12"/>
                <a:gd name="T37" fmla="*/ 32 h 39"/>
                <a:gd name="T38" fmla="*/ 8 w 12"/>
                <a:gd name="T39" fmla="*/ 33 h 39"/>
                <a:gd name="T40" fmla="*/ 8 w 12"/>
                <a:gd name="T41" fmla="*/ 29 h 39"/>
                <a:gd name="T42" fmla="*/ 5 w 12"/>
                <a:gd name="T43" fmla="*/ 30 h 39"/>
                <a:gd name="T44" fmla="*/ 8 w 12"/>
                <a:gd name="T45" fmla="*/ 26 h 39"/>
                <a:gd name="T46" fmla="*/ 5 w 12"/>
                <a:gd name="T47" fmla="*/ 26 h 39"/>
                <a:gd name="T48" fmla="*/ 8 w 12"/>
                <a:gd name="T49" fmla="*/ 23 h 39"/>
                <a:gd name="T50" fmla="*/ 5 w 12"/>
                <a:gd name="T51" fmla="*/ 20 h 39"/>
                <a:gd name="T52" fmla="*/ 6 w 12"/>
                <a:gd name="T53" fmla="*/ 17 h 39"/>
                <a:gd name="T54" fmla="*/ 9 w 12"/>
                <a:gd name="T55" fmla="*/ 16 h 39"/>
                <a:gd name="T56" fmla="*/ 9 w 12"/>
                <a:gd name="T57" fmla="*/ 15 h 39"/>
                <a:gd name="T58" fmla="*/ 5 w 12"/>
                <a:gd name="T59" fmla="*/ 10 h 39"/>
                <a:gd name="T60" fmla="*/ 9 w 12"/>
                <a:gd name="T61" fmla="*/ 10 h 39"/>
                <a:gd name="T62" fmla="*/ 4 w 12"/>
                <a:gd name="T63" fmla="*/ 7 h 39"/>
                <a:gd name="T64" fmla="*/ 6 w 12"/>
                <a:gd name="T65" fmla="*/ 7 h 39"/>
                <a:gd name="T66" fmla="*/ 9 w 12"/>
                <a:gd name="T67" fmla="*/ 6 h 39"/>
                <a:gd name="T68" fmla="*/ 7 w 12"/>
                <a:gd name="T69" fmla="*/ 5 h 39"/>
                <a:gd name="T70" fmla="*/ 9 w 12"/>
                <a:gd name="T71" fmla="*/ 4 h 39"/>
                <a:gd name="T72" fmla="*/ 0 w 12"/>
                <a:gd name="T73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" h="39">
                  <a:moveTo>
                    <a:pt x="0" y="4"/>
                  </a:moveTo>
                  <a:cubicBezTo>
                    <a:pt x="2" y="3"/>
                    <a:pt x="6" y="1"/>
                    <a:pt x="9" y="0"/>
                  </a:cubicBezTo>
                  <a:cubicBezTo>
                    <a:pt x="9" y="1"/>
                    <a:pt x="12" y="3"/>
                    <a:pt x="11" y="5"/>
                  </a:cubicBezTo>
                  <a:cubicBezTo>
                    <a:pt x="10" y="6"/>
                    <a:pt x="11" y="17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1"/>
                    <a:pt x="9" y="28"/>
                    <a:pt x="9" y="28"/>
                  </a:cubicBezTo>
                  <a:cubicBezTo>
                    <a:pt x="9" y="28"/>
                    <a:pt x="11" y="37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6"/>
                    <a:pt x="2" y="35"/>
                    <a:pt x="2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6" y="32"/>
                    <a:pt x="0" y="32"/>
                    <a:pt x="0" y="32"/>
                  </a:cubicBezTo>
                  <a:cubicBezTo>
                    <a:pt x="1" y="31"/>
                    <a:pt x="6" y="32"/>
                    <a:pt x="8" y="33"/>
                  </a:cubicBezTo>
                  <a:cubicBezTo>
                    <a:pt x="9" y="32"/>
                    <a:pt x="8" y="30"/>
                    <a:pt x="8" y="29"/>
                  </a:cubicBezTo>
                  <a:cubicBezTo>
                    <a:pt x="7" y="29"/>
                    <a:pt x="5" y="30"/>
                    <a:pt x="5" y="30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5"/>
                    <a:pt x="5" y="26"/>
                    <a:pt x="5" y="26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7" y="22"/>
                    <a:pt x="5" y="20"/>
                  </a:cubicBezTo>
                  <a:cubicBezTo>
                    <a:pt x="4" y="18"/>
                    <a:pt x="6" y="17"/>
                    <a:pt x="6" y="17"/>
                  </a:cubicBezTo>
                  <a:cubicBezTo>
                    <a:pt x="6" y="17"/>
                    <a:pt x="10" y="19"/>
                    <a:pt x="9" y="16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8" y="13"/>
                    <a:pt x="5" y="10"/>
                    <a:pt x="5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8"/>
                    <a:pt x="3" y="9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7" y="6"/>
                    <a:pt x="9" y="6"/>
                    <a:pt x="9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3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0" name="Freeform 93"/>
            <p:cNvSpPr/>
            <p:nvPr/>
          </p:nvSpPr>
          <p:spPr bwMode="auto">
            <a:xfrm>
              <a:off x="2481263" y="1892300"/>
              <a:ext cx="125413" cy="180975"/>
            </a:xfrm>
            <a:custGeom>
              <a:avLst/>
              <a:gdLst>
                <a:gd name="T0" fmla="*/ 9 w 9"/>
                <a:gd name="T1" fmla="*/ 6 h 13"/>
                <a:gd name="T2" fmla="*/ 9 w 9"/>
                <a:gd name="T3" fmla="*/ 0 h 13"/>
                <a:gd name="T4" fmla="*/ 3 w 9"/>
                <a:gd name="T5" fmla="*/ 3 h 13"/>
                <a:gd name="T6" fmla="*/ 1 w 9"/>
                <a:gd name="T7" fmla="*/ 9 h 13"/>
                <a:gd name="T8" fmla="*/ 5 w 9"/>
                <a:gd name="T9" fmla="*/ 13 h 13"/>
                <a:gd name="T10" fmla="*/ 9 w 9"/>
                <a:gd name="T1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3">
                  <a:moveTo>
                    <a:pt x="9" y="6"/>
                  </a:moveTo>
                  <a:cubicBezTo>
                    <a:pt x="9" y="6"/>
                    <a:pt x="9" y="1"/>
                    <a:pt x="9" y="0"/>
                  </a:cubicBezTo>
                  <a:cubicBezTo>
                    <a:pt x="9" y="0"/>
                    <a:pt x="3" y="3"/>
                    <a:pt x="3" y="3"/>
                  </a:cubicBezTo>
                  <a:cubicBezTo>
                    <a:pt x="3" y="3"/>
                    <a:pt x="1" y="7"/>
                    <a:pt x="1" y="9"/>
                  </a:cubicBezTo>
                  <a:cubicBezTo>
                    <a:pt x="0" y="11"/>
                    <a:pt x="5" y="13"/>
                    <a:pt x="5" y="13"/>
                  </a:cubicBezTo>
                  <a:lnTo>
                    <a:pt x="9" y="6"/>
                  </a:lnTo>
                  <a:close/>
                </a:path>
              </a:pathLst>
            </a:custGeom>
            <a:solidFill>
              <a:srgbClr val="D69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1" name="Freeform 94"/>
            <p:cNvSpPr/>
            <p:nvPr/>
          </p:nvSpPr>
          <p:spPr bwMode="auto">
            <a:xfrm>
              <a:off x="2509838" y="3459163"/>
              <a:ext cx="193675" cy="179387"/>
            </a:xfrm>
            <a:custGeom>
              <a:avLst/>
              <a:gdLst>
                <a:gd name="T0" fmla="*/ 12 w 14"/>
                <a:gd name="T1" fmla="*/ 1 h 13"/>
                <a:gd name="T2" fmla="*/ 13 w 14"/>
                <a:gd name="T3" fmla="*/ 7 h 13"/>
                <a:gd name="T4" fmla="*/ 13 w 14"/>
                <a:gd name="T5" fmla="*/ 9 h 13"/>
                <a:gd name="T6" fmla="*/ 11 w 14"/>
                <a:gd name="T7" fmla="*/ 9 h 13"/>
                <a:gd name="T8" fmla="*/ 5 w 14"/>
                <a:gd name="T9" fmla="*/ 12 h 13"/>
                <a:gd name="T10" fmla="*/ 0 w 14"/>
                <a:gd name="T11" fmla="*/ 11 h 13"/>
                <a:gd name="T12" fmla="*/ 3 w 14"/>
                <a:gd name="T13" fmla="*/ 7 h 13"/>
                <a:gd name="T14" fmla="*/ 5 w 14"/>
                <a:gd name="T15" fmla="*/ 1 h 13"/>
                <a:gd name="T16" fmla="*/ 12 w 14"/>
                <a:gd name="T17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12" y="1"/>
                  </a:moveTo>
                  <a:cubicBezTo>
                    <a:pt x="12" y="1"/>
                    <a:pt x="14" y="6"/>
                    <a:pt x="13" y="7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13"/>
                    <a:pt x="5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2" y="7"/>
                    <a:pt x="3" y="7"/>
                  </a:cubicBezTo>
                  <a:cubicBezTo>
                    <a:pt x="3" y="6"/>
                    <a:pt x="5" y="2"/>
                    <a:pt x="5" y="1"/>
                  </a:cubicBezTo>
                  <a:cubicBezTo>
                    <a:pt x="6" y="0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2" name="Freeform 95"/>
            <p:cNvSpPr/>
            <p:nvPr/>
          </p:nvSpPr>
          <p:spPr bwMode="auto">
            <a:xfrm>
              <a:off x="2051050" y="2211388"/>
              <a:ext cx="166688" cy="96837"/>
            </a:xfrm>
            <a:custGeom>
              <a:avLst/>
              <a:gdLst>
                <a:gd name="T0" fmla="*/ 0 w 12"/>
                <a:gd name="T1" fmla="*/ 3 h 7"/>
                <a:gd name="T2" fmla="*/ 3 w 12"/>
                <a:gd name="T3" fmla="*/ 3 h 7"/>
                <a:gd name="T4" fmla="*/ 7 w 12"/>
                <a:gd name="T5" fmla="*/ 3 h 7"/>
                <a:gd name="T6" fmla="*/ 8 w 12"/>
                <a:gd name="T7" fmla="*/ 2 h 7"/>
                <a:gd name="T8" fmla="*/ 8 w 12"/>
                <a:gd name="T9" fmla="*/ 0 h 7"/>
                <a:gd name="T10" fmla="*/ 10 w 12"/>
                <a:gd name="T11" fmla="*/ 3 h 7"/>
                <a:gd name="T12" fmla="*/ 12 w 12"/>
                <a:gd name="T13" fmla="*/ 5 h 7"/>
                <a:gd name="T14" fmla="*/ 10 w 12"/>
                <a:gd name="T15" fmla="*/ 7 h 7"/>
                <a:gd name="T16" fmla="*/ 5 w 12"/>
                <a:gd name="T17" fmla="*/ 7 h 7"/>
                <a:gd name="T18" fmla="*/ 0 w 12"/>
                <a:gd name="T1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7">
                  <a:moveTo>
                    <a:pt x="0" y="3"/>
                  </a:moveTo>
                  <a:cubicBezTo>
                    <a:pt x="0" y="3"/>
                    <a:pt x="3" y="2"/>
                    <a:pt x="3" y="3"/>
                  </a:cubicBezTo>
                  <a:cubicBezTo>
                    <a:pt x="3" y="3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7" y="1"/>
                    <a:pt x="8" y="0"/>
                  </a:cubicBezTo>
                  <a:cubicBezTo>
                    <a:pt x="8" y="0"/>
                    <a:pt x="10" y="3"/>
                    <a:pt x="10" y="3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6" y="7"/>
                    <a:pt x="5" y="7"/>
                  </a:cubicBezTo>
                  <a:cubicBezTo>
                    <a:pt x="5" y="7"/>
                    <a:pt x="0" y="4"/>
                    <a:pt x="0" y="4"/>
                  </a:cubicBezTo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3" name="Freeform 96"/>
            <p:cNvSpPr/>
            <p:nvPr/>
          </p:nvSpPr>
          <p:spPr bwMode="auto">
            <a:xfrm>
              <a:off x="2370138" y="3430588"/>
              <a:ext cx="236538" cy="111125"/>
            </a:xfrm>
            <a:custGeom>
              <a:avLst/>
              <a:gdLst>
                <a:gd name="T0" fmla="*/ 15 w 17"/>
                <a:gd name="T1" fmla="*/ 6 h 8"/>
                <a:gd name="T2" fmla="*/ 9 w 17"/>
                <a:gd name="T3" fmla="*/ 8 h 8"/>
                <a:gd name="T4" fmla="*/ 1 w 17"/>
                <a:gd name="T5" fmla="*/ 8 h 8"/>
                <a:gd name="T6" fmla="*/ 3 w 17"/>
                <a:gd name="T7" fmla="*/ 6 h 8"/>
                <a:gd name="T8" fmla="*/ 8 w 17"/>
                <a:gd name="T9" fmla="*/ 5 h 8"/>
                <a:gd name="T10" fmla="*/ 13 w 17"/>
                <a:gd name="T11" fmla="*/ 0 h 8"/>
                <a:gd name="T12" fmla="*/ 17 w 17"/>
                <a:gd name="T13" fmla="*/ 0 h 8"/>
                <a:gd name="T14" fmla="*/ 15 w 17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8">
                  <a:moveTo>
                    <a:pt x="15" y="6"/>
                  </a:moveTo>
                  <a:cubicBezTo>
                    <a:pt x="15" y="6"/>
                    <a:pt x="12" y="8"/>
                    <a:pt x="9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6"/>
                    <a:pt x="3" y="6"/>
                  </a:cubicBezTo>
                  <a:cubicBezTo>
                    <a:pt x="3" y="6"/>
                    <a:pt x="5" y="6"/>
                    <a:pt x="8" y="5"/>
                  </a:cubicBezTo>
                  <a:cubicBezTo>
                    <a:pt x="11" y="3"/>
                    <a:pt x="13" y="0"/>
                    <a:pt x="1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4"/>
                    <a:pt x="15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4" name="Freeform 97"/>
            <p:cNvSpPr/>
            <p:nvPr/>
          </p:nvSpPr>
          <p:spPr bwMode="auto">
            <a:xfrm>
              <a:off x="2411413" y="2544763"/>
              <a:ext cx="223838" cy="914400"/>
            </a:xfrm>
            <a:custGeom>
              <a:avLst/>
              <a:gdLst>
                <a:gd name="T0" fmla="*/ 14 w 16"/>
                <a:gd name="T1" fmla="*/ 66 h 66"/>
                <a:gd name="T2" fmla="*/ 9 w 16"/>
                <a:gd name="T3" fmla="*/ 64 h 66"/>
                <a:gd name="T4" fmla="*/ 9 w 16"/>
                <a:gd name="T5" fmla="*/ 62 h 66"/>
                <a:gd name="T6" fmla="*/ 11 w 16"/>
                <a:gd name="T7" fmla="*/ 60 h 66"/>
                <a:gd name="T8" fmla="*/ 10 w 16"/>
                <a:gd name="T9" fmla="*/ 58 h 66"/>
                <a:gd name="T10" fmla="*/ 11 w 16"/>
                <a:gd name="T11" fmla="*/ 56 h 66"/>
                <a:gd name="T12" fmla="*/ 9 w 16"/>
                <a:gd name="T13" fmla="*/ 55 h 66"/>
                <a:gd name="T14" fmla="*/ 10 w 16"/>
                <a:gd name="T15" fmla="*/ 52 h 66"/>
                <a:gd name="T16" fmla="*/ 9 w 16"/>
                <a:gd name="T17" fmla="*/ 46 h 66"/>
                <a:gd name="T18" fmla="*/ 9 w 16"/>
                <a:gd name="T19" fmla="*/ 42 h 66"/>
                <a:gd name="T20" fmla="*/ 9 w 16"/>
                <a:gd name="T21" fmla="*/ 42 h 66"/>
                <a:gd name="T22" fmla="*/ 7 w 16"/>
                <a:gd name="T23" fmla="*/ 40 h 66"/>
                <a:gd name="T24" fmla="*/ 7 w 16"/>
                <a:gd name="T25" fmla="*/ 38 h 66"/>
                <a:gd name="T26" fmla="*/ 6 w 16"/>
                <a:gd name="T27" fmla="*/ 35 h 66"/>
                <a:gd name="T28" fmla="*/ 1 w 16"/>
                <a:gd name="T29" fmla="*/ 10 h 66"/>
                <a:gd name="T30" fmla="*/ 1 w 16"/>
                <a:gd name="T31" fmla="*/ 0 h 66"/>
                <a:gd name="T32" fmla="*/ 6 w 16"/>
                <a:gd name="T33" fmla="*/ 1 h 66"/>
                <a:gd name="T34" fmla="*/ 9 w 16"/>
                <a:gd name="T35" fmla="*/ 4 h 66"/>
                <a:gd name="T36" fmla="*/ 14 w 16"/>
                <a:gd name="T37" fmla="*/ 19 h 66"/>
                <a:gd name="T38" fmla="*/ 13 w 16"/>
                <a:gd name="T39" fmla="*/ 33 h 66"/>
                <a:gd name="T40" fmla="*/ 15 w 16"/>
                <a:gd name="T41" fmla="*/ 44 h 66"/>
                <a:gd name="T42" fmla="*/ 15 w 16"/>
                <a:gd name="T43" fmla="*/ 61 h 66"/>
                <a:gd name="T44" fmla="*/ 14 w 16"/>
                <a:gd name="T4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66">
                  <a:moveTo>
                    <a:pt x="14" y="66"/>
                  </a:moveTo>
                  <a:cubicBezTo>
                    <a:pt x="9" y="64"/>
                    <a:pt x="9" y="64"/>
                    <a:pt x="9" y="64"/>
                  </a:cubicBezTo>
                  <a:cubicBezTo>
                    <a:pt x="9" y="64"/>
                    <a:pt x="9" y="63"/>
                    <a:pt x="9" y="62"/>
                  </a:cubicBezTo>
                  <a:cubicBezTo>
                    <a:pt x="10" y="62"/>
                    <a:pt x="11" y="60"/>
                    <a:pt x="11" y="60"/>
                  </a:cubicBezTo>
                  <a:cubicBezTo>
                    <a:pt x="11" y="60"/>
                    <a:pt x="10" y="59"/>
                    <a:pt x="10" y="58"/>
                  </a:cubicBezTo>
                  <a:cubicBezTo>
                    <a:pt x="10" y="57"/>
                    <a:pt x="11" y="56"/>
                    <a:pt x="11" y="56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10" y="52"/>
                    <a:pt x="10" y="52"/>
                  </a:cubicBezTo>
                  <a:cubicBezTo>
                    <a:pt x="10" y="51"/>
                    <a:pt x="9" y="46"/>
                    <a:pt x="9" y="46"/>
                  </a:cubicBezTo>
                  <a:cubicBezTo>
                    <a:pt x="9" y="46"/>
                    <a:pt x="8" y="43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0" y="12"/>
                    <a:pt x="1" y="10"/>
                  </a:cubicBezTo>
                  <a:cubicBezTo>
                    <a:pt x="2" y="9"/>
                    <a:pt x="1" y="0"/>
                    <a:pt x="1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9" y="3"/>
                    <a:pt x="9" y="4"/>
                  </a:cubicBezTo>
                  <a:cubicBezTo>
                    <a:pt x="9" y="5"/>
                    <a:pt x="14" y="19"/>
                    <a:pt x="14" y="19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60"/>
                    <a:pt x="15" y="61"/>
                  </a:cubicBezTo>
                  <a:cubicBezTo>
                    <a:pt x="16" y="61"/>
                    <a:pt x="14" y="66"/>
                    <a:pt x="14" y="66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5" name="Freeform 98"/>
            <p:cNvSpPr/>
            <p:nvPr/>
          </p:nvSpPr>
          <p:spPr bwMode="auto">
            <a:xfrm>
              <a:off x="2425700" y="2544763"/>
              <a:ext cx="209550" cy="914400"/>
            </a:xfrm>
            <a:custGeom>
              <a:avLst/>
              <a:gdLst>
                <a:gd name="T0" fmla="*/ 0 w 15"/>
                <a:gd name="T1" fmla="*/ 0 h 66"/>
                <a:gd name="T2" fmla="*/ 5 w 15"/>
                <a:gd name="T3" fmla="*/ 1 h 66"/>
                <a:gd name="T4" fmla="*/ 8 w 15"/>
                <a:gd name="T5" fmla="*/ 4 h 66"/>
                <a:gd name="T6" fmla="*/ 13 w 15"/>
                <a:gd name="T7" fmla="*/ 19 h 66"/>
                <a:gd name="T8" fmla="*/ 12 w 15"/>
                <a:gd name="T9" fmla="*/ 33 h 66"/>
                <a:gd name="T10" fmla="*/ 14 w 15"/>
                <a:gd name="T11" fmla="*/ 44 h 66"/>
                <a:gd name="T12" fmla="*/ 14 w 15"/>
                <a:gd name="T13" fmla="*/ 61 h 66"/>
                <a:gd name="T14" fmla="*/ 13 w 15"/>
                <a:gd name="T15" fmla="*/ 66 h 66"/>
                <a:gd name="T16" fmla="*/ 8 w 15"/>
                <a:gd name="T17" fmla="*/ 64 h 66"/>
                <a:gd name="T18" fmla="*/ 8 w 15"/>
                <a:gd name="T19" fmla="*/ 63 h 66"/>
                <a:gd name="T20" fmla="*/ 11 w 15"/>
                <a:gd name="T21" fmla="*/ 61 h 66"/>
                <a:gd name="T22" fmla="*/ 10 w 15"/>
                <a:gd name="T23" fmla="*/ 60 h 66"/>
                <a:gd name="T24" fmla="*/ 10 w 15"/>
                <a:gd name="T25" fmla="*/ 60 h 66"/>
                <a:gd name="T26" fmla="*/ 9 w 15"/>
                <a:gd name="T27" fmla="*/ 59 h 66"/>
                <a:gd name="T28" fmla="*/ 11 w 15"/>
                <a:gd name="T29" fmla="*/ 56 h 66"/>
                <a:gd name="T30" fmla="*/ 10 w 15"/>
                <a:gd name="T31" fmla="*/ 56 h 66"/>
                <a:gd name="T32" fmla="*/ 8 w 15"/>
                <a:gd name="T33" fmla="*/ 55 h 66"/>
                <a:gd name="T34" fmla="*/ 8 w 15"/>
                <a:gd name="T35" fmla="*/ 55 h 66"/>
                <a:gd name="T36" fmla="*/ 11 w 15"/>
                <a:gd name="T37" fmla="*/ 53 h 66"/>
                <a:gd name="T38" fmla="*/ 12 w 15"/>
                <a:gd name="T39" fmla="*/ 49 h 66"/>
                <a:gd name="T40" fmla="*/ 9 w 15"/>
                <a:gd name="T41" fmla="*/ 52 h 66"/>
                <a:gd name="T42" fmla="*/ 10 w 15"/>
                <a:gd name="T43" fmla="*/ 47 h 66"/>
                <a:gd name="T44" fmla="*/ 9 w 15"/>
                <a:gd name="T45" fmla="*/ 49 h 66"/>
                <a:gd name="T46" fmla="*/ 8 w 15"/>
                <a:gd name="T47" fmla="*/ 46 h 66"/>
                <a:gd name="T48" fmla="*/ 10 w 15"/>
                <a:gd name="T49" fmla="*/ 42 h 66"/>
                <a:gd name="T50" fmla="*/ 9 w 15"/>
                <a:gd name="T51" fmla="*/ 38 h 66"/>
                <a:gd name="T52" fmla="*/ 7 w 15"/>
                <a:gd name="T53" fmla="*/ 41 h 66"/>
                <a:gd name="T54" fmla="*/ 6 w 15"/>
                <a:gd name="T55" fmla="*/ 40 h 66"/>
                <a:gd name="T56" fmla="*/ 9 w 15"/>
                <a:gd name="T57" fmla="*/ 36 h 66"/>
                <a:gd name="T58" fmla="*/ 8 w 15"/>
                <a:gd name="T59" fmla="*/ 34 h 66"/>
                <a:gd name="T60" fmla="*/ 5 w 15"/>
                <a:gd name="T61" fmla="*/ 35 h 66"/>
                <a:gd name="T62" fmla="*/ 5 w 15"/>
                <a:gd name="T63" fmla="*/ 35 h 66"/>
                <a:gd name="T64" fmla="*/ 8 w 15"/>
                <a:gd name="T65" fmla="*/ 31 h 66"/>
                <a:gd name="T66" fmla="*/ 5 w 15"/>
                <a:gd name="T67" fmla="*/ 20 h 66"/>
                <a:gd name="T68" fmla="*/ 0 w 15"/>
                <a:gd name="T69" fmla="*/ 10 h 66"/>
                <a:gd name="T70" fmla="*/ 0 w 15"/>
                <a:gd name="T7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" h="66">
                  <a:moveTo>
                    <a:pt x="0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8" y="3"/>
                    <a:pt x="8" y="4"/>
                  </a:cubicBezTo>
                  <a:cubicBezTo>
                    <a:pt x="8" y="5"/>
                    <a:pt x="13" y="19"/>
                    <a:pt x="13" y="19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60"/>
                    <a:pt x="14" y="61"/>
                  </a:cubicBezTo>
                  <a:cubicBezTo>
                    <a:pt x="15" y="61"/>
                    <a:pt x="13" y="66"/>
                    <a:pt x="13" y="66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4"/>
                    <a:pt x="8" y="64"/>
                    <a:pt x="8" y="63"/>
                  </a:cubicBezTo>
                  <a:cubicBezTo>
                    <a:pt x="10" y="63"/>
                    <a:pt x="11" y="62"/>
                    <a:pt x="11" y="61"/>
                  </a:cubicBezTo>
                  <a:cubicBezTo>
                    <a:pt x="10" y="61"/>
                    <a:pt x="10" y="61"/>
                    <a:pt x="10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60"/>
                    <a:pt x="9" y="60"/>
                    <a:pt x="9" y="59"/>
                  </a:cubicBezTo>
                  <a:cubicBezTo>
                    <a:pt x="13" y="60"/>
                    <a:pt x="11" y="56"/>
                    <a:pt x="11" y="56"/>
                  </a:cubicBezTo>
                  <a:cubicBezTo>
                    <a:pt x="11" y="56"/>
                    <a:pt x="10" y="56"/>
                    <a:pt x="10" y="56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9" y="54"/>
                    <a:pt x="10" y="54"/>
                    <a:pt x="11" y="53"/>
                  </a:cubicBezTo>
                  <a:cubicBezTo>
                    <a:pt x="12" y="52"/>
                    <a:pt x="12" y="49"/>
                    <a:pt x="12" y="49"/>
                  </a:cubicBezTo>
                  <a:cubicBezTo>
                    <a:pt x="11" y="51"/>
                    <a:pt x="9" y="52"/>
                    <a:pt x="9" y="52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8"/>
                    <a:pt x="8" y="47"/>
                    <a:pt x="8" y="46"/>
                  </a:cubicBezTo>
                  <a:cubicBezTo>
                    <a:pt x="9" y="44"/>
                    <a:pt x="10" y="43"/>
                    <a:pt x="10" y="42"/>
                  </a:cubicBezTo>
                  <a:cubicBezTo>
                    <a:pt x="11" y="40"/>
                    <a:pt x="9" y="38"/>
                    <a:pt x="9" y="38"/>
                  </a:cubicBezTo>
                  <a:cubicBezTo>
                    <a:pt x="9" y="40"/>
                    <a:pt x="8" y="41"/>
                    <a:pt x="7" y="41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6" y="34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9" y="29"/>
                    <a:pt x="6" y="22"/>
                    <a:pt x="5" y="20"/>
                  </a:cubicBezTo>
                  <a:cubicBezTo>
                    <a:pt x="4" y="19"/>
                    <a:pt x="2" y="14"/>
                    <a:pt x="0" y="10"/>
                  </a:cubicBezTo>
                  <a:cubicBezTo>
                    <a:pt x="1" y="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6" name="Freeform 99"/>
            <p:cNvSpPr/>
            <p:nvPr/>
          </p:nvSpPr>
          <p:spPr bwMode="auto">
            <a:xfrm>
              <a:off x="2454275" y="2516188"/>
              <a:ext cx="292100" cy="984250"/>
            </a:xfrm>
            <a:custGeom>
              <a:avLst/>
              <a:gdLst>
                <a:gd name="T0" fmla="*/ 18 w 21"/>
                <a:gd name="T1" fmla="*/ 60 h 71"/>
                <a:gd name="T2" fmla="*/ 17 w 21"/>
                <a:gd name="T3" fmla="*/ 71 h 71"/>
                <a:gd name="T4" fmla="*/ 12 w 21"/>
                <a:gd name="T5" fmla="*/ 71 h 71"/>
                <a:gd name="T6" fmla="*/ 9 w 21"/>
                <a:gd name="T7" fmla="*/ 69 h 71"/>
                <a:gd name="T8" fmla="*/ 9 w 21"/>
                <a:gd name="T9" fmla="*/ 64 h 71"/>
                <a:gd name="T10" fmla="*/ 11 w 21"/>
                <a:gd name="T11" fmla="*/ 60 h 71"/>
                <a:gd name="T12" fmla="*/ 11 w 21"/>
                <a:gd name="T13" fmla="*/ 53 h 71"/>
                <a:gd name="T14" fmla="*/ 10 w 21"/>
                <a:gd name="T15" fmla="*/ 41 h 71"/>
                <a:gd name="T16" fmla="*/ 8 w 21"/>
                <a:gd name="T17" fmla="*/ 35 h 71"/>
                <a:gd name="T18" fmla="*/ 8 w 21"/>
                <a:gd name="T19" fmla="*/ 27 h 71"/>
                <a:gd name="T20" fmla="*/ 5 w 21"/>
                <a:gd name="T21" fmla="*/ 21 h 71"/>
                <a:gd name="T22" fmla="*/ 1 w 21"/>
                <a:gd name="T23" fmla="*/ 8 h 71"/>
                <a:gd name="T24" fmla="*/ 0 w 21"/>
                <a:gd name="T25" fmla="*/ 2 h 71"/>
                <a:gd name="T26" fmla="*/ 9 w 21"/>
                <a:gd name="T27" fmla="*/ 1 h 71"/>
                <a:gd name="T28" fmla="*/ 17 w 21"/>
                <a:gd name="T29" fmla="*/ 1 h 71"/>
                <a:gd name="T30" fmla="*/ 20 w 21"/>
                <a:gd name="T31" fmla="*/ 12 h 71"/>
                <a:gd name="T32" fmla="*/ 19 w 21"/>
                <a:gd name="T33" fmla="*/ 20 h 71"/>
                <a:gd name="T34" fmla="*/ 19 w 21"/>
                <a:gd name="T35" fmla="*/ 24 h 71"/>
                <a:gd name="T36" fmla="*/ 18 w 21"/>
                <a:gd name="T37" fmla="*/ 32 h 71"/>
                <a:gd name="T38" fmla="*/ 20 w 21"/>
                <a:gd name="T39" fmla="*/ 37 h 71"/>
                <a:gd name="T40" fmla="*/ 20 w 21"/>
                <a:gd name="T41" fmla="*/ 52 h 71"/>
                <a:gd name="T42" fmla="*/ 18 w 21"/>
                <a:gd name="T43" fmla="*/ 6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" h="71">
                  <a:moveTo>
                    <a:pt x="18" y="60"/>
                  </a:moveTo>
                  <a:cubicBezTo>
                    <a:pt x="18" y="60"/>
                    <a:pt x="20" y="69"/>
                    <a:pt x="17" y="71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9" y="69"/>
                    <a:pt x="8" y="65"/>
                    <a:pt x="9" y="64"/>
                  </a:cubicBezTo>
                  <a:cubicBezTo>
                    <a:pt x="11" y="62"/>
                    <a:pt x="11" y="60"/>
                    <a:pt x="11" y="60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45"/>
                    <a:pt x="10" y="41"/>
                  </a:cubicBezTo>
                  <a:cubicBezTo>
                    <a:pt x="9" y="37"/>
                    <a:pt x="8" y="35"/>
                    <a:pt x="8" y="35"/>
                  </a:cubicBezTo>
                  <a:cubicBezTo>
                    <a:pt x="8" y="35"/>
                    <a:pt x="8" y="28"/>
                    <a:pt x="8" y="27"/>
                  </a:cubicBezTo>
                  <a:cubicBezTo>
                    <a:pt x="8" y="26"/>
                    <a:pt x="5" y="21"/>
                    <a:pt x="5" y="21"/>
                  </a:cubicBezTo>
                  <a:cubicBezTo>
                    <a:pt x="5" y="20"/>
                    <a:pt x="2" y="9"/>
                    <a:pt x="1" y="8"/>
                  </a:cubicBezTo>
                  <a:cubicBezTo>
                    <a:pt x="1" y="7"/>
                    <a:pt x="0" y="2"/>
                    <a:pt x="0" y="2"/>
                  </a:cubicBezTo>
                  <a:cubicBezTo>
                    <a:pt x="0" y="2"/>
                    <a:pt x="8" y="1"/>
                    <a:pt x="9" y="1"/>
                  </a:cubicBezTo>
                  <a:cubicBezTo>
                    <a:pt x="9" y="0"/>
                    <a:pt x="17" y="1"/>
                    <a:pt x="17" y="1"/>
                  </a:cubicBezTo>
                  <a:cubicBezTo>
                    <a:pt x="17" y="1"/>
                    <a:pt x="20" y="10"/>
                    <a:pt x="20" y="12"/>
                  </a:cubicBezTo>
                  <a:cubicBezTo>
                    <a:pt x="20" y="14"/>
                    <a:pt x="19" y="19"/>
                    <a:pt x="19" y="20"/>
                  </a:cubicBezTo>
                  <a:cubicBezTo>
                    <a:pt x="20" y="21"/>
                    <a:pt x="19" y="24"/>
                    <a:pt x="19" y="24"/>
                  </a:cubicBezTo>
                  <a:cubicBezTo>
                    <a:pt x="19" y="24"/>
                    <a:pt x="18" y="31"/>
                    <a:pt x="18" y="32"/>
                  </a:cubicBezTo>
                  <a:cubicBezTo>
                    <a:pt x="18" y="32"/>
                    <a:pt x="21" y="35"/>
                    <a:pt x="20" y="37"/>
                  </a:cubicBezTo>
                  <a:cubicBezTo>
                    <a:pt x="19" y="38"/>
                    <a:pt x="21" y="50"/>
                    <a:pt x="20" y="52"/>
                  </a:cubicBezTo>
                  <a:cubicBezTo>
                    <a:pt x="20" y="53"/>
                    <a:pt x="18" y="60"/>
                    <a:pt x="18" y="6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7" name="Freeform 101"/>
            <p:cNvSpPr/>
            <p:nvPr/>
          </p:nvSpPr>
          <p:spPr bwMode="auto">
            <a:xfrm>
              <a:off x="2454275" y="2516188"/>
              <a:ext cx="304800" cy="415925"/>
            </a:xfrm>
            <a:custGeom>
              <a:avLst/>
              <a:gdLst>
                <a:gd name="T0" fmla="*/ 9 w 22"/>
                <a:gd name="T1" fmla="*/ 1 h 30"/>
                <a:gd name="T2" fmla="*/ 17 w 22"/>
                <a:gd name="T3" fmla="*/ 1 h 30"/>
                <a:gd name="T4" fmla="*/ 21 w 22"/>
                <a:gd name="T5" fmla="*/ 11 h 30"/>
                <a:gd name="T6" fmla="*/ 21 w 22"/>
                <a:gd name="T7" fmla="*/ 19 h 30"/>
                <a:gd name="T8" fmla="*/ 20 w 22"/>
                <a:gd name="T9" fmla="*/ 25 h 30"/>
                <a:gd name="T10" fmla="*/ 18 w 22"/>
                <a:gd name="T11" fmla="*/ 30 h 30"/>
                <a:gd name="T12" fmla="*/ 14 w 22"/>
                <a:gd name="T13" fmla="*/ 24 h 30"/>
                <a:gd name="T14" fmla="*/ 17 w 22"/>
                <a:gd name="T15" fmla="*/ 25 h 30"/>
                <a:gd name="T16" fmla="*/ 15 w 22"/>
                <a:gd name="T17" fmla="*/ 15 h 30"/>
                <a:gd name="T18" fmla="*/ 14 w 22"/>
                <a:gd name="T19" fmla="*/ 7 h 30"/>
                <a:gd name="T20" fmla="*/ 5 w 22"/>
                <a:gd name="T21" fmla="*/ 7 h 30"/>
                <a:gd name="T22" fmla="*/ 2 w 22"/>
                <a:gd name="T23" fmla="*/ 9 h 30"/>
                <a:gd name="T24" fmla="*/ 1 w 22"/>
                <a:gd name="T25" fmla="*/ 8 h 30"/>
                <a:gd name="T26" fmla="*/ 0 w 22"/>
                <a:gd name="T27" fmla="*/ 2 h 30"/>
                <a:gd name="T28" fmla="*/ 9 w 22"/>
                <a:gd name="T2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" h="30">
                  <a:moveTo>
                    <a:pt x="9" y="1"/>
                  </a:moveTo>
                  <a:cubicBezTo>
                    <a:pt x="9" y="0"/>
                    <a:pt x="17" y="1"/>
                    <a:pt x="17" y="1"/>
                  </a:cubicBezTo>
                  <a:cubicBezTo>
                    <a:pt x="17" y="1"/>
                    <a:pt x="22" y="9"/>
                    <a:pt x="21" y="11"/>
                  </a:cubicBezTo>
                  <a:cubicBezTo>
                    <a:pt x="21" y="12"/>
                    <a:pt x="21" y="18"/>
                    <a:pt x="21" y="19"/>
                  </a:cubicBezTo>
                  <a:cubicBezTo>
                    <a:pt x="21" y="20"/>
                    <a:pt x="20" y="25"/>
                    <a:pt x="20" y="25"/>
                  </a:cubicBezTo>
                  <a:cubicBezTo>
                    <a:pt x="20" y="25"/>
                    <a:pt x="19" y="28"/>
                    <a:pt x="18" y="30"/>
                  </a:cubicBezTo>
                  <a:cubicBezTo>
                    <a:pt x="16" y="27"/>
                    <a:pt x="14" y="24"/>
                    <a:pt x="14" y="24"/>
                  </a:cubicBezTo>
                  <a:cubicBezTo>
                    <a:pt x="15" y="24"/>
                    <a:pt x="17" y="25"/>
                    <a:pt x="17" y="25"/>
                  </a:cubicBezTo>
                  <a:cubicBezTo>
                    <a:pt x="17" y="23"/>
                    <a:pt x="15" y="15"/>
                    <a:pt x="15" y="15"/>
                  </a:cubicBezTo>
                  <a:cubicBezTo>
                    <a:pt x="15" y="15"/>
                    <a:pt x="8" y="9"/>
                    <a:pt x="14" y="7"/>
                  </a:cubicBezTo>
                  <a:cubicBezTo>
                    <a:pt x="14" y="5"/>
                    <a:pt x="5" y="7"/>
                    <a:pt x="5" y="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0" y="2"/>
                    <a:pt x="0" y="2"/>
                  </a:cubicBezTo>
                  <a:cubicBezTo>
                    <a:pt x="0" y="2"/>
                    <a:pt x="8" y="1"/>
                    <a:pt x="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8" name="Freeform 102"/>
            <p:cNvSpPr/>
            <p:nvPr/>
          </p:nvSpPr>
          <p:spPr bwMode="auto">
            <a:xfrm>
              <a:off x="2425700" y="2474913"/>
              <a:ext cx="222250" cy="82550"/>
            </a:xfrm>
            <a:custGeom>
              <a:avLst/>
              <a:gdLst>
                <a:gd name="T0" fmla="*/ 16 w 16"/>
                <a:gd name="T1" fmla="*/ 3 h 6"/>
                <a:gd name="T2" fmla="*/ 3 w 16"/>
                <a:gd name="T3" fmla="*/ 6 h 6"/>
                <a:gd name="T4" fmla="*/ 0 w 16"/>
                <a:gd name="T5" fmla="*/ 5 h 6"/>
                <a:gd name="T6" fmla="*/ 0 w 16"/>
                <a:gd name="T7" fmla="*/ 2 h 6"/>
                <a:gd name="T8" fmla="*/ 16 w 16"/>
                <a:gd name="T9" fmla="*/ 0 h 6"/>
                <a:gd name="T10" fmla="*/ 16 w 16"/>
                <a:gd name="T1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6">
                  <a:moveTo>
                    <a:pt x="16" y="3"/>
                  </a:moveTo>
                  <a:cubicBezTo>
                    <a:pt x="16" y="3"/>
                    <a:pt x="7" y="6"/>
                    <a:pt x="3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1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9" name="Freeform 103"/>
            <p:cNvSpPr/>
            <p:nvPr/>
          </p:nvSpPr>
          <p:spPr bwMode="auto">
            <a:xfrm>
              <a:off x="2425700" y="1947863"/>
              <a:ext cx="209550" cy="582612"/>
            </a:xfrm>
            <a:custGeom>
              <a:avLst/>
              <a:gdLst>
                <a:gd name="T0" fmla="*/ 15 w 15"/>
                <a:gd name="T1" fmla="*/ 37 h 42"/>
                <a:gd name="T2" fmla="*/ 10 w 15"/>
                <a:gd name="T3" fmla="*/ 41 h 42"/>
                <a:gd name="T4" fmla="*/ 0 w 15"/>
                <a:gd name="T5" fmla="*/ 40 h 42"/>
                <a:gd name="T6" fmla="*/ 2 w 15"/>
                <a:gd name="T7" fmla="*/ 27 h 42"/>
                <a:gd name="T8" fmla="*/ 1 w 15"/>
                <a:gd name="T9" fmla="*/ 19 h 42"/>
                <a:gd name="T10" fmla="*/ 5 w 15"/>
                <a:gd name="T11" fmla="*/ 8 h 42"/>
                <a:gd name="T12" fmla="*/ 5 w 15"/>
                <a:gd name="T13" fmla="*/ 3 h 42"/>
                <a:gd name="T14" fmla="*/ 7 w 15"/>
                <a:gd name="T15" fmla="*/ 6 h 42"/>
                <a:gd name="T16" fmla="*/ 13 w 15"/>
                <a:gd name="T17" fmla="*/ 0 h 42"/>
                <a:gd name="T18" fmla="*/ 15 w 15"/>
                <a:gd name="T19" fmla="*/ 2 h 42"/>
                <a:gd name="T20" fmla="*/ 15 w 15"/>
                <a:gd name="T21" fmla="*/ 3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42">
                  <a:moveTo>
                    <a:pt x="15" y="37"/>
                  </a:moveTo>
                  <a:cubicBezTo>
                    <a:pt x="15" y="37"/>
                    <a:pt x="15" y="40"/>
                    <a:pt x="10" y="41"/>
                  </a:cubicBezTo>
                  <a:cubicBezTo>
                    <a:pt x="5" y="42"/>
                    <a:pt x="1" y="42"/>
                    <a:pt x="0" y="40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1" y="22"/>
                    <a:pt x="1" y="19"/>
                  </a:cubicBezTo>
                  <a:cubicBezTo>
                    <a:pt x="1" y="16"/>
                    <a:pt x="5" y="8"/>
                    <a:pt x="5" y="8"/>
                  </a:cubicBezTo>
                  <a:cubicBezTo>
                    <a:pt x="5" y="8"/>
                    <a:pt x="4" y="4"/>
                    <a:pt x="5" y="3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8" y="6"/>
                    <a:pt x="13" y="0"/>
                  </a:cubicBezTo>
                  <a:cubicBezTo>
                    <a:pt x="13" y="0"/>
                    <a:pt x="15" y="2"/>
                    <a:pt x="15" y="2"/>
                  </a:cubicBezTo>
                  <a:lnTo>
                    <a:pt x="15" y="37"/>
                  </a:ln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50" name="Freeform 104"/>
            <p:cNvSpPr/>
            <p:nvPr/>
          </p:nvSpPr>
          <p:spPr bwMode="auto">
            <a:xfrm>
              <a:off x="2425700" y="1947863"/>
              <a:ext cx="209550" cy="582612"/>
            </a:xfrm>
            <a:custGeom>
              <a:avLst/>
              <a:gdLst>
                <a:gd name="T0" fmla="*/ 5 w 15"/>
                <a:gd name="T1" fmla="*/ 40 h 42"/>
                <a:gd name="T2" fmla="*/ 12 w 15"/>
                <a:gd name="T3" fmla="*/ 36 h 42"/>
                <a:gd name="T4" fmla="*/ 12 w 15"/>
                <a:gd name="T5" fmla="*/ 33 h 42"/>
                <a:gd name="T6" fmla="*/ 5 w 15"/>
                <a:gd name="T7" fmla="*/ 37 h 42"/>
                <a:gd name="T8" fmla="*/ 12 w 15"/>
                <a:gd name="T9" fmla="*/ 26 h 42"/>
                <a:gd name="T10" fmla="*/ 13 w 15"/>
                <a:gd name="T11" fmla="*/ 6 h 42"/>
                <a:gd name="T12" fmla="*/ 10 w 15"/>
                <a:gd name="T13" fmla="*/ 9 h 42"/>
                <a:gd name="T14" fmla="*/ 12 w 15"/>
                <a:gd name="T15" fmla="*/ 5 h 42"/>
                <a:gd name="T16" fmla="*/ 9 w 15"/>
                <a:gd name="T17" fmla="*/ 5 h 42"/>
                <a:gd name="T18" fmla="*/ 13 w 15"/>
                <a:gd name="T19" fmla="*/ 0 h 42"/>
                <a:gd name="T20" fmla="*/ 15 w 15"/>
                <a:gd name="T21" fmla="*/ 2 h 42"/>
                <a:gd name="T22" fmla="*/ 15 w 15"/>
                <a:gd name="T23" fmla="*/ 37 h 42"/>
                <a:gd name="T24" fmla="*/ 10 w 15"/>
                <a:gd name="T25" fmla="*/ 41 h 42"/>
                <a:gd name="T26" fmla="*/ 0 w 15"/>
                <a:gd name="T27" fmla="*/ 40 h 42"/>
                <a:gd name="T28" fmla="*/ 0 w 15"/>
                <a:gd name="T29" fmla="*/ 40 h 42"/>
                <a:gd name="T30" fmla="*/ 5 w 15"/>
                <a:gd name="T31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42">
                  <a:moveTo>
                    <a:pt x="5" y="40"/>
                  </a:moveTo>
                  <a:cubicBezTo>
                    <a:pt x="11" y="40"/>
                    <a:pt x="12" y="36"/>
                    <a:pt x="12" y="36"/>
                  </a:cubicBezTo>
                  <a:cubicBezTo>
                    <a:pt x="12" y="36"/>
                    <a:pt x="14" y="33"/>
                    <a:pt x="12" y="33"/>
                  </a:cubicBezTo>
                  <a:cubicBezTo>
                    <a:pt x="10" y="33"/>
                    <a:pt x="5" y="37"/>
                    <a:pt x="5" y="37"/>
                  </a:cubicBezTo>
                  <a:cubicBezTo>
                    <a:pt x="6" y="34"/>
                    <a:pt x="9" y="30"/>
                    <a:pt x="12" y="26"/>
                  </a:cubicBezTo>
                  <a:cubicBezTo>
                    <a:pt x="14" y="22"/>
                    <a:pt x="13" y="6"/>
                    <a:pt x="13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0" y="6"/>
                    <a:pt x="9" y="6"/>
                    <a:pt x="9" y="5"/>
                  </a:cubicBezTo>
                  <a:cubicBezTo>
                    <a:pt x="10" y="4"/>
                    <a:pt x="11" y="3"/>
                    <a:pt x="13" y="0"/>
                  </a:cubicBezTo>
                  <a:cubicBezTo>
                    <a:pt x="13" y="0"/>
                    <a:pt x="15" y="2"/>
                    <a:pt x="15" y="2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40"/>
                    <a:pt x="10" y="41"/>
                  </a:cubicBezTo>
                  <a:cubicBezTo>
                    <a:pt x="5" y="42"/>
                    <a:pt x="1" y="42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2" y="40"/>
                    <a:pt x="3" y="41"/>
                    <a:pt x="5" y="40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51" name="Freeform 105"/>
            <p:cNvSpPr/>
            <p:nvPr/>
          </p:nvSpPr>
          <p:spPr bwMode="auto">
            <a:xfrm>
              <a:off x="2536825" y="1976438"/>
              <a:ext cx="306388" cy="733425"/>
            </a:xfrm>
            <a:custGeom>
              <a:avLst/>
              <a:gdLst>
                <a:gd name="T0" fmla="*/ 22 w 22"/>
                <a:gd name="T1" fmla="*/ 50 h 53"/>
                <a:gd name="T2" fmla="*/ 14 w 22"/>
                <a:gd name="T3" fmla="*/ 53 h 53"/>
                <a:gd name="T4" fmla="*/ 3 w 22"/>
                <a:gd name="T5" fmla="*/ 34 h 53"/>
                <a:gd name="T6" fmla="*/ 0 w 22"/>
                <a:gd name="T7" fmla="*/ 25 h 53"/>
                <a:gd name="T8" fmla="*/ 7 w 22"/>
                <a:gd name="T9" fmla="*/ 0 h 53"/>
                <a:gd name="T10" fmla="*/ 14 w 22"/>
                <a:gd name="T11" fmla="*/ 3 h 53"/>
                <a:gd name="T12" fmla="*/ 13 w 22"/>
                <a:gd name="T13" fmla="*/ 16 h 53"/>
                <a:gd name="T14" fmla="*/ 22 w 22"/>
                <a:gd name="T15" fmla="*/ 5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53">
                  <a:moveTo>
                    <a:pt x="22" y="50"/>
                  </a:move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4" y="35"/>
                    <a:pt x="3" y="34"/>
                  </a:cubicBezTo>
                  <a:cubicBezTo>
                    <a:pt x="2" y="33"/>
                    <a:pt x="0" y="30"/>
                    <a:pt x="0" y="25"/>
                  </a:cubicBezTo>
                  <a:cubicBezTo>
                    <a:pt x="1" y="19"/>
                    <a:pt x="1" y="7"/>
                    <a:pt x="7" y="0"/>
                  </a:cubicBezTo>
                  <a:cubicBezTo>
                    <a:pt x="7" y="0"/>
                    <a:pt x="10" y="3"/>
                    <a:pt x="14" y="3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5" y="38"/>
                    <a:pt x="22" y="5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52" name="Freeform 106"/>
            <p:cNvSpPr/>
            <p:nvPr/>
          </p:nvSpPr>
          <p:spPr bwMode="auto">
            <a:xfrm>
              <a:off x="2425700" y="2032000"/>
              <a:ext cx="125413" cy="484187"/>
            </a:xfrm>
            <a:custGeom>
              <a:avLst/>
              <a:gdLst>
                <a:gd name="T0" fmla="*/ 4 w 9"/>
                <a:gd name="T1" fmla="*/ 33 h 35"/>
                <a:gd name="T2" fmla="*/ 2 w 9"/>
                <a:gd name="T3" fmla="*/ 35 h 35"/>
                <a:gd name="T4" fmla="*/ 0 w 9"/>
                <a:gd name="T5" fmla="*/ 33 h 35"/>
                <a:gd name="T6" fmla="*/ 2 w 9"/>
                <a:gd name="T7" fmla="*/ 15 h 35"/>
                <a:gd name="T8" fmla="*/ 6 w 9"/>
                <a:gd name="T9" fmla="*/ 4 h 35"/>
                <a:gd name="T10" fmla="*/ 7 w 9"/>
                <a:gd name="T11" fmla="*/ 0 h 35"/>
                <a:gd name="T12" fmla="*/ 9 w 9"/>
                <a:gd name="T13" fmla="*/ 2 h 35"/>
                <a:gd name="T14" fmla="*/ 8 w 9"/>
                <a:gd name="T15" fmla="*/ 4 h 35"/>
                <a:gd name="T16" fmla="*/ 6 w 9"/>
                <a:gd name="T17" fmla="*/ 13 h 35"/>
                <a:gd name="T18" fmla="*/ 4 w 9"/>
                <a:gd name="T19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35">
                  <a:moveTo>
                    <a:pt x="4" y="33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1" y="19"/>
                    <a:pt x="2" y="15"/>
                  </a:cubicBezTo>
                  <a:cubicBezTo>
                    <a:pt x="3" y="11"/>
                    <a:pt x="6" y="4"/>
                    <a:pt x="6" y="4"/>
                  </a:cubicBezTo>
                  <a:cubicBezTo>
                    <a:pt x="6" y="4"/>
                    <a:pt x="5" y="1"/>
                    <a:pt x="7" y="0"/>
                  </a:cubicBezTo>
                  <a:cubicBezTo>
                    <a:pt x="7" y="0"/>
                    <a:pt x="8" y="0"/>
                    <a:pt x="9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6" y="10"/>
                    <a:pt x="6" y="13"/>
                  </a:cubicBezTo>
                  <a:cubicBezTo>
                    <a:pt x="6" y="15"/>
                    <a:pt x="5" y="31"/>
                    <a:pt x="4" y="33"/>
                  </a:cubicBezTo>
                  <a:close/>
                </a:path>
              </a:pathLst>
            </a:custGeom>
            <a:solidFill>
              <a:srgbClr val="A41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53" name="Freeform 107"/>
            <p:cNvSpPr/>
            <p:nvPr/>
          </p:nvSpPr>
          <p:spPr bwMode="auto">
            <a:xfrm>
              <a:off x="2147888" y="2211388"/>
              <a:ext cx="277813" cy="193675"/>
            </a:xfrm>
            <a:custGeom>
              <a:avLst/>
              <a:gdLst>
                <a:gd name="T0" fmla="*/ 1 w 20"/>
                <a:gd name="T1" fmla="*/ 10 h 14"/>
                <a:gd name="T2" fmla="*/ 3 w 20"/>
                <a:gd name="T3" fmla="*/ 3 h 14"/>
                <a:gd name="T4" fmla="*/ 9 w 20"/>
                <a:gd name="T5" fmla="*/ 5 h 14"/>
                <a:gd name="T6" fmla="*/ 11 w 20"/>
                <a:gd name="T7" fmla="*/ 6 h 14"/>
                <a:gd name="T8" fmla="*/ 14 w 20"/>
                <a:gd name="T9" fmla="*/ 6 h 14"/>
                <a:gd name="T10" fmla="*/ 16 w 20"/>
                <a:gd name="T11" fmla="*/ 6 h 14"/>
                <a:gd name="T12" fmla="*/ 17 w 20"/>
                <a:gd name="T13" fmla="*/ 5 h 14"/>
                <a:gd name="T14" fmla="*/ 19 w 20"/>
                <a:gd name="T15" fmla="*/ 0 h 14"/>
                <a:gd name="T16" fmla="*/ 20 w 20"/>
                <a:gd name="T17" fmla="*/ 12 h 14"/>
                <a:gd name="T18" fmla="*/ 19 w 20"/>
                <a:gd name="T19" fmla="*/ 14 h 14"/>
                <a:gd name="T20" fmla="*/ 11 w 20"/>
                <a:gd name="T21" fmla="*/ 13 h 14"/>
                <a:gd name="T22" fmla="*/ 1 w 20"/>
                <a:gd name="T2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14">
                  <a:moveTo>
                    <a:pt x="1" y="10"/>
                  </a:moveTo>
                  <a:cubicBezTo>
                    <a:pt x="1" y="10"/>
                    <a:pt x="0" y="6"/>
                    <a:pt x="3" y="3"/>
                  </a:cubicBezTo>
                  <a:cubicBezTo>
                    <a:pt x="3" y="3"/>
                    <a:pt x="9" y="5"/>
                    <a:pt x="9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1" y="6"/>
                    <a:pt x="14" y="6"/>
                    <a:pt x="14" y="6"/>
                  </a:cubicBezTo>
                  <a:cubicBezTo>
                    <a:pt x="14" y="6"/>
                    <a:pt x="16" y="5"/>
                    <a:pt x="16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2"/>
                    <a:pt x="19" y="0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3" y="14"/>
                    <a:pt x="11" y="13"/>
                  </a:cubicBezTo>
                  <a:cubicBezTo>
                    <a:pt x="10" y="12"/>
                    <a:pt x="2" y="11"/>
                    <a:pt x="1" y="1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54" name="Freeform 108"/>
            <p:cNvSpPr/>
            <p:nvPr/>
          </p:nvSpPr>
          <p:spPr bwMode="auto">
            <a:xfrm>
              <a:off x="2162175" y="2252663"/>
              <a:ext cx="236538" cy="139700"/>
            </a:xfrm>
            <a:custGeom>
              <a:avLst/>
              <a:gdLst>
                <a:gd name="T0" fmla="*/ 2 w 17"/>
                <a:gd name="T1" fmla="*/ 0 h 10"/>
                <a:gd name="T2" fmla="*/ 8 w 17"/>
                <a:gd name="T3" fmla="*/ 2 h 10"/>
                <a:gd name="T4" fmla="*/ 10 w 17"/>
                <a:gd name="T5" fmla="*/ 3 h 10"/>
                <a:gd name="T6" fmla="*/ 13 w 17"/>
                <a:gd name="T7" fmla="*/ 3 h 10"/>
                <a:gd name="T8" fmla="*/ 15 w 17"/>
                <a:gd name="T9" fmla="*/ 3 h 10"/>
                <a:gd name="T10" fmla="*/ 16 w 17"/>
                <a:gd name="T11" fmla="*/ 5 h 10"/>
                <a:gd name="T12" fmla="*/ 14 w 17"/>
                <a:gd name="T13" fmla="*/ 5 h 10"/>
                <a:gd name="T14" fmla="*/ 17 w 17"/>
                <a:gd name="T15" fmla="*/ 10 h 10"/>
                <a:gd name="T16" fmla="*/ 13 w 17"/>
                <a:gd name="T17" fmla="*/ 5 h 10"/>
                <a:gd name="T18" fmla="*/ 9 w 17"/>
                <a:gd name="T19" fmla="*/ 4 h 10"/>
                <a:gd name="T20" fmla="*/ 11 w 17"/>
                <a:gd name="T21" fmla="*/ 8 h 10"/>
                <a:gd name="T22" fmla="*/ 6 w 17"/>
                <a:gd name="T23" fmla="*/ 3 h 10"/>
                <a:gd name="T24" fmla="*/ 3 w 17"/>
                <a:gd name="T25" fmla="*/ 4 h 10"/>
                <a:gd name="T26" fmla="*/ 0 w 17"/>
                <a:gd name="T27" fmla="*/ 5 h 10"/>
                <a:gd name="T28" fmla="*/ 0 w 17"/>
                <a:gd name="T29" fmla="*/ 5 h 10"/>
                <a:gd name="T30" fmla="*/ 2 w 17"/>
                <a:gd name="T3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10">
                  <a:moveTo>
                    <a:pt x="2" y="0"/>
                  </a:moveTo>
                  <a:cubicBezTo>
                    <a:pt x="2" y="0"/>
                    <a:pt x="8" y="2"/>
                    <a:pt x="8" y="2"/>
                  </a:cubicBezTo>
                  <a:cubicBezTo>
                    <a:pt x="8" y="2"/>
                    <a:pt x="10" y="3"/>
                    <a:pt x="10" y="3"/>
                  </a:cubicBezTo>
                  <a:cubicBezTo>
                    <a:pt x="10" y="3"/>
                    <a:pt x="13" y="3"/>
                    <a:pt x="13" y="3"/>
                  </a:cubicBezTo>
                  <a:cubicBezTo>
                    <a:pt x="13" y="3"/>
                    <a:pt x="14" y="3"/>
                    <a:pt x="15" y="3"/>
                  </a:cubicBezTo>
                  <a:cubicBezTo>
                    <a:pt x="15" y="4"/>
                    <a:pt x="15" y="5"/>
                    <a:pt x="16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6" y="9"/>
                    <a:pt x="17" y="10"/>
                  </a:cubicBezTo>
                  <a:cubicBezTo>
                    <a:pt x="17" y="10"/>
                    <a:pt x="13" y="7"/>
                    <a:pt x="13" y="5"/>
                  </a:cubicBezTo>
                  <a:cubicBezTo>
                    <a:pt x="13" y="3"/>
                    <a:pt x="9" y="4"/>
                    <a:pt x="9" y="4"/>
                  </a:cubicBezTo>
                  <a:cubicBezTo>
                    <a:pt x="9" y="4"/>
                    <a:pt x="7" y="6"/>
                    <a:pt x="11" y="8"/>
                  </a:cubicBezTo>
                  <a:cubicBezTo>
                    <a:pt x="11" y="8"/>
                    <a:pt x="7" y="6"/>
                    <a:pt x="6" y="3"/>
                  </a:cubicBezTo>
                  <a:cubicBezTo>
                    <a:pt x="5" y="0"/>
                    <a:pt x="3" y="4"/>
                    <a:pt x="3" y="4"/>
                  </a:cubicBezTo>
                  <a:cubicBezTo>
                    <a:pt x="3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55" name="Freeform 109"/>
            <p:cNvSpPr/>
            <p:nvPr/>
          </p:nvSpPr>
          <p:spPr bwMode="auto">
            <a:xfrm>
              <a:off x="2536825" y="1990725"/>
              <a:ext cx="125413" cy="512762"/>
            </a:xfrm>
            <a:custGeom>
              <a:avLst/>
              <a:gdLst>
                <a:gd name="T0" fmla="*/ 6 w 9"/>
                <a:gd name="T1" fmla="*/ 37 h 37"/>
                <a:gd name="T2" fmla="*/ 3 w 9"/>
                <a:gd name="T3" fmla="*/ 33 h 37"/>
                <a:gd name="T4" fmla="*/ 1 w 9"/>
                <a:gd name="T5" fmla="*/ 29 h 37"/>
                <a:gd name="T6" fmla="*/ 1 w 9"/>
                <a:gd name="T7" fmla="*/ 23 h 37"/>
                <a:gd name="T8" fmla="*/ 8 w 9"/>
                <a:gd name="T9" fmla="*/ 5 h 37"/>
                <a:gd name="T10" fmla="*/ 7 w 9"/>
                <a:gd name="T11" fmla="*/ 4 h 37"/>
                <a:gd name="T12" fmla="*/ 8 w 9"/>
                <a:gd name="T13" fmla="*/ 0 h 37"/>
                <a:gd name="T14" fmla="*/ 9 w 9"/>
                <a:gd name="T15" fmla="*/ 0 h 37"/>
                <a:gd name="T16" fmla="*/ 8 w 9"/>
                <a:gd name="T17" fmla="*/ 3 h 37"/>
                <a:gd name="T18" fmla="*/ 8 w 9"/>
                <a:gd name="T19" fmla="*/ 5 h 37"/>
                <a:gd name="T20" fmla="*/ 2 w 9"/>
                <a:gd name="T21" fmla="*/ 23 h 37"/>
                <a:gd name="T22" fmla="*/ 4 w 9"/>
                <a:gd name="T23" fmla="*/ 32 h 37"/>
                <a:gd name="T24" fmla="*/ 6 w 9"/>
                <a:gd name="T2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37">
                  <a:moveTo>
                    <a:pt x="6" y="37"/>
                  </a:moveTo>
                  <a:cubicBezTo>
                    <a:pt x="5" y="35"/>
                    <a:pt x="4" y="33"/>
                    <a:pt x="3" y="33"/>
                  </a:cubicBezTo>
                  <a:cubicBezTo>
                    <a:pt x="3" y="32"/>
                    <a:pt x="2" y="31"/>
                    <a:pt x="1" y="29"/>
                  </a:cubicBezTo>
                  <a:cubicBezTo>
                    <a:pt x="1" y="27"/>
                    <a:pt x="0" y="24"/>
                    <a:pt x="1" y="23"/>
                  </a:cubicBezTo>
                  <a:cubicBezTo>
                    <a:pt x="1" y="20"/>
                    <a:pt x="8" y="5"/>
                    <a:pt x="8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2" y="21"/>
                    <a:pt x="2" y="23"/>
                  </a:cubicBezTo>
                  <a:cubicBezTo>
                    <a:pt x="1" y="25"/>
                    <a:pt x="4" y="30"/>
                    <a:pt x="4" y="32"/>
                  </a:cubicBezTo>
                  <a:cubicBezTo>
                    <a:pt x="5" y="33"/>
                    <a:pt x="5" y="35"/>
                    <a:pt x="6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56" name="Freeform 110"/>
            <p:cNvSpPr/>
            <p:nvPr/>
          </p:nvSpPr>
          <p:spPr bwMode="auto">
            <a:xfrm>
              <a:off x="2620963" y="2032000"/>
              <a:ext cx="138113" cy="568325"/>
            </a:xfrm>
            <a:custGeom>
              <a:avLst/>
              <a:gdLst>
                <a:gd name="T0" fmla="*/ 3 w 10"/>
                <a:gd name="T1" fmla="*/ 8 h 41"/>
                <a:gd name="T2" fmla="*/ 0 w 10"/>
                <a:gd name="T3" fmla="*/ 11 h 41"/>
                <a:gd name="T4" fmla="*/ 6 w 10"/>
                <a:gd name="T5" fmla="*/ 3 h 41"/>
                <a:gd name="T6" fmla="*/ 8 w 10"/>
                <a:gd name="T7" fmla="*/ 0 h 41"/>
                <a:gd name="T8" fmla="*/ 7 w 10"/>
                <a:gd name="T9" fmla="*/ 12 h 41"/>
                <a:gd name="T10" fmla="*/ 10 w 10"/>
                <a:gd name="T11" fmla="*/ 28 h 41"/>
                <a:gd name="T12" fmla="*/ 8 w 10"/>
                <a:gd name="T13" fmla="*/ 32 h 41"/>
                <a:gd name="T14" fmla="*/ 3 w 10"/>
                <a:gd name="T15" fmla="*/ 41 h 41"/>
                <a:gd name="T16" fmla="*/ 1 w 10"/>
                <a:gd name="T17" fmla="*/ 36 h 41"/>
                <a:gd name="T18" fmla="*/ 4 w 10"/>
                <a:gd name="T19" fmla="*/ 27 h 41"/>
                <a:gd name="T20" fmla="*/ 1 w 10"/>
                <a:gd name="T21" fmla="*/ 27 h 41"/>
                <a:gd name="T22" fmla="*/ 4 w 10"/>
                <a:gd name="T23" fmla="*/ 26 h 41"/>
                <a:gd name="T24" fmla="*/ 4 w 10"/>
                <a:gd name="T25" fmla="*/ 20 h 41"/>
                <a:gd name="T26" fmla="*/ 4 w 10"/>
                <a:gd name="T27" fmla="*/ 16 h 41"/>
                <a:gd name="T28" fmla="*/ 3 w 10"/>
                <a:gd name="T29" fmla="*/ 13 h 41"/>
                <a:gd name="T30" fmla="*/ 3 w 10"/>
                <a:gd name="T31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41">
                  <a:moveTo>
                    <a:pt x="3" y="8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5" y="4"/>
                    <a:pt x="6" y="3"/>
                  </a:cubicBezTo>
                  <a:cubicBezTo>
                    <a:pt x="6" y="2"/>
                    <a:pt x="7" y="1"/>
                    <a:pt x="8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8" y="19"/>
                    <a:pt x="10" y="28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2" y="39"/>
                    <a:pt x="2" y="38"/>
                    <a:pt x="1" y="36"/>
                  </a:cubicBezTo>
                  <a:cubicBezTo>
                    <a:pt x="2" y="33"/>
                    <a:pt x="4" y="27"/>
                    <a:pt x="4" y="27"/>
                  </a:cubicBezTo>
                  <a:cubicBezTo>
                    <a:pt x="4" y="26"/>
                    <a:pt x="2" y="26"/>
                    <a:pt x="1" y="27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3" y="18"/>
                    <a:pt x="4" y="16"/>
                  </a:cubicBezTo>
                  <a:cubicBezTo>
                    <a:pt x="4" y="15"/>
                    <a:pt x="3" y="13"/>
                    <a:pt x="3" y="13"/>
                  </a:cubicBezTo>
                  <a:lnTo>
                    <a:pt x="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57" name="Freeform 111"/>
            <p:cNvSpPr/>
            <p:nvPr/>
          </p:nvSpPr>
          <p:spPr bwMode="auto">
            <a:xfrm>
              <a:off x="2647950" y="2003425"/>
              <a:ext cx="55563" cy="96837"/>
            </a:xfrm>
            <a:custGeom>
              <a:avLst/>
              <a:gdLst>
                <a:gd name="T0" fmla="*/ 0 w 4"/>
                <a:gd name="T1" fmla="*/ 7 h 7"/>
                <a:gd name="T2" fmla="*/ 3 w 4"/>
                <a:gd name="T3" fmla="*/ 0 h 7"/>
                <a:gd name="T4" fmla="*/ 4 w 4"/>
                <a:gd name="T5" fmla="*/ 1 h 7"/>
                <a:gd name="T6" fmla="*/ 0 w 4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3" y="2"/>
                    <a:pt x="2" y="4"/>
                    <a:pt x="0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58" name="Freeform 112"/>
            <p:cNvSpPr/>
            <p:nvPr/>
          </p:nvSpPr>
          <p:spPr bwMode="auto">
            <a:xfrm>
              <a:off x="2606675" y="2571750"/>
              <a:ext cx="84138" cy="138112"/>
            </a:xfrm>
            <a:custGeom>
              <a:avLst/>
              <a:gdLst>
                <a:gd name="T0" fmla="*/ 6 w 6"/>
                <a:gd name="T1" fmla="*/ 3 h 10"/>
                <a:gd name="T2" fmla="*/ 5 w 6"/>
                <a:gd name="T3" fmla="*/ 8 h 10"/>
                <a:gd name="T4" fmla="*/ 5 w 6"/>
                <a:gd name="T5" fmla="*/ 10 h 10"/>
                <a:gd name="T6" fmla="*/ 0 w 6"/>
                <a:gd name="T7" fmla="*/ 6 h 10"/>
                <a:gd name="T8" fmla="*/ 2 w 6"/>
                <a:gd name="T9" fmla="*/ 1 h 10"/>
                <a:gd name="T10" fmla="*/ 6 w 6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6" y="3"/>
                  </a:moveTo>
                  <a:cubicBezTo>
                    <a:pt x="6" y="3"/>
                    <a:pt x="6" y="7"/>
                    <a:pt x="5" y="8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" y="3"/>
                    <a:pt x="2" y="1"/>
                  </a:cubicBezTo>
                  <a:cubicBezTo>
                    <a:pt x="3" y="0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59" name="Freeform 113"/>
            <p:cNvSpPr/>
            <p:nvPr/>
          </p:nvSpPr>
          <p:spPr bwMode="auto">
            <a:xfrm>
              <a:off x="2635250" y="2017713"/>
              <a:ext cx="193675" cy="623887"/>
            </a:xfrm>
            <a:custGeom>
              <a:avLst/>
              <a:gdLst>
                <a:gd name="T0" fmla="*/ 6 w 14"/>
                <a:gd name="T1" fmla="*/ 45 h 45"/>
                <a:gd name="T2" fmla="*/ 0 w 14"/>
                <a:gd name="T3" fmla="*/ 41 h 45"/>
                <a:gd name="T4" fmla="*/ 4 w 14"/>
                <a:gd name="T5" fmla="*/ 27 h 45"/>
                <a:gd name="T6" fmla="*/ 4 w 14"/>
                <a:gd name="T7" fmla="*/ 17 h 45"/>
                <a:gd name="T8" fmla="*/ 2 w 14"/>
                <a:gd name="T9" fmla="*/ 9 h 45"/>
                <a:gd name="T10" fmla="*/ 7 w 14"/>
                <a:gd name="T11" fmla="*/ 0 h 45"/>
                <a:gd name="T12" fmla="*/ 10 w 14"/>
                <a:gd name="T13" fmla="*/ 2 h 45"/>
                <a:gd name="T14" fmla="*/ 11 w 14"/>
                <a:gd name="T15" fmla="*/ 3 h 45"/>
                <a:gd name="T16" fmla="*/ 12 w 14"/>
                <a:gd name="T17" fmla="*/ 6 h 45"/>
                <a:gd name="T18" fmla="*/ 12 w 14"/>
                <a:gd name="T19" fmla="*/ 11 h 45"/>
                <a:gd name="T20" fmla="*/ 13 w 14"/>
                <a:gd name="T21" fmla="*/ 12 h 45"/>
                <a:gd name="T22" fmla="*/ 13 w 14"/>
                <a:gd name="T23" fmla="*/ 15 h 45"/>
                <a:gd name="T24" fmla="*/ 12 w 14"/>
                <a:gd name="T25" fmla="*/ 16 h 45"/>
                <a:gd name="T26" fmla="*/ 13 w 14"/>
                <a:gd name="T27" fmla="*/ 20 h 45"/>
                <a:gd name="T28" fmla="*/ 13 w 14"/>
                <a:gd name="T29" fmla="*/ 25 h 45"/>
                <a:gd name="T30" fmla="*/ 12 w 14"/>
                <a:gd name="T31" fmla="*/ 30 h 45"/>
                <a:gd name="T32" fmla="*/ 6 w 14"/>
                <a:gd name="T3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45">
                  <a:moveTo>
                    <a:pt x="6" y="45"/>
                  </a:moveTo>
                  <a:cubicBezTo>
                    <a:pt x="6" y="45"/>
                    <a:pt x="2" y="41"/>
                    <a:pt x="0" y="41"/>
                  </a:cubicBezTo>
                  <a:cubicBezTo>
                    <a:pt x="0" y="41"/>
                    <a:pt x="4" y="28"/>
                    <a:pt x="4" y="2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2" y="11"/>
                    <a:pt x="2" y="9"/>
                  </a:cubicBezTo>
                  <a:cubicBezTo>
                    <a:pt x="2" y="8"/>
                    <a:pt x="7" y="0"/>
                    <a:pt x="7" y="0"/>
                  </a:cubicBezTo>
                  <a:cubicBezTo>
                    <a:pt x="7" y="0"/>
                    <a:pt x="9" y="1"/>
                    <a:pt x="10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2" y="6"/>
                    <a:pt x="12" y="6"/>
                  </a:cubicBezTo>
                  <a:cubicBezTo>
                    <a:pt x="13" y="7"/>
                    <a:pt x="12" y="11"/>
                    <a:pt x="12" y="11"/>
                  </a:cubicBezTo>
                  <a:cubicBezTo>
                    <a:pt x="12" y="11"/>
                    <a:pt x="13" y="11"/>
                    <a:pt x="13" y="12"/>
                  </a:cubicBezTo>
                  <a:cubicBezTo>
                    <a:pt x="13" y="13"/>
                    <a:pt x="14" y="14"/>
                    <a:pt x="13" y="15"/>
                  </a:cubicBezTo>
                  <a:cubicBezTo>
                    <a:pt x="13" y="15"/>
                    <a:pt x="12" y="16"/>
                    <a:pt x="12" y="16"/>
                  </a:cubicBezTo>
                  <a:cubicBezTo>
                    <a:pt x="12" y="16"/>
                    <a:pt x="13" y="19"/>
                    <a:pt x="13" y="20"/>
                  </a:cubicBezTo>
                  <a:cubicBezTo>
                    <a:pt x="13" y="21"/>
                    <a:pt x="13" y="24"/>
                    <a:pt x="13" y="25"/>
                  </a:cubicBezTo>
                  <a:cubicBezTo>
                    <a:pt x="13" y="26"/>
                    <a:pt x="12" y="30"/>
                    <a:pt x="12" y="30"/>
                  </a:cubicBezTo>
                  <a:cubicBezTo>
                    <a:pt x="12" y="30"/>
                    <a:pt x="7" y="44"/>
                    <a:pt x="6" y="45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60" name="Freeform 114"/>
            <p:cNvSpPr>
              <a:spLocks noEditPoints="1"/>
            </p:cNvSpPr>
            <p:nvPr/>
          </p:nvSpPr>
          <p:spPr bwMode="auto">
            <a:xfrm>
              <a:off x="2676525" y="2032000"/>
              <a:ext cx="152400" cy="609600"/>
            </a:xfrm>
            <a:custGeom>
              <a:avLst/>
              <a:gdLst>
                <a:gd name="T0" fmla="*/ 3 w 11"/>
                <a:gd name="T1" fmla="*/ 41 h 44"/>
                <a:gd name="T2" fmla="*/ 0 w 11"/>
                <a:gd name="T3" fmla="*/ 42 h 44"/>
                <a:gd name="T4" fmla="*/ 3 w 11"/>
                <a:gd name="T5" fmla="*/ 44 h 44"/>
                <a:gd name="T6" fmla="*/ 9 w 11"/>
                <a:gd name="T7" fmla="*/ 29 h 44"/>
                <a:gd name="T8" fmla="*/ 10 w 11"/>
                <a:gd name="T9" fmla="*/ 24 h 44"/>
                <a:gd name="T10" fmla="*/ 10 w 11"/>
                <a:gd name="T11" fmla="*/ 19 h 44"/>
                <a:gd name="T12" fmla="*/ 9 w 11"/>
                <a:gd name="T13" fmla="*/ 15 h 44"/>
                <a:gd name="T14" fmla="*/ 10 w 11"/>
                <a:gd name="T15" fmla="*/ 14 h 44"/>
                <a:gd name="T16" fmla="*/ 10 w 11"/>
                <a:gd name="T17" fmla="*/ 11 h 44"/>
                <a:gd name="T18" fmla="*/ 9 w 11"/>
                <a:gd name="T19" fmla="*/ 10 h 44"/>
                <a:gd name="T20" fmla="*/ 9 w 11"/>
                <a:gd name="T21" fmla="*/ 5 h 44"/>
                <a:gd name="T22" fmla="*/ 8 w 11"/>
                <a:gd name="T23" fmla="*/ 1 h 44"/>
                <a:gd name="T24" fmla="*/ 7 w 11"/>
                <a:gd name="T25" fmla="*/ 1 h 44"/>
                <a:gd name="T26" fmla="*/ 7 w 11"/>
                <a:gd name="T27" fmla="*/ 0 h 44"/>
                <a:gd name="T28" fmla="*/ 7 w 11"/>
                <a:gd name="T29" fmla="*/ 3 h 44"/>
                <a:gd name="T30" fmla="*/ 8 w 11"/>
                <a:gd name="T31" fmla="*/ 6 h 44"/>
                <a:gd name="T32" fmla="*/ 9 w 11"/>
                <a:gd name="T33" fmla="*/ 7 h 44"/>
                <a:gd name="T34" fmla="*/ 7 w 11"/>
                <a:gd name="T35" fmla="*/ 7 h 44"/>
                <a:gd name="T36" fmla="*/ 9 w 11"/>
                <a:gd name="T37" fmla="*/ 9 h 44"/>
                <a:gd name="T38" fmla="*/ 3 w 11"/>
                <a:gd name="T39" fmla="*/ 9 h 44"/>
                <a:gd name="T40" fmla="*/ 6 w 11"/>
                <a:gd name="T41" fmla="*/ 10 h 44"/>
                <a:gd name="T42" fmla="*/ 2 w 11"/>
                <a:gd name="T43" fmla="*/ 12 h 44"/>
                <a:gd name="T44" fmla="*/ 6 w 11"/>
                <a:gd name="T45" fmla="*/ 12 h 44"/>
                <a:gd name="T46" fmla="*/ 4 w 11"/>
                <a:gd name="T47" fmla="*/ 14 h 44"/>
                <a:gd name="T48" fmla="*/ 1 w 11"/>
                <a:gd name="T49" fmla="*/ 17 h 44"/>
                <a:gd name="T50" fmla="*/ 7 w 11"/>
                <a:gd name="T51" fmla="*/ 14 h 44"/>
                <a:gd name="T52" fmla="*/ 7 w 11"/>
                <a:gd name="T53" fmla="*/ 17 h 44"/>
                <a:gd name="T54" fmla="*/ 9 w 11"/>
                <a:gd name="T55" fmla="*/ 21 h 44"/>
                <a:gd name="T56" fmla="*/ 7 w 11"/>
                <a:gd name="T57" fmla="*/ 23 h 44"/>
                <a:gd name="T58" fmla="*/ 3 w 11"/>
                <a:gd name="T59" fmla="*/ 21 h 44"/>
                <a:gd name="T60" fmla="*/ 8 w 11"/>
                <a:gd name="T61" fmla="*/ 24 h 44"/>
                <a:gd name="T62" fmla="*/ 9 w 11"/>
                <a:gd name="T63" fmla="*/ 24 h 44"/>
                <a:gd name="T64" fmla="*/ 6 w 11"/>
                <a:gd name="T65" fmla="*/ 34 h 44"/>
                <a:gd name="T66" fmla="*/ 3 w 11"/>
                <a:gd name="T67" fmla="*/ 41 h 44"/>
                <a:gd name="T68" fmla="*/ 8 w 11"/>
                <a:gd name="T69" fmla="*/ 8 h 44"/>
                <a:gd name="T70" fmla="*/ 8 w 11"/>
                <a:gd name="T71" fmla="*/ 8 h 44"/>
                <a:gd name="T72" fmla="*/ 8 w 11"/>
                <a:gd name="T73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" h="44">
                  <a:moveTo>
                    <a:pt x="3" y="4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2" y="43"/>
                    <a:pt x="3" y="44"/>
                    <a:pt x="3" y="44"/>
                  </a:cubicBezTo>
                  <a:cubicBezTo>
                    <a:pt x="4" y="43"/>
                    <a:pt x="9" y="29"/>
                    <a:pt x="9" y="29"/>
                  </a:cubicBezTo>
                  <a:cubicBezTo>
                    <a:pt x="9" y="29"/>
                    <a:pt x="10" y="25"/>
                    <a:pt x="10" y="24"/>
                  </a:cubicBezTo>
                  <a:cubicBezTo>
                    <a:pt x="10" y="23"/>
                    <a:pt x="10" y="20"/>
                    <a:pt x="10" y="19"/>
                  </a:cubicBezTo>
                  <a:cubicBezTo>
                    <a:pt x="10" y="18"/>
                    <a:pt x="9" y="15"/>
                    <a:pt x="9" y="15"/>
                  </a:cubicBezTo>
                  <a:cubicBezTo>
                    <a:pt x="9" y="15"/>
                    <a:pt x="10" y="14"/>
                    <a:pt x="10" y="14"/>
                  </a:cubicBezTo>
                  <a:cubicBezTo>
                    <a:pt x="11" y="13"/>
                    <a:pt x="10" y="12"/>
                    <a:pt x="10" y="11"/>
                  </a:cubicBezTo>
                  <a:cubicBezTo>
                    <a:pt x="10" y="10"/>
                    <a:pt x="9" y="10"/>
                    <a:pt x="9" y="10"/>
                  </a:cubicBezTo>
                  <a:cubicBezTo>
                    <a:pt x="9" y="10"/>
                    <a:pt x="10" y="6"/>
                    <a:pt x="9" y="5"/>
                  </a:cubicBezTo>
                  <a:cubicBezTo>
                    <a:pt x="9" y="5"/>
                    <a:pt x="8" y="1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9" y="7"/>
                    <a:pt x="9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9" y="9"/>
                    <a:pt x="9" y="9"/>
                  </a:cubicBezTo>
                  <a:cubicBezTo>
                    <a:pt x="9" y="9"/>
                    <a:pt x="5" y="7"/>
                    <a:pt x="3" y="9"/>
                  </a:cubicBezTo>
                  <a:cubicBezTo>
                    <a:pt x="3" y="9"/>
                    <a:pt x="5" y="9"/>
                    <a:pt x="6" y="10"/>
                  </a:cubicBezTo>
                  <a:cubicBezTo>
                    <a:pt x="5" y="11"/>
                    <a:pt x="3" y="12"/>
                    <a:pt x="2" y="12"/>
                  </a:cubicBezTo>
                  <a:cubicBezTo>
                    <a:pt x="3" y="12"/>
                    <a:pt x="5" y="12"/>
                    <a:pt x="6" y="12"/>
                  </a:cubicBezTo>
                  <a:cubicBezTo>
                    <a:pt x="6" y="12"/>
                    <a:pt x="5" y="13"/>
                    <a:pt x="4" y="14"/>
                  </a:cubicBezTo>
                  <a:cubicBezTo>
                    <a:pt x="2" y="15"/>
                    <a:pt x="1" y="17"/>
                    <a:pt x="1" y="17"/>
                  </a:cubicBezTo>
                  <a:cubicBezTo>
                    <a:pt x="1" y="17"/>
                    <a:pt x="4" y="13"/>
                    <a:pt x="7" y="14"/>
                  </a:cubicBezTo>
                  <a:cubicBezTo>
                    <a:pt x="7" y="15"/>
                    <a:pt x="7" y="17"/>
                    <a:pt x="7" y="17"/>
                  </a:cubicBezTo>
                  <a:cubicBezTo>
                    <a:pt x="8" y="18"/>
                    <a:pt x="8" y="20"/>
                    <a:pt x="9" y="21"/>
                  </a:cubicBezTo>
                  <a:cubicBezTo>
                    <a:pt x="9" y="22"/>
                    <a:pt x="7" y="23"/>
                    <a:pt x="7" y="23"/>
                  </a:cubicBezTo>
                  <a:cubicBezTo>
                    <a:pt x="6" y="22"/>
                    <a:pt x="3" y="21"/>
                    <a:pt x="3" y="21"/>
                  </a:cubicBezTo>
                  <a:cubicBezTo>
                    <a:pt x="3" y="21"/>
                    <a:pt x="5" y="24"/>
                    <a:pt x="8" y="24"/>
                  </a:cubicBezTo>
                  <a:cubicBezTo>
                    <a:pt x="10" y="23"/>
                    <a:pt x="9" y="24"/>
                    <a:pt x="9" y="24"/>
                  </a:cubicBezTo>
                  <a:cubicBezTo>
                    <a:pt x="9" y="24"/>
                    <a:pt x="7" y="34"/>
                    <a:pt x="6" y="34"/>
                  </a:cubicBezTo>
                  <a:cubicBezTo>
                    <a:pt x="5" y="35"/>
                    <a:pt x="3" y="41"/>
                    <a:pt x="3" y="41"/>
                  </a:cubicBez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61" name="Freeform 115"/>
            <p:cNvSpPr/>
            <p:nvPr/>
          </p:nvSpPr>
          <p:spPr bwMode="auto">
            <a:xfrm>
              <a:off x="2676525" y="2197100"/>
              <a:ext cx="14288" cy="14287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62" name="Freeform 116"/>
            <p:cNvSpPr/>
            <p:nvPr/>
          </p:nvSpPr>
          <p:spPr bwMode="auto">
            <a:xfrm>
              <a:off x="2439988" y="1768475"/>
              <a:ext cx="195263" cy="234950"/>
            </a:xfrm>
            <a:custGeom>
              <a:avLst/>
              <a:gdLst>
                <a:gd name="T0" fmla="*/ 7 w 14"/>
                <a:gd name="T1" fmla="*/ 17 h 17"/>
                <a:gd name="T2" fmla="*/ 4 w 14"/>
                <a:gd name="T3" fmla="*/ 16 h 17"/>
                <a:gd name="T4" fmla="*/ 2 w 14"/>
                <a:gd name="T5" fmla="*/ 11 h 17"/>
                <a:gd name="T6" fmla="*/ 1 w 14"/>
                <a:gd name="T7" fmla="*/ 11 h 17"/>
                <a:gd name="T8" fmla="*/ 1 w 14"/>
                <a:gd name="T9" fmla="*/ 9 h 17"/>
                <a:gd name="T10" fmla="*/ 1 w 14"/>
                <a:gd name="T11" fmla="*/ 7 h 17"/>
                <a:gd name="T12" fmla="*/ 1 w 14"/>
                <a:gd name="T13" fmla="*/ 1 h 17"/>
                <a:gd name="T14" fmla="*/ 8 w 14"/>
                <a:gd name="T15" fmla="*/ 0 h 17"/>
                <a:gd name="T16" fmla="*/ 12 w 14"/>
                <a:gd name="T17" fmla="*/ 2 h 17"/>
                <a:gd name="T18" fmla="*/ 12 w 14"/>
                <a:gd name="T19" fmla="*/ 7 h 17"/>
                <a:gd name="T20" fmla="*/ 13 w 14"/>
                <a:gd name="T21" fmla="*/ 7 h 17"/>
                <a:gd name="T22" fmla="*/ 12 w 14"/>
                <a:gd name="T23" fmla="*/ 11 h 17"/>
                <a:gd name="T24" fmla="*/ 11 w 14"/>
                <a:gd name="T25" fmla="*/ 15 h 17"/>
                <a:gd name="T26" fmla="*/ 7 w 14"/>
                <a:gd name="T2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17">
                  <a:moveTo>
                    <a:pt x="7" y="17"/>
                  </a:moveTo>
                  <a:cubicBezTo>
                    <a:pt x="5" y="17"/>
                    <a:pt x="4" y="16"/>
                    <a:pt x="4" y="16"/>
                  </a:cubicBezTo>
                  <a:cubicBezTo>
                    <a:pt x="4" y="15"/>
                    <a:pt x="2" y="12"/>
                    <a:pt x="2" y="11"/>
                  </a:cubicBez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3" y="6"/>
                    <a:pt x="13" y="7"/>
                  </a:cubicBezTo>
                  <a:cubicBezTo>
                    <a:pt x="13" y="7"/>
                    <a:pt x="14" y="11"/>
                    <a:pt x="12" y="11"/>
                  </a:cubicBezTo>
                  <a:cubicBezTo>
                    <a:pt x="12" y="11"/>
                    <a:pt x="11" y="14"/>
                    <a:pt x="11" y="15"/>
                  </a:cubicBezTo>
                  <a:cubicBezTo>
                    <a:pt x="10" y="16"/>
                    <a:pt x="8" y="17"/>
                    <a:pt x="7" y="17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63" name="Freeform 117"/>
            <p:cNvSpPr/>
            <p:nvPr/>
          </p:nvSpPr>
          <p:spPr bwMode="auto">
            <a:xfrm>
              <a:off x="2536825" y="1768475"/>
              <a:ext cx="98425" cy="234950"/>
            </a:xfrm>
            <a:custGeom>
              <a:avLst/>
              <a:gdLst>
                <a:gd name="T0" fmla="*/ 1 w 7"/>
                <a:gd name="T1" fmla="*/ 17 h 17"/>
                <a:gd name="T2" fmla="*/ 3 w 7"/>
                <a:gd name="T3" fmla="*/ 12 h 17"/>
                <a:gd name="T4" fmla="*/ 2 w 7"/>
                <a:gd name="T5" fmla="*/ 10 h 17"/>
                <a:gd name="T6" fmla="*/ 3 w 7"/>
                <a:gd name="T7" fmla="*/ 8 h 17"/>
                <a:gd name="T8" fmla="*/ 2 w 7"/>
                <a:gd name="T9" fmla="*/ 7 h 17"/>
                <a:gd name="T10" fmla="*/ 1 w 7"/>
                <a:gd name="T11" fmla="*/ 4 h 17"/>
                <a:gd name="T12" fmla="*/ 0 w 7"/>
                <a:gd name="T13" fmla="*/ 0 h 17"/>
                <a:gd name="T14" fmla="*/ 1 w 7"/>
                <a:gd name="T15" fmla="*/ 0 h 17"/>
                <a:gd name="T16" fmla="*/ 5 w 7"/>
                <a:gd name="T17" fmla="*/ 2 h 17"/>
                <a:gd name="T18" fmla="*/ 5 w 7"/>
                <a:gd name="T19" fmla="*/ 7 h 17"/>
                <a:gd name="T20" fmla="*/ 6 w 7"/>
                <a:gd name="T21" fmla="*/ 7 h 17"/>
                <a:gd name="T22" fmla="*/ 5 w 7"/>
                <a:gd name="T23" fmla="*/ 11 h 17"/>
                <a:gd name="T24" fmla="*/ 4 w 7"/>
                <a:gd name="T25" fmla="*/ 15 h 17"/>
                <a:gd name="T26" fmla="*/ 1 w 7"/>
                <a:gd name="T2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17">
                  <a:moveTo>
                    <a:pt x="1" y="17"/>
                  </a:moveTo>
                  <a:cubicBezTo>
                    <a:pt x="2" y="16"/>
                    <a:pt x="3" y="12"/>
                    <a:pt x="3" y="12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2" y="7"/>
                    <a:pt x="2" y="7"/>
                  </a:cubicBezTo>
                  <a:cubicBezTo>
                    <a:pt x="2" y="7"/>
                    <a:pt x="1" y="5"/>
                    <a:pt x="1" y="4"/>
                  </a:cubicBezTo>
                  <a:cubicBezTo>
                    <a:pt x="1" y="4"/>
                    <a:pt x="1" y="2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6" y="6"/>
                    <a:pt x="6" y="7"/>
                  </a:cubicBezTo>
                  <a:cubicBezTo>
                    <a:pt x="6" y="7"/>
                    <a:pt x="7" y="11"/>
                    <a:pt x="5" y="11"/>
                  </a:cubicBezTo>
                  <a:cubicBezTo>
                    <a:pt x="5" y="11"/>
                    <a:pt x="4" y="14"/>
                    <a:pt x="4" y="15"/>
                  </a:cubicBezTo>
                  <a:cubicBezTo>
                    <a:pt x="3" y="16"/>
                    <a:pt x="2" y="17"/>
                    <a:pt x="1" y="17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64" name="Freeform 118"/>
            <p:cNvSpPr/>
            <p:nvPr/>
          </p:nvSpPr>
          <p:spPr bwMode="auto">
            <a:xfrm>
              <a:off x="2439988" y="1865313"/>
              <a:ext cx="55563" cy="111125"/>
            </a:xfrm>
            <a:custGeom>
              <a:avLst/>
              <a:gdLst>
                <a:gd name="T0" fmla="*/ 2 w 4"/>
                <a:gd name="T1" fmla="*/ 4 h 8"/>
                <a:gd name="T2" fmla="*/ 1 w 4"/>
                <a:gd name="T3" fmla="*/ 4 h 8"/>
                <a:gd name="T4" fmla="*/ 0 w 4"/>
                <a:gd name="T5" fmla="*/ 1 h 8"/>
                <a:gd name="T6" fmla="*/ 1 w 4"/>
                <a:gd name="T7" fmla="*/ 0 h 8"/>
                <a:gd name="T8" fmla="*/ 2 w 4"/>
                <a:gd name="T9" fmla="*/ 4 h 8"/>
                <a:gd name="T10" fmla="*/ 4 w 4"/>
                <a:gd name="T11" fmla="*/ 5 h 8"/>
                <a:gd name="T12" fmla="*/ 3 w 4"/>
                <a:gd name="T13" fmla="*/ 8 h 8"/>
                <a:gd name="T14" fmla="*/ 2 w 4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8">
                  <a:moveTo>
                    <a:pt x="2" y="4"/>
                  </a:move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3"/>
                    <a:pt x="2" y="4"/>
                  </a:cubicBezTo>
                  <a:cubicBezTo>
                    <a:pt x="2" y="4"/>
                    <a:pt x="4" y="5"/>
                    <a:pt x="4" y="5"/>
                  </a:cubicBezTo>
                  <a:cubicBezTo>
                    <a:pt x="3" y="5"/>
                    <a:pt x="3" y="6"/>
                    <a:pt x="3" y="8"/>
                  </a:cubicBezTo>
                  <a:cubicBezTo>
                    <a:pt x="3" y="7"/>
                    <a:pt x="2" y="5"/>
                    <a:pt x="2" y="4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65" name="Freeform 119"/>
            <p:cNvSpPr/>
            <p:nvPr/>
          </p:nvSpPr>
          <p:spPr bwMode="auto">
            <a:xfrm>
              <a:off x="2439988" y="1727200"/>
              <a:ext cx="180975" cy="165100"/>
            </a:xfrm>
            <a:custGeom>
              <a:avLst/>
              <a:gdLst>
                <a:gd name="T0" fmla="*/ 0 w 13"/>
                <a:gd name="T1" fmla="*/ 5 h 12"/>
                <a:gd name="T2" fmla="*/ 4 w 13"/>
                <a:gd name="T3" fmla="*/ 0 h 12"/>
                <a:gd name="T4" fmla="*/ 6 w 13"/>
                <a:gd name="T5" fmla="*/ 0 h 12"/>
                <a:gd name="T6" fmla="*/ 9 w 13"/>
                <a:gd name="T7" fmla="*/ 0 h 12"/>
                <a:gd name="T8" fmla="*/ 10 w 13"/>
                <a:gd name="T9" fmla="*/ 1 h 12"/>
                <a:gd name="T10" fmla="*/ 13 w 13"/>
                <a:gd name="T11" fmla="*/ 5 h 12"/>
                <a:gd name="T12" fmla="*/ 13 w 13"/>
                <a:gd name="T13" fmla="*/ 9 h 12"/>
                <a:gd name="T14" fmla="*/ 12 w 13"/>
                <a:gd name="T15" fmla="*/ 10 h 12"/>
                <a:gd name="T16" fmla="*/ 12 w 13"/>
                <a:gd name="T17" fmla="*/ 11 h 12"/>
                <a:gd name="T18" fmla="*/ 11 w 13"/>
                <a:gd name="T19" fmla="*/ 11 h 12"/>
                <a:gd name="T20" fmla="*/ 11 w 13"/>
                <a:gd name="T21" fmla="*/ 8 h 12"/>
                <a:gd name="T22" fmla="*/ 11 w 13"/>
                <a:gd name="T23" fmla="*/ 6 h 12"/>
                <a:gd name="T24" fmla="*/ 10 w 13"/>
                <a:gd name="T25" fmla="*/ 5 h 12"/>
                <a:gd name="T26" fmla="*/ 7 w 13"/>
                <a:gd name="T27" fmla="*/ 6 h 12"/>
                <a:gd name="T28" fmla="*/ 5 w 13"/>
                <a:gd name="T29" fmla="*/ 7 h 12"/>
                <a:gd name="T30" fmla="*/ 5 w 13"/>
                <a:gd name="T31" fmla="*/ 7 h 12"/>
                <a:gd name="T32" fmla="*/ 4 w 13"/>
                <a:gd name="T33" fmla="*/ 7 h 12"/>
                <a:gd name="T34" fmla="*/ 2 w 13"/>
                <a:gd name="T35" fmla="*/ 8 h 12"/>
                <a:gd name="T36" fmla="*/ 3 w 13"/>
                <a:gd name="T37" fmla="*/ 6 h 12"/>
                <a:gd name="T38" fmla="*/ 2 w 13"/>
                <a:gd name="T39" fmla="*/ 6 h 12"/>
                <a:gd name="T40" fmla="*/ 2 w 13"/>
                <a:gd name="T41" fmla="*/ 7 h 12"/>
                <a:gd name="T42" fmla="*/ 2 w 13"/>
                <a:gd name="T43" fmla="*/ 10 h 12"/>
                <a:gd name="T44" fmla="*/ 2 w 13"/>
                <a:gd name="T45" fmla="*/ 12 h 12"/>
                <a:gd name="T46" fmla="*/ 2 w 13"/>
                <a:gd name="T47" fmla="*/ 12 h 12"/>
                <a:gd name="T48" fmla="*/ 1 w 13"/>
                <a:gd name="T49" fmla="*/ 10 h 12"/>
                <a:gd name="T50" fmla="*/ 1 w 13"/>
                <a:gd name="T51" fmla="*/ 10 h 12"/>
                <a:gd name="T52" fmla="*/ 0 w 13"/>
                <a:gd name="T53" fmla="*/ 8 h 12"/>
                <a:gd name="T54" fmla="*/ 0 w 13"/>
                <a:gd name="T5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" h="12">
                  <a:moveTo>
                    <a:pt x="0" y="5"/>
                  </a:moveTo>
                  <a:cubicBezTo>
                    <a:pt x="0" y="4"/>
                    <a:pt x="0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0"/>
                    <a:pt x="8" y="0"/>
                    <a:pt x="9" y="0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0" y="1"/>
                    <a:pt x="13" y="2"/>
                    <a:pt x="13" y="5"/>
                  </a:cubicBezTo>
                  <a:cubicBezTo>
                    <a:pt x="13" y="5"/>
                    <a:pt x="13" y="8"/>
                    <a:pt x="13" y="9"/>
                  </a:cubicBezTo>
                  <a:cubicBezTo>
                    <a:pt x="13" y="9"/>
                    <a:pt x="12" y="9"/>
                    <a:pt x="12" y="1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2" y="9"/>
                    <a:pt x="11" y="8"/>
                  </a:cubicBezTo>
                  <a:cubicBezTo>
                    <a:pt x="11" y="8"/>
                    <a:pt x="11" y="6"/>
                    <a:pt x="11" y="6"/>
                  </a:cubicBezTo>
                  <a:cubicBezTo>
                    <a:pt x="11" y="6"/>
                    <a:pt x="10" y="5"/>
                    <a:pt x="10" y="5"/>
                  </a:cubicBezTo>
                  <a:cubicBezTo>
                    <a:pt x="10" y="5"/>
                    <a:pt x="8" y="6"/>
                    <a:pt x="7" y="6"/>
                  </a:cubicBezTo>
                  <a:cubicBezTo>
                    <a:pt x="7" y="6"/>
                    <a:pt x="7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2" y="6"/>
                    <a:pt x="2" y="8"/>
                    <a:pt x="2" y="8"/>
                  </a:cubicBezTo>
                  <a:cubicBezTo>
                    <a:pt x="2" y="7"/>
                    <a:pt x="2" y="7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2" y="8"/>
                    <a:pt x="2" y="9"/>
                    <a:pt x="2" y="10"/>
                  </a:cubicBezTo>
                  <a:cubicBezTo>
                    <a:pt x="1" y="10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66" name="Freeform 120"/>
            <p:cNvSpPr/>
            <p:nvPr/>
          </p:nvSpPr>
          <p:spPr bwMode="auto">
            <a:xfrm>
              <a:off x="2384425" y="2211388"/>
              <a:ext cx="41275" cy="193675"/>
            </a:xfrm>
            <a:custGeom>
              <a:avLst/>
              <a:gdLst>
                <a:gd name="T0" fmla="*/ 1 w 3"/>
                <a:gd name="T1" fmla="*/ 8 h 14"/>
                <a:gd name="T2" fmla="*/ 2 w 3"/>
                <a:gd name="T3" fmla="*/ 0 h 14"/>
                <a:gd name="T4" fmla="*/ 2 w 3"/>
                <a:gd name="T5" fmla="*/ 0 h 14"/>
                <a:gd name="T6" fmla="*/ 3 w 3"/>
                <a:gd name="T7" fmla="*/ 12 h 14"/>
                <a:gd name="T8" fmla="*/ 2 w 3"/>
                <a:gd name="T9" fmla="*/ 14 h 14"/>
                <a:gd name="T10" fmla="*/ 1 w 3"/>
                <a:gd name="T11" fmla="*/ 14 h 14"/>
                <a:gd name="T12" fmla="*/ 1 w 3"/>
                <a:gd name="T13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1" y="8"/>
                  </a:moveTo>
                  <a:cubicBezTo>
                    <a:pt x="0" y="6"/>
                    <a:pt x="2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1" y="14"/>
                  </a:cubicBezTo>
                  <a:cubicBezTo>
                    <a:pt x="1" y="12"/>
                    <a:pt x="1" y="9"/>
                    <a:pt x="1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67" name="Freeform 121"/>
            <p:cNvSpPr/>
            <p:nvPr/>
          </p:nvSpPr>
          <p:spPr bwMode="auto">
            <a:xfrm>
              <a:off x="2370138" y="2044700"/>
              <a:ext cx="125413" cy="679450"/>
            </a:xfrm>
            <a:custGeom>
              <a:avLst/>
              <a:gdLst>
                <a:gd name="T0" fmla="*/ 5 w 9"/>
                <a:gd name="T1" fmla="*/ 48 h 49"/>
                <a:gd name="T2" fmla="*/ 1 w 9"/>
                <a:gd name="T3" fmla="*/ 49 h 49"/>
                <a:gd name="T4" fmla="*/ 0 w 9"/>
                <a:gd name="T5" fmla="*/ 49 h 49"/>
                <a:gd name="T6" fmla="*/ 3 w 9"/>
                <a:gd name="T7" fmla="*/ 25 h 49"/>
                <a:gd name="T8" fmla="*/ 3 w 9"/>
                <a:gd name="T9" fmla="*/ 15 h 49"/>
                <a:gd name="T10" fmla="*/ 3 w 9"/>
                <a:gd name="T11" fmla="*/ 8 h 49"/>
                <a:gd name="T12" fmla="*/ 5 w 9"/>
                <a:gd name="T13" fmla="*/ 3 h 49"/>
                <a:gd name="T14" fmla="*/ 9 w 9"/>
                <a:gd name="T15" fmla="*/ 0 h 49"/>
                <a:gd name="T16" fmla="*/ 9 w 9"/>
                <a:gd name="T17" fmla="*/ 3 h 49"/>
                <a:gd name="T18" fmla="*/ 5 w 9"/>
                <a:gd name="T19" fmla="*/ 13 h 49"/>
                <a:gd name="T20" fmla="*/ 6 w 9"/>
                <a:gd name="T21" fmla="*/ 20 h 49"/>
                <a:gd name="T22" fmla="*/ 4 w 9"/>
                <a:gd name="T23" fmla="*/ 35 h 49"/>
                <a:gd name="T24" fmla="*/ 5 w 9"/>
                <a:gd name="T25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9">
                  <a:moveTo>
                    <a:pt x="5" y="48"/>
                  </a:moveTo>
                  <a:cubicBezTo>
                    <a:pt x="1" y="49"/>
                    <a:pt x="1" y="49"/>
                    <a:pt x="1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1" y="30"/>
                    <a:pt x="3" y="25"/>
                  </a:cubicBezTo>
                  <a:cubicBezTo>
                    <a:pt x="3" y="25"/>
                    <a:pt x="3" y="17"/>
                    <a:pt x="3" y="15"/>
                  </a:cubicBezTo>
                  <a:cubicBezTo>
                    <a:pt x="3" y="13"/>
                    <a:pt x="3" y="9"/>
                    <a:pt x="3" y="8"/>
                  </a:cubicBezTo>
                  <a:cubicBezTo>
                    <a:pt x="3" y="8"/>
                    <a:pt x="4" y="4"/>
                    <a:pt x="5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5" y="11"/>
                    <a:pt x="5" y="13"/>
                  </a:cubicBezTo>
                  <a:cubicBezTo>
                    <a:pt x="5" y="13"/>
                    <a:pt x="6" y="20"/>
                    <a:pt x="6" y="20"/>
                  </a:cubicBezTo>
                  <a:cubicBezTo>
                    <a:pt x="6" y="21"/>
                    <a:pt x="4" y="34"/>
                    <a:pt x="4" y="35"/>
                  </a:cubicBezTo>
                  <a:cubicBezTo>
                    <a:pt x="4" y="36"/>
                    <a:pt x="5" y="48"/>
                    <a:pt x="5" y="48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</p:grp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2"/>
          <p:cNvSpPr/>
          <p:nvPr/>
        </p:nvSpPr>
        <p:spPr bwMode="auto">
          <a:xfrm>
            <a:off x="4105537" y="2456656"/>
            <a:ext cx="7445993" cy="655638"/>
          </a:xfrm>
          <a:prstGeom prst="rect">
            <a:avLst/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zh-CN" altLang="en-US" sz="1400" dirty="0"/>
              <a:t>文字内容需概括精炼，建议与标题相关并符合整体语言风格，语言描述尽量简洁生动。</a:t>
            </a:r>
            <a:endParaRPr lang="zh-CN" altLang="en-US" sz="1400" kern="0" dirty="0">
              <a:solidFill>
                <a:srgbClr val="4D4D4D"/>
              </a:solidFill>
              <a:latin typeface="+mn-ea"/>
              <a:cs typeface="+mn-ea"/>
            </a:endParaRPr>
          </a:p>
        </p:txBody>
      </p:sp>
      <p:sp>
        <p:nvSpPr>
          <p:cNvPr id="15" name="深色2"/>
          <p:cNvSpPr/>
          <p:nvPr/>
        </p:nvSpPr>
        <p:spPr bwMode="auto">
          <a:xfrm>
            <a:off x="3502364" y="2455069"/>
            <a:ext cx="603172" cy="657224"/>
          </a:xfrm>
          <a:prstGeom prst="rect">
            <a:avLst/>
          </a:prstGeom>
          <a:solidFill>
            <a:schemeClr val="tx2"/>
          </a:solidFill>
          <a:ln w="3175" cap="flat" cmpd="sng" algn="ctr">
            <a:solidFill>
              <a:srgbClr val="D7D7D7"/>
            </a:solidFill>
            <a:prstDash val="solid"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500" kern="0" dirty="0">
                <a:solidFill>
                  <a:srgbClr val="FFFFFF"/>
                </a:solidFill>
                <a:latin typeface="+mn-ea"/>
                <a:cs typeface="+mn-ea"/>
              </a:rPr>
              <a:t>1</a:t>
            </a:r>
            <a:endParaRPr lang="zh-CN" altLang="en-US" sz="1500" kern="0" dirty="0">
              <a:solidFill>
                <a:srgbClr val="FFFFFF"/>
              </a:solidFill>
              <a:latin typeface="+mn-ea"/>
              <a:cs typeface="+mn-ea"/>
            </a:endParaRPr>
          </a:p>
        </p:txBody>
      </p:sp>
      <p:sp>
        <p:nvSpPr>
          <p:cNvPr id="16" name="文本3"/>
          <p:cNvSpPr/>
          <p:nvPr/>
        </p:nvSpPr>
        <p:spPr bwMode="auto">
          <a:xfrm>
            <a:off x="4105537" y="3115470"/>
            <a:ext cx="7445993" cy="655638"/>
          </a:xfrm>
          <a:prstGeom prst="rect">
            <a:avLst/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zh-CN" altLang="en-US" sz="1400" dirty="0"/>
              <a:t>文字内容需概括精炼，建议与标题相关并符合整体语言风格，语言描述尽量简洁生动。</a:t>
            </a:r>
            <a:endParaRPr lang="zh-CN" altLang="en-US" sz="1400" dirty="0">
              <a:latin typeface="+mn-ea"/>
              <a:cs typeface="+mn-ea"/>
            </a:endParaRPr>
          </a:p>
        </p:txBody>
      </p:sp>
      <p:sp>
        <p:nvSpPr>
          <p:cNvPr id="17" name="深色3"/>
          <p:cNvSpPr/>
          <p:nvPr/>
        </p:nvSpPr>
        <p:spPr bwMode="auto">
          <a:xfrm>
            <a:off x="3510301" y="3113881"/>
            <a:ext cx="603172" cy="657224"/>
          </a:xfrm>
          <a:prstGeom prst="rect">
            <a:avLst/>
          </a:prstGeom>
          <a:solidFill>
            <a:schemeClr val="accent1"/>
          </a:solidFill>
          <a:ln w="3175" cap="flat" cmpd="sng" algn="ctr">
            <a:solidFill>
              <a:srgbClr val="D7D7D7"/>
            </a:solidFill>
            <a:prstDash val="solid"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500" kern="0" dirty="0">
                <a:solidFill>
                  <a:srgbClr val="FFFFFF"/>
                </a:solidFill>
                <a:latin typeface="+mn-ea"/>
                <a:cs typeface="+mn-ea"/>
              </a:rPr>
              <a:t>2</a:t>
            </a:r>
            <a:endParaRPr lang="zh-CN" altLang="en-US" sz="1500" kern="0" dirty="0">
              <a:solidFill>
                <a:srgbClr val="FFFFFF"/>
              </a:solidFill>
              <a:latin typeface="+mn-ea"/>
              <a:cs typeface="+mn-ea"/>
            </a:endParaRPr>
          </a:p>
        </p:txBody>
      </p:sp>
      <p:sp>
        <p:nvSpPr>
          <p:cNvPr id="18" name="文本4"/>
          <p:cNvSpPr/>
          <p:nvPr/>
        </p:nvSpPr>
        <p:spPr bwMode="auto">
          <a:xfrm>
            <a:off x="4105537" y="3772694"/>
            <a:ext cx="7445993" cy="655638"/>
          </a:xfrm>
          <a:prstGeom prst="rect">
            <a:avLst/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zh-CN" altLang="en-US" sz="1400" dirty="0"/>
              <a:t>文字内容需概括精炼，建议与标题相关并符合整体语言风格，语言描述尽量简洁生动。</a:t>
            </a:r>
            <a:endParaRPr lang="zh-CN" altLang="en-US" sz="1400" dirty="0">
              <a:latin typeface="+mn-ea"/>
              <a:cs typeface="+mn-ea"/>
            </a:endParaRPr>
          </a:p>
        </p:txBody>
      </p:sp>
      <p:sp>
        <p:nvSpPr>
          <p:cNvPr id="19" name="深色4"/>
          <p:cNvSpPr/>
          <p:nvPr/>
        </p:nvSpPr>
        <p:spPr bwMode="auto">
          <a:xfrm>
            <a:off x="3510301" y="3771106"/>
            <a:ext cx="603172" cy="658812"/>
          </a:xfrm>
          <a:prstGeom prst="rect">
            <a:avLst/>
          </a:prstGeom>
          <a:solidFill>
            <a:schemeClr val="accent2"/>
          </a:solidFill>
          <a:ln w="3175" cap="flat" cmpd="sng" algn="ctr">
            <a:solidFill>
              <a:srgbClr val="D7D7D7"/>
            </a:solidFill>
            <a:prstDash val="solid"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500" kern="0" dirty="0">
                <a:solidFill>
                  <a:srgbClr val="FFFFFF"/>
                </a:solidFill>
                <a:latin typeface="+mn-ea"/>
                <a:cs typeface="+mn-ea"/>
              </a:rPr>
              <a:t>3</a:t>
            </a:r>
            <a:endParaRPr lang="zh-CN" altLang="en-US" sz="1500" kern="0" dirty="0">
              <a:solidFill>
                <a:srgbClr val="FFFFFF"/>
              </a:solidFill>
              <a:latin typeface="+mn-ea"/>
              <a:cs typeface="+mn-ea"/>
            </a:endParaRPr>
          </a:p>
        </p:txBody>
      </p:sp>
      <p:sp>
        <p:nvSpPr>
          <p:cNvPr id="20" name="文本5"/>
          <p:cNvSpPr/>
          <p:nvPr/>
        </p:nvSpPr>
        <p:spPr bwMode="auto">
          <a:xfrm>
            <a:off x="4105537" y="4418806"/>
            <a:ext cx="7445993" cy="655638"/>
          </a:xfrm>
          <a:prstGeom prst="rect">
            <a:avLst/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zh-CN" altLang="en-US" sz="1400" dirty="0"/>
              <a:t>文字内容需概括精炼，建议与标题相关并符合整体语言风格，语言描述尽量简洁生动。</a:t>
            </a:r>
            <a:endParaRPr lang="zh-CN" altLang="en-US" sz="1400" dirty="0">
              <a:latin typeface="+mn-ea"/>
              <a:cs typeface="+mn-ea"/>
            </a:endParaRPr>
          </a:p>
        </p:txBody>
      </p:sp>
      <p:sp>
        <p:nvSpPr>
          <p:cNvPr id="21" name="深色5"/>
          <p:cNvSpPr/>
          <p:nvPr/>
        </p:nvSpPr>
        <p:spPr bwMode="auto">
          <a:xfrm>
            <a:off x="3510301" y="4417219"/>
            <a:ext cx="603172" cy="658812"/>
          </a:xfrm>
          <a:prstGeom prst="rect">
            <a:avLst/>
          </a:prstGeom>
          <a:solidFill>
            <a:schemeClr val="accent3"/>
          </a:solidFill>
          <a:ln w="3175" cap="flat" cmpd="sng" algn="ctr">
            <a:solidFill>
              <a:srgbClr val="D7D7D7"/>
            </a:solidFill>
            <a:prstDash val="solid"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500" kern="0" dirty="0">
                <a:solidFill>
                  <a:srgbClr val="FFFFFF"/>
                </a:solidFill>
                <a:latin typeface="+mn-ea"/>
                <a:cs typeface="+mn-ea"/>
              </a:rPr>
              <a:t>4</a:t>
            </a:r>
            <a:endParaRPr lang="zh-CN" altLang="en-US" sz="1500" kern="0" dirty="0">
              <a:solidFill>
                <a:srgbClr val="FFFFFF"/>
              </a:solidFill>
              <a:latin typeface="+mn-ea"/>
              <a:cs typeface="+mn-ea"/>
            </a:endParaRPr>
          </a:p>
        </p:txBody>
      </p:sp>
      <p:sp>
        <p:nvSpPr>
          <p:cNvPr id="22" name="文本6"/>
          <p:cNvSpPr/>
          <p:nvPr/>
        </p:nvSpPr>
        <p:spPr bwMode="auto">
          <a:xfrm>
            <a:off x="4105537" y="5076032"/>
            <a:ext cx="7445993" cy="655638"/>
          </a:xfrm>
          <a:prstGeom prst="rect">
            <a:avLst/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zh-CN" altLang="en-US" sz="1400" dirty="0"/>
              <a:t>文字内容需概括精炼，建议与标题相关并符合整体语言风格，语言描述尽量简洁生动。</a:t>
            </a:r>
            <a:endParaRPr lang="zh-CN" altLang="en-US" sz="1400" dirty="0">
              <a:latin typeface="+mn-ea"/>
              <a:cs typeface="+mn-ea"/>
            </a:endParaRPr>
          </a:p>
        </p:txBody>
      </p:sp>
      <p:sp>
        <p:nvSpPr>
          <p:cNvPr id="23" name="深色6"/>
          <p:cNvSpPr/>
          <p:nvPr/>
        </p:nvSpPr>
        <p:spPr bwMode="auto">
          <a:xfrm>
            <a:off x="3510301" y="5076032"/>
            <a:ext cx="603172" cy="657224"/>
          </a:xfrm>
          <a:prstGeom prst="rect">
            <a:avLst/>
          </a:prstGeom>
          <a:solidFill>
            <a:schemeClr val="accent4"/>
          </a:solidFill>
          <a:ln w="3175" cap="flat" cmpd="sng" algn="ctr">
            <a:solidFill>
              <a:srgbClr val="D7D7D7"/>
            </a:solidFill>
            <a:prstDash val="solid"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500" kern="0" dirty="0">
                <a:solidFill>
                  <a:srgbClr val="FFFFFF"/>
                </a:solidFill>
                <a:latin typeface="+mn-ea"/>
                <a:cs typeface="+mn-ea"/>
              </a:rPr>
              <a:t>5</a:t>
            </a:r>
            <a:endParaRPr lang="zh-CN" altLang="en-US" sz="1500" kern="0" dirty="0">
              <a:solidFill>
                <a:srgbClr val="FFFFFF"/>
              </a:solidFill>
              <a:latin typeface="+mn-ea"/>
              <a:cs typeface="+mn-ea"/>
            </a:endParaRPr>
          </a:p>
        </p:txBody>
      </p:sp>
      <p:pic>
        <p:nvPicPr>
          <p:cNvPr id="32776" name="图片 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73" y="1769268"/>
            <a:ext cx="2717446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3510301" y="1748632"/>
            <a:ext cx="8041228" cy="708025"/>
            <a:chOff x="3509507" y="1748631"/>
            <a:chExt cx="8041228" cy="708025"/>
          </a:xfrm>
        </p:grpSpPr>
        <p:sp>
          <p:nvSpPr>
            <p:cNvPr id="12" name="文本1"/>
            <p:cNvSpPr/>
            <p:nvPr/>
          </p:nvSpPr>
          <p:spPr bwMode="auto">
            <a:xfrm>
              <a:off x="3907917" y="1769269"/>
              <a:ext cx="7642818" cy="687387"/>
            </a:xfrm>
            <a:prstGeom prst="rect">
              <a:avLst/>
            </a:prstGeom>
            <a:solidFill>
              <a:schemeClr val="tx2"/>
            </a:soli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500" kern="0" dirty="0">
                  <a:solidFill>
                    <a:srgbClr val="F9F9F9"/>
                  </a:solidFill>
                  <a:latin typeface="+mn-ea"/>
                  <a:cs typeface="+mn-ea"/>
                </a:rPr>
                <a:t>单击此处输入标题</a:t>
              </a:r>
              <a:endParaRPr lang="zh-CN" altLang="en-US" sz="1500" kern="0" dirty="0">
                <a:solidFill>
                  <a:srgbClr val="F9F9F9"/>
                </a:solidFill>
                <a:latin typeface="+mn-ea"/>
                <a:cs typeface="+mn-ea"/>
              </a:endParaRPr>
            </a:p>
          </p:txBody>
        </p:sp>
        <p:sp>
          <p:nvSpPr>
            <p:cNvPr id="13" name="深色1"/>
            <p:cNvSpPr>
              <a:spLocks noChangeArrowheads="1"/>
            </p:cNvSpPr>
            <p:nvPr/>
          </p:nvSpPr>
          <p:spPr bwMode="ltGray">
            <a:xfrm>
              <a:off x="3509507" y="1748631"/>
              <a:ext cx="796821" cy="708025"/>
            </a:xfrm>
            <a:prstGeom prst="homePlate">
              <a:avLst>
                <a:gd name="adj" fmla="val 25000"/>
              </a:avLst>
            </a:prstGeom>
            <a:solidFill>
              <a:schemeClr val="accent5"/>
            </a:soli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zh-CN" sz="1500" kern="0">
                <a:solidFill>
                  <a:srgbClr val="F9F9F9"/>
                </a:solidFill>
                <a:latin typeface="+mn-ea"/>
                <a:cs typeface="+mn-ea"/>
              </a:endParaRPr>
            </a:p>
          </p:txBody>
        </p:sp>
        <p:pic>
          <p:nvPicPr>
            <p:cNvPr id="32778" name="图片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6649" y="1793081"/>
              <a:ext cx="639679" cy="638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816712" y="1521327"/>
            <a:ext cx="4440873" cy="4479948"/>
            <a:chOff x="2929892" y="860442"/>
            <a:chExt cx="3409739" cy="3409738"/>
          </a:xfrm>
        </p:grpSpPr>
        <p:sp>
          <p:nvSpPr>
            <p:cNvPr id="23" name="空心弧 22"/>
            <p:cNvSpPr/>
            <p:nvPr/>
          </p:nvSpPr>
          <p:spPr>
            <a:xfrm>
              <a:off x="2929892" y="860442"/>
              <a:ext cx="3409739" cy="3409738"/>
            </a:xfrm>
            <a:prstGeom prst="blockArc">
              <a:avLst>
                <a:gd name="adj1" fmla="val 1140662"/>
                <a:gd name="adj2" fmla="val 5047389"/>
                <a:gd name="adj3" fmla="val 26154"/>
              </a:avLst>
            </a:prstGeom>
            <a:gradFill flip="none" rotWithShape="1">
              <a:gsLst>
                <a:gs pos="100000">
                  <a:srgbClr val="C1C1C1"/>
                </a:gs>
                <a:gs pos="0">
                  <a:srgbClr val="D9D9D9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solidFill>
                  <a:schemeClr val="tx1"/>
                </a:solidFill>
                <a:cs typeface="+mn-ea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827430" y="3557523"/>
              <a:ext cx="694451" cy="398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400" dirty="0">
                  <a:ea typeface="+mn-ea"/>
                  <a:cs typeface="+mn-ea"/>
                </a:rPr>
                <a:t>点击插入文本</a:t>
              </a:r>
              <a:endParaRPr lang="zh-CN" altLang="en-US" sz="1400" dirty="0">
                <a:ea typeface="+mn-ea"/>
                <a:cs typeface="+mn-ea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971642" y="2834058"/>
            <a:ext cx="1674542" cy="1601472"/>
            <a:chOff x="6023394" y="2102380"/>
            <a:chExt cx="1175464" cy="1114366"/>
          </a:xfrm>
          <a:solidFill>
            <a:schemeClr val="accent2"/>
          </a:solidFill>
        </p:grpSpPr>
        <p:sp>
          <p:nvSpPr>
            <p:cNvPr id="39" name="右箭头 38"/>
            <p:cNvSpPr/>
            <p:nvPr/>
          </p:nvSpPr>
          <p:spPr>
            <a:xfrm>
              <a:off x="6023394" y="2102380"/>
              <a:ext cx="1175464" cy="1114366"/>
            </a:xfrm>
            <a:prstGeom prst="rightArrow">
              <a:avLst>
                <a:gd name="adj1" fmla="val 82794"/>
                <a:gd name="adj2" fmla="val 49387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6238657" y="2511716"/>
              <a:ext cx="791211" cy="23557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+mn-ea"/>
                  <a:cs typeface="+mn-ea"/>
                </a:rPr>
                <a:t>插入文本</a:t>
              </a:r>
              <a:endParaRPr lang="zh-CN" altLang="en-US" sz="1600" dirty="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404710" y="2895903"/>
            <a:ext cx="1674542" cy="1601472"/>
            <a:chOff x="6023394" y="2102380"/>
            <a:chExt cx="1175464" cy="1114366"/>
          </a:xfrm>
          <a:solidFill>
            <a:schemeClr val="accent1"/>
          </a:solidFill>
        </p:grpSpPr>
        <p:sp>
          <p:nvSpPr>
            <p:cNvPr id="37" name="右箭头 36"/>
            <p:cNvSpPr/>
            <p:nvPr/>
          </p:nvSpPr>
          <p:spPr>
            <a:xfrm flipH="1">
              <a:off x="6023394" y="2102380"/>
              <a:ext cx="1175464" cy="1114366"/>
            </a:xfrm>
            <a:prstGeom prst="rightArrow">
              <a:avLst>
                <a:gd name="adj1" fmla="val 82794"/>
                <a:gd name="adj2" fmla="val 49387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cs typeface="+mn-ea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6238657" y="2511716"/>
              <a:ext cx="791211" cy="23557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+mn-ea"/>
                  <a:cs typeface="+mn-ea"/>
                </a:rPr>
                <a:t>插入文本</a:t>
              </a:r>
              <a:endParaRPr lang="zh-CN" altLang="en-US" sz="1600" dirty="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5080120" y="3521859"/>
            <a:ext cx="1955361" cy="444815"/>
          </a:xfrm>
          <a:prstGeom prst="rect">
            <a:avLst/>
          </a:prstGeom>
          <a:noFill/>
        </p:spPr>
        <p:txBody>
          <a:bodyPr wrap="square" lIns="119466" tIns="59733" rIns="119466" bIns="59733" rtlCol="0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tx2"/>
                </a:solidFill>
                <a:latin typeface="+mn-ea"/>
                <a:cs typeface="+mn-ea"/>
              </a:rPr>
              <a:t>插入标签文本</a:t>
            </a:r>
            <a:endParaRPr lang="zh-CN" altLang="en-US" sz="2100" b="1" dirty="0">
              <a:solidFill>
                <a:schemeClr val="tx2"/>
              </a:solidFill>
              <a:latin typeface="+mn-ea"/>
              <a:cs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664891" y="1164348"/>
            <a:ext cx="4848278" cy="5064582"/>
            <a:chOff x="2813324" y="588741"/>
            <a:chExt cx="3722548" cy="3854710"/>
          </a:xfrm>
        </p:grpSpPr>
        <p:sp>
          <p:nvSpPr>
            <p:cNvPr id="28" name="环形箭头 27"/>
            <p:cNvSpPr/>
            <p:nvPr/>
          </p:nvSpPr>
          <p:spPr>
            <a:xfrm rot="3586347">
              <a:off x="2747243" y="654822"/>
              <a:ext cx="3854710" cy="3722548"/>
            </a:xfrm>
            <a:prstGeom prst="circularArrow">
              <a:avLst>
                <a:gd name="adj1" fmla="val 24453"/>
                <a:gd name="adj2" fmla="val 1294546"/>
                <a:gd name="adj3" fmla="val 20267486"/>
                <a:gd name="adj4" fmla="val 16014129"/>
                <a:gd name="adj5" fmla="val 17650"/>
              </a:avLst>
            </a:prstGeom>
            <a:solidFill>
              <a:schemeClr val="tx2"/>
            </a:solidFill>
            <a:ln>
              <a:noFill/>
            </a:ln>
            <a:effectLst>
              <a:outerShdw blurRad="50800" dist="25400" algn="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solidFill>
                  <a:schemeClr val="tx1"/>
                </a:solidFill>
                <a:cs typeface="+mn-ea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548972" y="2418426"/>
              <a:ext cx="694451" cy="398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+mn-ea"/>
                  <a:cs typeface="+mn-ea"/>
                </a:rPr>
                <a:t>点击插入文本</a:t>
              </a:r>
              <a:endParaRPr lang="zh-CN" altLang="en-US" sz="1400" dirty="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816709" y="1521326"/>
            <a:ext cx="4440873" cy="4479948"/>
            <a:chOff x="2929890" y="860441"/>
            <a:chExt cx="3409739" cy="3409738"/>
          </a:xfrm>
        </p:grpSpPr>
        <p:sp>
          <p:nvSpPr>
            <p:cNvPr id="24" name="空心弧 23"/>
            <p:cNvSpPr/>
            <p:nvPr/>
          </p:nvSpPr>
          <p:spPr>
            <a:xfrm>
              <a:off x="2929890" y="860441"/>
              <a:ext cx="3409739" cy="3409738"/>
            </a:xfrm>
            <a:prstGeom prst="blockArc">
              <a:avLst>
                <a:gd name="adj1" fmla="val 16010834"/>
                <a:gd name="adj2" fmla="val 19395561"/>
                <a:gd name="adj3" fmla="val 26154"/>
              </a:avLst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solidFill>
                  <a:schemeClr val="tx1"/>
                </a:solidFill>
                <a:cs typeface="+mn-ea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831440" y="1218554"/>
              <a:ext cx="694451" cy="398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400" dirty="0">
                  <a:ea typeface="+mn-ea"/>
                  <a:cs typeface="+mn-ea"/>
                </a:rPr>
                <a:t>点击插入文本</a:t>
              </a:r>
              <a:endParaRPr lang="zh-CN" altLang="en-US" sz="1400" dirty="0">
                <a:ea typeface="+mn-ea"/>
                <a:cs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816708" y="1521326"/>
            <a:ext cx="4440873" cy="4479948"/>
            <a:chOff x="2929889" y="860441"/>
            <a:chExt cx="3409739" cy="3409738"/>
          </a:xfrm>
        </p:grpSpPr>
        <p:sp>
          <p:nvSpPr>
            <p:cNvPr id="25" name="空心弧 24"/>
            <p:cNvSpPr/>
            <p:nvPr/>
          </p:nvSpPr>
          <p:spPr>
            <a:xfrm>
              <a:off x="2929889" y="860441"/>
              <a:ext cx="3409739" cy="3409738"/>
            </a:xfrm>
            <a:prstGeom prst="blockArc">
              <a:avLst>
                <a:gd name="adj1" fmla="val 12426747"/>
                <a:gd name="adj2" fmla="val 15847260"/>
                <a:gd name="adj3" fmla="val 26154"/>
              </a:avLst>
            </a:prstGeom>
            <a:gradFill flip="none" rotWithShape="1">
              <a:gsLst>
                <a:gs pos="100000">
                  <a:srgbClr val="C5C5C5"/>
                </a:gs>
                <a:gs pos="0">
                  <a:srgbClr val="D9D9D9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solidFill>
                  <a:schemeClr val="tx1"/>
                </a:solidFill>
                <a:cs typeface="+mn-ea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598480" y="1354363"/>
              <a:ext cx="694451" cy="398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+mn-ea"/>
                  <a:cs typeface="+mn-ea"/>
                </a:rPr>
                <a:t>点击插入文本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816707" y="1521323"/>
            <a:ext cx="4440873" cy="4479948"/>
            <a:chOff x="2929888" y="860439"/>
            <a:chExt cx="3409739" cy="3409738"/>
          </a:xfrm>
        </p:grpSpPr>
        <p:sp>
          <p:nvSpPr>
            <p:cNvPr id="26" name="空心弧 25"/>
            <p:cNvSpPr/>
            <p:nvPr/>
          </p:nvSpPr>
          <p:spPr>
            <a:xfrm>
              <a:off x="2929888" y="860439"/>
              <a:ext cx="3409739" cy="3409738"/>
            </a:xfrm>
            <a:prstGeom prst="blockArc">
              <a:avLst>
                <a:gd name="adj1" fmla="val 8833634"/>
                <a:gd name="adj2" fmla="val 12267924"/>
                <a:gd name="adj3" fmla="val 25855"/>
              </a:avLst>
            </a:prstGeom>
            <a:gradFill flip="none" rotWithShape="1">
              <a:gsLst>
                <a:gs pos="100000">
                  <a:srgbClr val="BEBEBE"/>
                </a:gs>
                <a:gs pos="0">
                  <a:srgbClr val="D0D0D0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solidFill>
                  <a:schemeClr val="tx1"/>
                </a:solidFill>
                <a:cs typeface="+mn-ea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178757" y="2633412"/>
              <a:ext cx="694451" cy="398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400" dirty="0">
                  <a:ea typeface="+mn-ea"/>
                  <a:cs typeface="+mn-ea"/>
                </a:rPr>
                <a:t>点击插入文本</a:t>
              </a:r>
              <a:endParaRPr lang="zh-CN" altLang="en-US" sz="1400" dirty="0">
                <a:ea typeface="+mn-ea"/>
                <a:cs typeface="+mn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816707" y="1521318"/>
            <a:ext cx="4440873" cy="4479948"/>
            <a:chOff x="2929888" y="860435"/>
            <a:chExt cx="3409739" cy="3409738"/>
          </a:xfrm>
        </p:grpSpPr>
        <p:sp>
          <p:nvSpPr>
            <p:cNvPr id="27" name="空心弧 26"/>
            <p:cNvSpPr/>
            <p:nvPr/>
          </p:nvSpPr>
          <p:spPr>
            <a:xfrm>
              <a:off x="2929888" y="860435"/>
              <a:ext cx="3409739" cy="3409738"/>
            </a:xfrm>
            <a:prstGeom prst="blockArc">
              <a:avLst>
                <a:gd name="adj1" fmla="val 5202372"/>
                <a:gd name="adj2" fmla="val 8696403"/>
                <a:gd name="adj3" fmla="val 25709"/>
              </a:avLst>
            </a:prstGeom>
            <a:gradFill flip="none" rotWithShape="1">
              <a:gsLst>
                <a:gs pos="100000">
                  <a:srgbClr val="C0C0C0"/>
                </a:gs>
                <a:gs pos="0">
                  <a:srgbClr val="D5D5D5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solidFill>
                  <a:schemeClr val="tx1"/>
                </a:solidFill>
                <a:cs typeface="+mn-ea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797418" y="3501895"/>
              <a:ext cx="694451" cy="398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400" dirty="0">
                  <a:ea typeface="+mn-ea"/>
                  <a:cs typeface="+mn-ea"/>
                </a:rPr>
                <a:t>点击插入文本</a:t>
              </a:r>
              <a:endParaRPr lang="zh-CN" altLang="en-US" sz="1400" dirty="0">
                <a:ea typeface="+mn-ea"/>
                <a:cs typeface="+mn-ea"/>
              </a:endParaRPr>
            </a:p>
          </p:txBody>
        </p:sp>
      </p:grpSp>
      <p:sp>
        <p:nvSpPr>
          <p:cNvPr id="36" name="椭圆 35"/>
          <p:cNvSpPr/>
          <p:nvPr/>
        </p:nvSpPr>
        <p:spPr>
          <a:xfrm>
            <a:off x="4573905" y="6194993"/>
            <a:ext cx="3101419" cy="553518"/>
          </a:xfrm>
          <a:prstGeom prst="ellipse">
            <a:avLst/>
          </a:prstGeom>
          <a:gradFill flip="none" rotWithShape="1">
            <a:gsLst>
              <a:gs pos="100000">
                <a:srgbClr val="A3A3A3">
                  <a:alpha val="0"/>
                </a:srgbClr>
              </a:gs>
              <a:gs pos="0">
                <a:srgbClr val="A3A3A3">
                  <a:alpha val="7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466" tIns="59733" rIns="119466" bIns="59733" rtlCol="0" anchor="ctr"/>
          <a:lstStyle/>
          <a:p>
            <a:pPr algn="ctr"/>
            <a:endParaRPr lang="zh-CN" altLang="en-US" sz="2100">
              <a:cs typeface="+mn-ea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/>
          <p:cNvGrpSpPr/>
          <p:nvPr/>
        </p:nvGrpSpPr>
        <p:grpSpPr>
          <a:xfrm>
            <a:off x="5461529" y="1410345"/>
            <a:ext cx="1779879" cy="1820406"/>
            <a:chOff x="4192797" y="1073429"/>
            <a:chExt cx="1366606" cy="1385531"/>
          </a:xfrm>
        </p:grpSpPr>
        <p:grpSp>
          <p:nvGrpSpPr>
            <p:cNvPr id="34" name="组合 33"/>
            <p:cNvGrpSpPr/>
            <p:nvPr/>
          </p:nvGrpSpPr>
          <p:grpSpPr>
            <a:xfrm>
              <a:off x="4192797" y="1073429"/>
              <a:ext cx="1366606" cy="1385531"/>
              <a:chOff x="4964806" y="658391"/>
              <a:chExt cx="2253802" cy="2305319"/>
            </a:xfrm>
            <a:effectLst>
              <a:outerShdw blurRad="279400" dist="127000" dir="7740000" sx="102000" sy="102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泪滴形 43"/>
              <p:cNvSpPr/>
              <p:nvPr/>
            </p:nvSpPr>
            <p:spPr>
              <a:xfrm rot="8119616">
                <a:off x="4964806" y="658391"/>
                <a:ext cx="2253802" cy="2305319"/>
              </a:xfrm>
              <a:prstGeom prst="teardrop">
                <a:avLst>
                  <a:gd name="adj" fmla="val 101143"/>
                </a:avLst>
              </a:prstGeom>
              <a:gradFill>
                <a:gsLst>
                  <a:gs pos="100000">
                    <a:schemeClr val="bg1"/>
                  </a:gs>
                  <a:gs pos="67000">
                    <a:schemeClr val="bg1">
                      <a:lumMod val="95000"/>
                    </a:schemeClr>
                  </a:gs>
                  <a:gs pos="31000">
                    <a:schemeClr val="bg1">
                      <a:lumMod val="8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7800000" scaled="0"/>
              </a:gradFill>
              <a:ln w="57150">
                <a:gradFill>
                  <a:gsLst>
                    <a:gs pos="16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6000"/>
                      </a:schemeClr>
                    </a:gs>
                  </a:gsLst>
                  <a:lin ang="17400000" scaled="0"/>
                </a:gradFill>
              </a:ln>
              <a:scene3d>
                <a:camera prst="orthographicFront"/>
                <a:lightRig rig="threePt" dir="t">
                  <a:rot lat="0" lon="0" rev="7800000"/>
                </a:lightRig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</a:endParaRPr>
              </a:p>
            </p:txBody>
          </p:sp>
          <p:sp>
            <p:nvSpPr>
              <p:cNvPr id="45" name="泪滴形 44"/>
              <p:cNvSpPr/>
              <p:nvPr/>
            </p:nvSpPr>
            <p:spPr>
              <a:xfrm rot="8119616">
                <a:off x="5065848" y="780372"/>
                <a:ext cx="2051718" cy="2053636"/>
              </a:xfrm>
              <a:prstGeom prst="teardrop">
                <a:avLst>
                  <a:gd name="adj" fmla="val 101143"/>
                </a:avLst>
              </a:prstGeom>
              <a:solidFill>
                <a:schemeClr val="accent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</a:endParaRPr>
              </a:p>
            </p:txBody>
          </p:sp>
        </p:grpSp>
        <p:sp>
          <p:nvSpPr>
            <p:cNvPr id="29" name="Freeform 109"/>
            <p:cNvSpPr>
              <a:spLocks noEditPoints="1"/>
            </p:cNvSpPr>
            <p:nvPr/>
          </p:nvSpPr>
          <p:spPr bwMode="auto">
            <a:xfrm flipH="1">
              <a:off x="4754463" y="1522699"/>
              <a:ext cx="221837" cy="284803"/>
            </a:xfrm>
            <a:custGeom>
              <a:avLst/>
              <a:gdLst>
                <a:gd name="T0" fmla="*/ 208 w 224"/>
                <a:gd name="T1" fmla="*/ 0 h 288"/>
                <a:gd name="T2" fmla="*/ 16 w 224"/>
                <a:gd name="T3" fmla="*/ 0 h 288"/>
                <a:gd name="T4" fmla="*/ 0 w 224"/>
                <a:gd name="T5" fmla="*/ 16 h 288"/>
                <a:gd name="T6" fmla="*/ 0 w 224"/>
                <a:gd name="T7" fmla="*/ 272 h 288"/>
                <a:gd name="T8" fmla="*/ 16 w 224"/>
                <a:gd name="T9" fmla="*/ 288 h 288"/>
                <a:gd name="T10" fmla="*/ 176 w 224"/>
                <a:gd name="T11" fmla="*/ 288 h 288"/>
                <a:gd name="T12" fmla="*/ 176 w 224"/>
                <a:gd name="T13" fmla="*/ 144 h 288"/>
                <a:gd name="T14" fmla="*/ 224 w 224"/>
                <a:gd name="T15" fmla="*/ 144 h 288"/>
                <a:gd name="T16" fmla="*/ 224 w 224"/>
                <a:gd name="T17" fmla="*/ 16 h 288"/>
                <a:gd name="T18" fmla="*/ 208 w 224"/>
                <a:gd name="T19" fmla="*/ 0 h 288"/>
                <a:gd name="T20" fmla="*/ 168 w 224"/>
                <a:gd name="T21" fmla="*/ 104 h 288"/>
                <a:gd name="T22" fmla="*/ 56 w 224"/>
                <a:gd name="T23" fmla="*/ 104 h 288"/>
                <a:gd name="T24" fmla="*/ 56 w 224"/>
                <a:gd name="T25" fmla="*/ 88 h 288"/>
                <a:gd name="T26" fmla="*/ 168 w 224"/>
                <a:gd name="T27" fmla="*/ 88 h 288"/>
                <a:gd name="T28" fmla="*/ 168 w 224"/>
                <a:gd name="T29" fmla="*/ 104 h 288"/>
                <a:gd name="T30" fmla="*/ 168 w 224"/>
                <a:gd name="T31" fmla="*/ 72 h 288"/>
                <a:gd name="T32" fmla="*/ 56 w 224"/>
                <a:gd name="T33" fmla="*/ 72 h 288"/>
                <a:gd name="T34" fmla="*/ 56 w 224"/>
                <a:gd name="T35" fmla="*/ 56 h 288"/>
                <a:gd name="T36" fmla="*/ 168 w 224"/>
                <a:gd name="T37" fmla="*/ 56 h 288"/>
                <a:gd name="T38" fmla="*/ 168 w 224"/>
                <a:gd name="T39" fmla="*/ 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4" h="288">
                  <a:moveTo>
                    <a:pt x="20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81"/>
                    <a:pt x="7" y="288"/>
                    <a:pt x="16" y="288"/>
                  </a:cubicBezTo>
                  <a:cubicBezTo>
                    <a:pt x="176" y="288"/>
                    <a:pt x="176" y="288"/>
                    <a:pt x="176" y="288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224" y="144"/>
                    <a:pt x="224" y="144"/>
                    <a:pt x="224" y="144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4" y="7"/>
                    <a:pt x="217" y="0"/>
                    <a:pt x="208" y="0"/>
                  </a:cubicBezTo>
                  <a:close/>
                  <a:moveTo>
                    <a:pt x="168" y="104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168" y="88"/>
                    <a:pt x="168" y="88"/>
                    <a:pt x="168" y="88"/>
                  </a:cubicBezTo>
                  <a:lnTo>
                    <a:pt x="168" y="104"/>
                  </a:lnTo>
                  <a:close/>
                  <a:moveTo>
                    <a:pt x="168" y="72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168" y="56"/>
                    <a:pt x="168" y="56"/>
                    <a:pt x="168" y="56"/>
                  </a:cubicBezTo>
                  <a:lnTo>
                    <a:pt x="168" y="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9596" tIns="34798" rIns="69596" bIns="3479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08685">
                <a:defRPr/>
              </a:pPr>
              <a:endParaRPr lang="zh-CN" altLang="en-US">
                <a:solidFill>
                  <a:sysClr val="windowText" lastClr="000000"/>
                </a:solidFill>
                <a:latin typeface="Calibri" panose="020F0502020204030204"/>
                <a:cs typeface="+mn-ea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4754463" y="1681878"/>
              <a:ext cx="32039" cy="125624"/>
              <a:chOff x="1791441" y="472374"/>
              <a:chExt cx="745790" cy="2750733"/>
            </a:xfrm>
          </p:grpSpPr>
          <p:sp>
            <p:nvSpPr>
              <p:cNvPr id="31" name="Freeform 108"/>
              <p:cNvSpPr/>
              <p:nvPr/>
            </p:nvSpPr>
            <p:spPr bwMode="auto">
              <a:xfrm flipH="1">
                <a:off x="1791441" y="2573174"/>
                <a:ext cx="720238" cy="649933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8685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Calibri" panose="020F0502020204030204"/>
                  <a:cs typeface="+mn-ea"/>
                </a:endParaRPr>
              </a:p>
            </p:txBody>
          </p:sp>
          <p:sp>
            <p:nvSpPr>
              <p:cNvPr id="32" name="Rectangle 110"/>
              <p:cNvSpPr>
                <a:spLocks noChangeArrowheads="1"/>
              </p:cNvSpPr>
              <p:nvPr/>
            </p:nvSpPr>
            <p:spPr bwMode="auto">
              <a:xfrm flipH="1">
                <a:off x="1816993" y="472374"/>
                <a:ext cx="720238" cy="6413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8685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Calibri" panose="020F0502020204030204"/>
                  <a:cs typeface="+mn-ea"/>
                </a:endParaRPr>
              </a:p>
            </p:txBody>
          </p:sp>
          <p:sp>
            <p:nvSpPr>
              <p:cNvPr id="33" name="Rectangle 111"/>
              <p:cNvSpPr>
                <a:spLocks noChangeArrowheads="1"/>
              </p:cNvSpPr>
              <p:nvPr/>
            </p:nvSpPr>
            <p:spPr bwMode="auto">
              <a:xfrm flipH="1">
                <a:off x="1816753" y="1518500"/>
                <a:ext cx="720238" cy="6499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8685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Calibri" panose="020F0502020204030204"/>
                  <a:cs typeface="+mn-ea"/>
                </a:endParaRP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5447570" y="4068530"/>
            <a:ext cx="1779879" cy="1820406"/>
            <a:chOff x="4182079" y="3096603"/>
            <a:chExt cx="1366606" cy="1385531"/>
          </a:xfrm>
        </p:grpSpPr>
        <p:grpSp>
          <p:nvGrpSpPr>
            <p:cNvPr id="35" name="组合 34"/>
            <p:cNvGrpSpPr/>
            <p:nvPr/>
          </p:nvGrpSpPr>
          <p:grpSpPr>
            <a:xfrm flipV="1">
              <a:off x="4182079" y="3096603"/>
              <a:ext cx="1366606" cy="1385531"/>
              <a:chOff x="4964806" y="658391"/>
              <a:chExt cx="2253802" cy="2305319"/>
            </a:xfrm>
            <a:effectLst>
              <a:outerShdw blurRad="279400" dist="127000" dir="7740000" sx="102000" sy="102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泪滴形 41"/>
              <p:cNvSpPr/>
              <p:nvPr/>
            </p:nvSpPr>
            <p:spPr>
              <a:xfrm rot="8119616">
                <a:off x="4964806" y="658391"/>
                <a:ext cx="2253802" cy="2305319"/>
              </a:xfrm>
              <a:prstGeom prst="teardrop">
                <a:avLst>
                  <a:gd name="adj" fmla="val 101143"/>
                </a:avLst>
              </a:prstGeom>
              <a:gradFill>
                <a:gsLst>
                  <a:gs pos="100000">
                    <a:schemeClr val="bg1"/>
                  </a:gs>
                  <a:gs pos="67000">
                    <a:schemeClr val="bg1">
                      <a:lumMod val="95000"/>
                    </a:schemeClr>
                  </a:gs>
                  <a:gs pos="31000">
                    <a:schemeClr val="bg1">
                      <a:lumMod val="8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7800000" scaled="0"/>
              </a:gradFill>
              <a:ln w="57150">
                <a:gradFill>
                  <a:gsLst>
                    <a:gs pos="16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6000"/>
                      </a:schemeClr>
                    </a:gs>
                  </a:gsLst>
                  <a:lin ang="17400000" scaled="0"/>
                </a:gradFill>
              </a:ln>
              <a:scene3d>
                <a:camera prst="orthographicFront"/>
                <a:lightRig rig="threePt" dir="t">
                  <a:rot lat="0" lon="0" rev="7800000"/>
                </a:lightRig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</a:endParaRPr>
              </a:p>
            </p:txBody>
          </p:sp>
          <p:sp>
            <p:nvSpPr>
              <p:cNvPr id="43" name="泪滴形 42"/>
              <p:cNvSpPr/>
              <p:nvPr/>
            </p:nvSpPr>
            <p:spPr>
              <a:xfrm rot="8119616">
                <a:off x="5065848" y="780372"/>
                <a:ext cx="2051718" cy="2053636"/>
              </a:xfrm>
              <a:prstGeom prst="teardrop">
                <a:avLst>
                  <a:gd name="adj" fmla="val 101143"/>
                </a:avLst>
              </a:prstGeom>
              <a:solidFill>
                <a:schemeClr val="accent3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</a:endParaRPr>
              </a:p>
            </p:txBody>
          </p:sp>
        </p:grpSp>
        <p:grpSp>
          <p:nvGrpSpPr>
            <p:cNvPr id="61" name="组合 60"/>
            <p:cNvGrpSpPr/>
            <p:nvPr/>
          </p:nvGrpSpPr>
          <p:grpSpPr>
            <a:xfrm>
              <a:off x="4765181" y="3745139"/>
              <a:ext cx="221837" cy="284803"/>
              <a:chOff x="4765181" y="3745139"/>
              <a:chExt cx="221837" cy="284803"/>
            </a:xfrm>
          </p:grpSpPr>
          <p:sp>
            <p:nvSpPr>
              <p:cNvPr id="14" name="Freeform 109"/>
              <p:cNvSpPr>
                <a:spLocks noEditPoints="1"/>
              </p:cNvSpPr>
              <p:nvPr/>
            </p:nvSpPr>
            <p:spPr bwMode="auto">
              <a:xfrm flipH="1">
                <a:off x="4765181" y="3745139"/>
                <a:ext cx="221837" cy="284803"/>
              </a:xfrm>
              <a:custGeom>
                <a:avLst/>
                <a:gdLst>
                  <a:gd name="T0" fmla="*/ 208 w 224"/>
                  <a:gd name="T1" fmla="*/ 0 h 288"/>
                  <a:gd name="T2" fmla="*/ 16 w 224"/>
                  <a:gd name="T3" fmla="*/ 0 h 288"/>
                  <a:gd name="T4" fmla="*/ 0 w 224"/>
                  <a:gd name="T5" fmla="*/ 16 h 288"/>
                  <a:gd name="T6" fmla="*/ 0 w 224"/>
                  <a:gd name="T7" fmla="*/ 272 h 288"/>
                  <a:gd name="T8" fmla="*/ 16 w 224"/>
                  <a:gd name="T9" fmla="*/ 288 h 288"/>
                  <a:gd name="T10" fmla="*/ 176 w 224"/>
                  <a:gd name="T11" fmla="*/ 288 h 288"/>
                  <a:gd name="T12" fmla="*/ 176 w 224"/>
                  <a:gd name="T13" fmla="*/ 144 h 288"/>
                  <a:gd name="T14" fmla="*/ 224 w 224"/>
                  <a:gd name="T15" fmla="*/ 144 h 288"/>
                  <a:gd name="T16" fmla="*/ 224 w 224"/>
                  <a:gd name="T17" fmla="*/ 16 h 288"/>
                  <a:gd name="T18" fmla="*/ 208 w 224"/>
                  <a:gd name="T19" fmla="*/ 0 h 288"/>
                  <a:gd name="T20" fmla="*/ 168 w 224"/>
                  <a:gd name="T21" fmla="*/ 104 h 288"/>
                  <a:gd name="T22" fmla="*/ 56 w 224"/>
                  <a:gd name="T23" fmla="*/ 104 h 288"/>
                  <a:gd name="T24" fmla="*/ 56 w 224"/>
                  <a:gd name="T25" fmla="*/ 88 h 288"/>
                  <a:gd name="T26" fmla="*/ 168 w 224"/>
                  <a:gd name="T27" fmla="*/ 88 h 288"/>
                  <a:gd name="T28" fmla="*/ 168 w 224"/>
                  <a:gd name="T29" fmla="*/ 104 h 288"/>
                  <a:gd name="T30" fmla="*/ 168 w 224"/>
                  <a:gd name="T31" fmla="*/ 72 h 288"/>
                  <a:gd name="T32" fmla="*/ 56 w 224"/>
                  <a:gd name="T33" fmla="*/ 72 h 288"/>
                  <a:gd name="T34" fmla="*/ 56 w 224"/>
                  <a:gd name="T35" fmla="*/ 56 h 288"/>
                  <a:gd name="T36" fmla="*/ 168 w 224"/>
                  <a:gd name="T37" fmla="*/ 56 h 288"/>
                  <a:gd name="T38" fmla="*/ 168 w 224"/>
                  <a:gd name="T39" fmla="*/ 7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4" h="288">
                    <a:moveTo>
                      <a:pt x="20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81"/>
                      <a:pt x="7" y="288"/>
                      <a:pt x="16" y="288"/>
                    </a:cubicBezTo>
                    <a:cubicBezTo>
                      <a:pt x="176" y="288"/>
                      <a:pt x="176" y="288"/>
                      <a:pt x="176" y="288"/>
                    </a:cubicBezTo>
                    <a:cubicBezTo>
                      <a:pt x="176" y="144"/>
                      <a:pt x="176" y="144"/>
                      <a:pt x="176" y="144"/>
                    </a:cubicBezTo>
                    <a:cubicBezTo>
                      <a:pt x="224" y="144"/>
                      <a:pt x="224" y="144"/>
                      <a:pt x="224" y="144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24" y="7"/>
                      <a:pt x="217" y="0"/>
                      <a:pt x="208" y="0"/>
                    </a:cubicBezTo>
                    <a:close/>
                    <a:moveTo>
                      <a:pt x="168" y="104"/>
                    </a:move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168" y="88"/>
                      <a:pt x="168" y="88"/>
                      <a:pt x="168" y="88"/>
                    </a:cubicBezTo>
                    <a:lnTo>
                      <a:pt x="168" y="104"/>
                    </a:lnTo>
                    <a:close/>
                    <a:moveTo>
                      <a:pt x="168" y="72"/>
                    </a:move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168" y="56"/>
                      <a:pt x="168" y="56"/>
                      <a:pt x="168" y="56"/>
                    </a:cubicBezTo>
                    <a:lnTo>
                      <a:pt x="168" y="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8685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Calibri" panose="020F0502020204030204"/>
                  <a:cs typeface="+mn-ea"/>
                </a:endParaRPr>
              </a:p>
            </p:txBody>
          </p:sp>
          <p:grpSp>
            <p:nvGrpSpPr>
              <p:cNvPr id="15" name="组合 14"/>
              <p:cNvGrpSpPr/>
              <p:nvPr/>
            </p:nvGrpSpPr>
            <p:grpSpPr>
              <a:xfrm>
                <a:off x="4765181" y="3904318"/>
                <a:ext cx="32039" cy="125624"/>
                <a:chOff x="1791441" y="472374"/>
                <a:chExt cx="745790" cy="2750733"/>
              </a:xfrm>
            </p:grpSpPr>
            <p:sp>
              <p:nvSpPr>
                <p:cNvPr id="16" name="Freeform 108"/>
                <p:cNvSpPr/>
                <p:nvPr/>
              </p:nvSpPr>
              <p:spPr bwMode="auto">
                <a:xfrm flipH="1">
                  <a:off x="1791441" y="2573174"/>
                  <a:ext cx="720238" cy="649933"/>
                </a:xfrm>
                <a:custGeom>
                  <a:avLst/>
                  <a:gdLst>
                    <a:gd name="T0" fmla="*/ 0 w 32"/>
                    <a:gd name="T1" fmla="*/ 32 h 32"/>
                    <a:gd name="T2" fmla="*/ 16 w 32"/>
                    <a:gd name="T3" fmla="*/ 32 h 32"/>
                    <a:gd name="T4" fmla="*/ 32 w 32"/>
                    <a:gd name="T5" fmla="*/ 16 h 32"/>
                    <a:gd name="T6" fmla="*/ 32 w 32"/>
                    <a:gd name="T7" fmla="*/ 0 h 32"/>
                    <a:gd name="T8" fmla="*/ 0 w 32"/>
                    <a:gd name="T9" fmla="*/ 0 h 32"/>
                    <a:gd name="T10" fmla="*/ 0 w 32"/>
                    <a:gd name="T11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" h="32">
                      <a:moveTo>
                        <a:pt x="0" y="32"/>
                      </a:move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9596" tIns="34798" rIns="69596" bIns="34798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08685">
                    <a:defRPr/>
                  </a:pPr>
                  <a:endParaRPr lang="zh-CN" altLang="en-US">
                    <a:solidFill>
                      <a:sysClr val="windowText" lastClr="000000"/>
                    </a:solidFill>
                    <a:latin typeface="Calibri" panose="020F0502020204030204"/>
                    <a:cs typeface="+mn-ea"/>
                  </a:endParaRPr>
                </a:p>
              </p:txBody>
            </p:sp>
            <p:sp>
              <p:nvSpPr>
                <p:cNvPr id="17" name="Rectangle 110"/>
                <p:cNvSpPr>
                  <a:spLocks noChangeArrowheads="1"/>
                </p:cNvSpPr>
                <p:nvPr/>
              </p:nvSpPr>
              <p:spPr bwMode="auto">
                <a:xfrm flipH="1">
                  <a:off x="1816993" y="472374"/>
                  <a:ext cx="720238" cy="64138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9596" tIns="34798" rIns="69596" bIns="34798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08685">
                    <a:defRPr/>
                  </a:pPr>
                  <a:endParaRPr lang="zh-CN" altLang="en-US">
                    <a:solidFill>
                      <a:sysClr val="windowText" lastClr="000000"/>
                    </a:solidFill>
                    <a:latin typeface="Calibri" panose="020F0502020204030204"/>
                    <a:cs typeface="+mn-ea"/>
                  </a:endParaRPr>
                </a:p>
              </p:txBody>
            </p:sp>
            <p:sp>
              <p:nvSpPr>
                <p:cNvPr id="18" name="Rectangle 111"/>
                <p:cNvSpPr>
                  <a:spLocks noChangeArrowheads="1"/>
                </p:cNvSpPr>
                <p:nvPr/>
              </p:nvSpPr>
              <p:spPr bwMode="auto">
                <a:xfrm flipH="1">
                  <a:off x="1816753" y="1518500"/>
                  <a:ext cx="720238" cy="64993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9596" tIns="34798" rIns="69596" bIns="34798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08685">
                    <a:defRPr/>
                  </a:pPr>
                  <a:endParaRPr lang="zh-CN" altLang="en-US">
                    <a:solidFill>
                      <a:sysClr val="windowText" lastClr="000000"/>
                    </a:solidFill>
                    <a:latin typeface="Calibri" panose="020F0502020204030204"/>
                    <a:cs typeface="+mn-ea"/>
                  </a:endParaRPr>
                </a:p>
              </p:txBody>
            </p:sp>
          </p:grpSp>
        </p:grpSp>
      </p:grpSp>
      <p:grpSp>
        <p:nvGrpSpPr>
          <p:cNvPr id="59" name="组合 58"/>
          <p:cNvGrpSpPr/>
          <p:nvPr/>
        </p:nvGrpSpPr>
        <p:grpSpPr>
          <a:xfrm>
            <a:off x="4091077" y="2758021"/>
            <a:ext cx="1820563" cy="1779726"/>
            <a:chOff x="3140552" y="2099160"/>
            <a:chExt cx="1397843" cy="1354569"/>
          </a:xfrm>
        </p:grpSpPr>
        <p:grpSp>
          <p:nvGrpSpPr>
            <p:cNvPr id="37" name="组合 36"/>
            <p:cNvGrpSpPr/>
            <p:nvPr/>
          </p:nvGrpSpPr>
          <p:grpSpPr>
            <a:xfrm rot="16200000">
              <a:off x="3162189" y="2077523"/>
              <a:ext cx="1354569" cy="1397843"/>
              <a:chOff x="4964806" y="658391"/>
              <a:chExt cx="2253802" cy="2305319"/>
            </a:xfrm>
            <a:effectLst>
              <a:outerShdw blurRad="279400" dist="127000" dir="7740000" sx="102000" sy="102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泪滴形 37"/>
              <p:cNvSpPr/>
              <p:nvPr/>
            </p:nvSpPr>
            <p:spPr>
              <a:xfrm rot="8119616">
                <a:off x="4964806" y="658391"/>
                <a:ext cx="2253802" cy="2305319"/>
              </a:xfrm>
              <a:prstGeom prst="teardrop">
                <a:avLst>
                  <a:gd name="adj" fmla="val 101143"/>
                </a:avLst>
              </a:prstGeom>
              <a:gradFill>
                <a:gsLst>
                  <a:gs pos="100000">
                    <a:schemeClr val="bg1"/>
                  </a:gs>
                  <a:gs pos="67000">
                    <a:schemeClr val="bg1">
                      <a:lumMod val="95000"/>
                    </a:schemeClr>
                  </a:gs>
                  <a:gs pos="31000">
                    <a:schemeClr val="bg1">
                      <a:lumMod val="8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7800000" scaled="0"/>
              </a:gradFill>
              <a:ln w="57150">
                <a:gradFill>
                  <a:gsLst>
                    <a:gs pos="16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6000"/>
                      </a:schemeClr>
                    </a:gs>
                  </a:gsLst>
                  <a:lin ang="17400000" scaled="0"/>
                </a:gradFill>
              </a:ln>
              <a:scene3d>
                <a:camera prst="orthographicFront"/>
                <a:lightRig rig="threePt" dir="t">
                  <a:rot lat="0" lon="0" rev="7800000"/>
                </a:lightRig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</a:endParaRPr>
              </a:p>
            </p:txBody>
          </p:sp>
          <p:sp>
            <p:nvSpPr>
              <p:cNvPr id="39" name="泪滴形 38"/>
              <p:cNvSpPr/>
              <p:nvPr/>
            </p:nvSpPr>
            <p:spPr>
              <a:xfrm rot="8119616">
                <a:off x="5065848" y="780372"/>
                <a:ext cx="2051718" cy="2053636"/>
              </a:xfrm>
              <a:prstGeom prst="teardrop">
                <a:avLst>
                  <a:gd name="adj" fmla="val 101143"/>
                </a:avLst>
              </a:prstGeom>
              <a:solidFill>
                <a:schemeClr val="tx2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</a:endParaRPr>
              </a:p>
            </p:txBody>
          </p:sp>
        </p:grpSp>
        <p:sp>
          <p:nvSpPr>
            <p:cNvPr id="24" name="Freeform 109"/>
            <p:cNvSpPr>
              <a:spLocks noEditPoints="1"/>
            </p:cNvSpPr>
            <p:nvPr/>
          </p:nvSpPr>
          <p:spPr bwMode="auto">
            <a:xfrm flipH="1">
              <a:off x="3541897" y="2636214"/>
              <a:ext cx="221837" cy="284803"/>
            </a:xfrm>
            <a:custGeom>
              <a:avLst/>
              <a:gdLst>
                <a:gd name="T0" fmla="*/ 208 w 224"/>
                <a:gd name="T1" fmla="*/ 0 h 288"/>
                <a:gd name="T2" fmla="*/ 16 w 224"/>
                <a:gd name="T3" fmla="*/ 0 h 288"/>
                <a:gd name="T4" fmla="*/ 0 w 224"/>
                <a:gd name="T5" fmla="*/ 16 h 288"/>
                <a:gd name="T6" fmla="*/ 0 w 224"/>
                <a:gd name="T7" fmla="*/ 272 h 288"/>
                <a:gd name="T8" fmla="*/ 16 w 224"/>
                <a:gd name="T9" fmla="*/ 288 h 288"/>
                <a:gd name="T10" fmla="*/ 176 w 224"/>
                <a:gd name="T11" fmla="*/ 288 h 288"/>
                <a:gd name="T12" fmla="*/ 176 w 224"/>
                <a:gd name="T13" fmla="*/ 144 h 288"/>
                <a:gd name="T14" fmla="*/ 224 w 224"/>
                <a:gd name="T15" fmla="*/ 144 h 288"/>
                <a:gd name="T16" fmla="*/ 224 w 224"/>
                <a:gd name="T17" fmla="*/ 16 h 288"/>
                <a:gd name="T18" fmla="*/ 208 w 224"/>
                <a:gd name="T19" fmla="*/ 0 h 288"/>
                <a:gd name="T20" fmla="*/ 168 w 224"/>
                <a:gd name="T21" fmla="*/ 104 h 288"/>
                <a:gd name="T22" fmla="*/ 56 w 224"/>
                <a:gd name="T23" fmla="*/ 104 h 288"/>
                <a:gd name="T24" fmla="*/ 56 w 224"/>
                <a:gd name="T25" fmla="*/ 88 h 288"/>
                <a:gd name="T26" fmla="*/ 168 w 224"/>
                <a:gd name="T27" fmla="*/ 88 h 288"/>
                <a:gd name="T28" fmla="*/ 168 w 224"/>
                <a:gd name="T29" fmla="*/ 104 h 288"/>
                <a:gd name="T30" fmla="*/ 168 w 224"/>
                <a:gd name="T31" fmla="*/ 72 h 288"/>
                <a:gd name="T32" fmla="*/ 56 w 224"/>
                <a:gd name="T33" fmla="*/ 72 h 288"/>
                <a:gd name="T34" fmla="*/ 56 w 224"/>
                <a:gd name="T35" fmla="*/ 56 h 288"/>
                <a:gd name="T36" fmla="*/ 168 w 224"/>
                <a:gd name="T37" fmla="*/ 56 h 288"/>
                <a:gd name="T38" fmla="*/ 168 w 224"/>
                <a:gd name="T39" fmla="*/ 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4" h="288">
                  <a:moveTo>
                    <a:pt x="20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81"/>
                    <a:pt x="7" y="288"/>
                    <a:pt x="16" y="288"/>
                  </a:cubicBezTo>
                  <a:cubicBezTo>
                    <a:pt x="176" y="288"/>
                    <a:pt x="176" y="288"/>
                    <a:pt x="176" y="288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224" y="144"/>
                    <a:pt x="224" y="144"/>
                    <a:pt x="224" y="144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4" y="7"/>
                    <a:pt x="217" y="0"/>
                    <a:pt x="208" y="0"/>
                  </a:cubicBezTo>
                  <a:close/>
                  <a:moveTo>
                    <a:pt x="168" y="104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168" y="88"/>
                    <a:pt x="168" y="88"/>
                    <a:pt x="168" y="88"/>
                  </a:cubicBezTo>
                  <a:lnTo>
                    <a:pt x="168" y="104"/>
                  </a:lnTo>
                  <a:close/>
                  <a:moveTo>
                    <a:pt x="168" y="72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168" y="56"/>
                    <a:pt x="168" y="56"/>
                    <a:pt x="168" y="56"/>
                  </a:cubicBezTo>
                  <a:lnTo>
                    <a:pt x="168" y="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9596" tIns="34798" rIns="69596" bIns="3479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08685">
                <a:defRPr/>
              </a:pPr>
              <a:endParaRPr lang="zh-CN" altLang="en-US">
                <a:solidFill>
                  <a:sysClr val="windowText" lastClr="000000"/>
                </a:solidFill>
                <a:latin typeface="Calibri" panose="020F0502020204030204"/>
                <a:cs typeface="+mn-ea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3541897" y="2795393"/>
              <a:ext cx="32039" cy="125624"/>
              <a:chOff x="1791441" y="472374"/>
              <a:chExt cx="745790" cy="2750733"/>
            </a:xfrm>
          </p:grpSpPr>
          <p:sp>
            <p:nvSpPr>
              <p:cNvPr id="26" name="Freeform 108"/>
              <p:cNvSpPr/>
              <p:nvPr/>
            </p:nvSpPr>
            <p:spPr bwMode="auto">
              <a:xfrm flipH="1">
                <a:off x="1791441" y="2573174"/>
                <a:ext cx="720238" cy="649933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8685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Calibri" panose="020F0502020204030204"/>
                  <a:cs typeface="+mn-ea"/>
                </a:endParaRPr>
              </a:p>
            </p:txBody>
          </p:sp>
          <p:sp>
            <p:nvSpPr>
              <p:cNvPr id="27" name="Rectangle 110"/>
              <p:cNvSpPr>
                <a:spLocks noChangeArrowheads="1"/>
              </p:cNvSpPr>
              <p:nvPr/>
            </p:nvSpPr>
            <p:spPr bwMode="auto">
              <a:xfrm flipH="1">
                <a:off x="1816993" y="472374"/>
                <a:ext cx="720238" cy="6413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8685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Calibri" panose="020F0502020204030204"/>
                  <a:cs typeface="+mn-ea"/>
                </a:endParaRPr>
              </a:p>
            </p:txBody>
          </p:sp>
          <p:sp>
            <p:nvSpPr>
              <p:cNvPr id="28" name="Rectangle 111"/>
              <p:cNvSpPr>
                <a:spLocks noChangeArrowheads="1"/>
              </p:cNvSpPr>
              <p:nvPr/>
            </p:nvSpPr>
            <p:spPr bwMode="auto">
              <a:xfrm flipH="1">
                <a:off x="1816753" y="1518500"/>
                <a:ext cx="720238" cy="6499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8685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Calibri" panose="020F0502020204030204"/>
                  <a:cs typeface="+mn-ea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791299" y="2758024"/>
            <a:ext cx="1820563" cy="1779726"/>
            <a:chOff x="5213805" y="2099162"/>
            <a:chExt cx="1397843" cy="1354569"/>
          </a:xfrm>
        </p:grpSpPr>
        <p:grpSp>
          <p:nvGrpSpPr>
            <p:cNvPr id="36" name="组合 35"/>
            <p:cNvGrpSpPr/>
            <p:nvPr/>
          </p:nvGrpSpPr>
          <p:grpSpPr>
            <a:xfrm rot="5400000">
              <a:off x="5235442" y="2077525"/>
              <a:ext cx="1354569" cy="1397843"/>
              <a:chOff x="4964806" y="658391"/>
              <a:chExt cx="2253802" cy="2305319"/>
            </a:xfrm>
            <a:effectLst>
              <a:outerShdw blurRad="279400" dist="127000" dir="7740000" sx="102000" sy="102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泪滴形 39"/>
              <p:cNvSpPr/>
              <p:nvPr/>
            </p:nvSpPr>
            <p:spPr>
              <a:xfrm rot="8119616">
                <a:off x="4964806" y="658391"/>
                <a:ext cx="2253802" cy="2305319"/>
              </a:xfrm>
              <a:prstGeom prst="teardrop">
                <a:avLst>
                  <a:gd name="adj" fmla="val 101143"/>
                </a:avLst>
              </a:prstGeom>
              <a:gradFill>
                <a:gsLst>
                  <a:gs pos="100000">
                    <a:schemeClr val="bg1"/>
                  </a:gs>
                  <a:gs pos="67000">
                    <a:schemeClr val="bg1">
                      <a:lumMod val="95000"/>
                    </a:schemeClr>
                  </a:gs>
                  <a:gs pos="31000">
                    <a:schemeClr val="bg1">
                      <a:lumMod val="8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7800000" scaled="0"/>
              </a:gradFill>
              <a:ln w="57150">
                <a:gradFill>
                  <a:gsLst>
                    <a:gs pos="16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6000"/>
                      </a:schemeClr>
                    </a:gs>
                  </a:gsLst>
                  <a:lin ang="17400000" scaled="0"/>
                </a:gradFill>
              </a:ln>
              <a:scene3d>
                <a:camera prst="orthographicFront"/>
                <a:lightRig rig="threePt" dir="t">
                  <a:rot lat="0" lon="0" rev="7800000"/>
                </a:lightRig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</a:endParaRPr>
              </a:p>
            </p:txBody>
          </p:sp>
          <p:sp>
            <p:nvSpPr>
              <p:cNvPr id="41" name="泪滴形 40"/>
              <p:cNvSpPr/>
              <p:nvPr/>
            </p:nvSpPr>
            <p:spPr>
              <a:xfrm rot="8119616">
                <a:off x="5065849" y="780373"/>
                <a:ext cx="2051717" cy="2053636"/>
              </a:xfrm>
              <a:prstGeom prst="teardrop">
                <a:avLst>
                  <a:gd name="adj" fmla="val 101143"/>
                </a:avLst>
              </a:prstGeom>
              <a:solidFill>
                <a:schemeClr val="accent2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</a:endParaRPr>
              </a:p>
            </p:txBody>
          </p:sp>
        </p:grpSp>
        <p:sp>
          <p:nvSpPr>
            <p:cNvPr id="19" name="Freeform 109"/>
            <p:cNvSpPr>
              <a:spLocks noEditPoints="1"/>
            </p:cNvSpPr>
            <p:nvPr/>
          </p:nvSpPr>
          <p:spPr bwMode="auto">
            <a:xfrm flipH="1">
              <a:off x="5986165" y="2596649"/>
              <a:ext cx="221837" cy="284803"/>
            </a:xfrm>
            <a:custGeom>
              <a:avLst/>
              <a:gdLst>
                <a:gd name="T0" fmla="*/ 208 w 224"/>
                <a:gd name="T1" fmla="*/ 0 h 288"/>
                <a:gd name="T2" fmla="*/ 16 w 224"/>
                <a:gd name="T3" fmla="*/ 0 h 288"/>
                <a:gd name="T4" fmla="*/ 0 w 224"/>
                <a:gd name="T5" fmla="*/ 16 h 288"/>
                <a:gd name="T6" fmla="*/ 0 w 224"/>
                <a:gd name="T7" fmla="*/ 272 h 288"/>
                <a:gd name="T8" fmla="*/ 16 w 224"/>
                <a:gd name="T9" fmla="*/ 288 h 288"/>
                <a:gd name="T10" fmla="*/ 176 w 224"/>
                <a:gd name="T11" fmla="*/ 288 h 288"/>
                <a:gd name="T12" fmla="*/ 176 w 224"/>
                <a:gd name="T13" fmla="*/ 144 h 288"/>
                <a:gd name="T14" fmla="*/ 224 w 224"/>
                <a:gd name="T15" fmla="*/ 144 h 288"/>
                <a:gd name="T16" fmla="*/ 224 w 224"/>
                <a:gd name="T17" fmla="*/ 16 h 288"/>
                <a:gd name="T18" fmla="*/ 208 w 224"/>
                <a:gd name="T19" fmla="*/ 0 h 288"/>
                <a:gd name="T20" fmla="*/ 168 w 224"/>
                <a:gd name="T21" fmla="*/ 104 h 288"/>
                <a:gd name="T22" fmla="*/ 56 w 224"/>
                <a:gd name="T23" fmla="*/ 104 h 288"/>
                <a:gd name="T24" fmla="*/ 56 w 224"/>
                <a:gd name="T25" fmla="*/ 88 h 288"/>
                <a:gd name="T26" fmla="*/ 168 w 224"/>
                <a:gd name="T27" fmla="*/ 88 h 288"/>
                <a:gd name="T28" fmla="*/ 168 w 224"/>
                <a:gd name="T29" fmla="*/ 104 h 288"/>
                <a:gd name="T30" fmla="*/ 168 w 224"/>
                <a:gd name="T31" fmla="*/ 72 h 288"/>
                <a:gd name="T32" fmla="*/ 56 w 224"/>
                <a:gd name="T33" fmla="*/ 72 h 288"/>
                <a:gd name="T34" fmla="*/ 56 w 224"/>
                <a:gd name="T35" fmla="*/ 56 h 288"/>
                <a:gd name="T36" fmla="*/ 168 w 224"/>
                <a:gd name="T37" fmla="*/ 56 h 288"/>
                <a:gd name="T38" fmla="*/ 168 w 224"/>
                <a:gd name="T39" fmla="*/ 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4" h="288">
                  <a:moveTo>
                    <a:pt x="20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81"/>
                    <a:pt x="7" y="288"/>
                    <a:pt x="16" y="288"/>
                  </a:cubicBezTo>
                  <a:cubicBezTo>
                    <a:pt x="176" y="288"/>
                    <a:pt x="176" y="288"/>
                    <a:pt x="176" y="288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224" y="144"/>
                    <a:pt x="224" y="144"/>
                    <a:pt x="224" y="144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4" y="7"/>
                    <a:pt x="217" y="0"/>
                    <a:pt x="208" y="0"/>
                  </a:cubicBezTo>
                  <a:close/>
                  <a:moveTo>
                    <a:pt x="168" y="104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168" y="88"/>
                    <a:pt x="168" y="88"/>
                    <a:pt x="168" y="88"/>
                  </a:cubicBezTo>
                  <a:lnTo>
                    <a:pt x="168" y="104"/>
                  </a:lnTo>
                  <a:close/>
                  <a:moveTo>
                    <a:pt x="168" y="72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168" y="56"/>
                    <a:pt x="168" y="56"/>
                    <a:pt x="168" y="56"/>
                  </a:cubicBezTo>
                  <a:lnTo>
                    <a:pt x="168" y="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9596" tIns="34798" rIns="69596" bIns="3479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08685">
                <a:defRPr/>
              </a:pPr>
              <a:endParaRPr lang="zh-CN" altLang="en-US">
                <a:solidFill>
                  <a:sysClr val="windowText" lastClr="000000"/>
                </a:solidFill>
                <a:latin typeface="Calibri" panose="020F0502020204030204"/>
                <a:cs typeface="+mn-ea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5986165" y="2755828"/>
              <a:ext cx="32039" cy="125624"/>
              <a:chOff x="1791441" y="472374"/>
              <a:chExt cx="745790" cy="2750733"/>
            </a:xfrm>
          </p:grpSpPr>
          <p:sp>
            <p:nvSpPr>
              <p:cNvPr id="21" name="Freeform 108"/>
              <p:cNvSpPr/>
              <p:nvPr/>
            </p:nvSpPr>
            <p:spPr bwMode="auto">
              <a:xfrm flipH="1">
                <a:off x="1791441" y="2573174"/>
                <a:ext cx="720238" cy="649933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8685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Calibri" panose="020F0502020204030204"/>
                  <a:cs typeface="+mn-ea"/>
                </a:endParaRPr>
              </a:p>
            </p:txBody>
          </p:sp>
          <p:sp>
            <p:nvSpPr>
              <p:cNvPr id="22" name="Rectangle 110"/>
              <p:cNvSpPr>
                <a:spLocks noChangeArrowheads="1"/>
              </p:cNvSpPr>
              <p:nvPr/>
            </p:nvSpPr>
            <p:spPr bwMode="auto">
              <a:xfrm flipH="1">
                <a:off x="1816993" y="472374"/>
                <a:ext cx="720238" cy="6413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8685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Calibri" panose="020F0502020204030204"/>
                  <a:cs typeface="+mn-ea"/>
                </a:endParaRPr>
              </a:p>
            </p:txBody>
          </p:sp>
          <p:sp>
            <p:nvSpPr>
              <p:cNvPr id="23" name="Rectangle 111"/>
              <p:cNvSpPr>
                <a:spLocks noChangeArrowheads="1"/>
              </p:cNvSpPr>
              <p:nvPr/>
            </p:nvSpPr>
            <p:spPr bwMode="auto">
              <a:xfrm flipH="1">
                <a:off x="1816753" y="1518500"/>
                <a:ext cx="720238" cy="6499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8685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Calibri" panose="020F0502020204030204"/>
                  <a:cs typeface="+mn-ea"/>
                </a:endParaRPr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7366699" y="1417320"/>
            <a:ext cx="4071529" cy="1400819"/>
            <a:chOff x="5655602" y="1078737"/>
            <a:chExt cx="3126154" cy="1066179"/>
          </a:xfrm>
        </p:grpSpPr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655602" y="1330988"/>
              <a:ext cx="3126154" cy="668225"/>
            </a:xfrm>
            <a:prstGeom prst="rect">
              <a:avLst/>
            </a:prstGeom>
          </p:spPr>
        </p:pic>
        <p:sp>
          <p:nvSpPr>
            <p:cNvPr id="50" name="文本框 49"/>
            <p:cNvSpPr txBox="1"/>
            <p:nvPr/>
          </p:nvSpPr>
          <p:spPr>
            <a:xfrm>
              <a:off x="6528373" y="1078737"/>
              <a:ext cx="1780794" cy="281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accent2"/>
                  </a:solidFill>
                  <a:latin typeface="+mn-ea"/>
                  <a:cs typeface="+mn-ea"/>
                </a:rPr>
                <a:t>点击添加标题</a:t>
              </a:r>
              <a:endParaRPr lang="zh-CN" altLang="en-US" b="1" dirty="0">
                <a:solidFill>
                  <a:schemeClr val="accent2"/>
                </a:solidFill>
                <a:latin typeface="+mn-ea"/>
                <a:cs typeface="+mn-ea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6523904" y="1396506"/>
              <a:ext cx="1583019" cy="748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  <a:p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7366699" y="4710022"/>
            <a:ext cx="4071529" cy="1857800"/>
            <a:chOff x="5655602" y="3584850"/>
            <a:chExt cx="3126154" cy="1413992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V="1">
              <a:off x="5655602" y="3584850"/>
              <a:ext cx="3126154" cy="668225"/>
            </a:xfrm>
            <a:prstGeom prst="rect">
              <a:avLst/>
            </a:prstGeom>
          </p:spPr>
        </p:pic>
        <p:sp>
          <p:nvSpPr>
            <p:cNvPr id="52" name="文本框 51"/>
            <p:cNvSpPr txBox="1"/>
            <p:nvPr/>
          </p:nvSpPr>
          <p:spPr>
            <a:xfrm>
              <a:off x="6528373" y="3932663"/>
              <a:ext cx="1780794" cy="281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accent3"/>
                  </a:solidFill>
                  <a:latin typeface="+mn-ea"/>
                  <a:cs typeface="+mn-ea"/>
                </a:rPr>
                <a:t>点击添加标题</a:t>
              </a:r>
              <a:endParaRPr lang="zh-CN" altLang="en-US" b="1" dirty="0">
                <a:solidFill>
                  <a:schemeClr val="accent3"/>
                </a:solidFill>
                <a:latin typeface="+mn-ea"/>
                <a:cs typeface="+mn-ea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6523904" y="4250432"/>
              <a:ext cx="1583019" cy="748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  <a:p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1313482" y="1405239"/>
            <a:ext cx="4071529" cy="1402538"/>
            <a:chOff x="1007892" y="1069543"/>
            <a:chExt cx="3126154" cy="1067487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07892" y="1328949"/>
              <a:ext cx="3126154" cy="668225"/>
            </a:xfrm>
            <a:prstGeom prst="rect">
              <a:avLst/>
            </a:prstGeom>
          </p:spPr>
        </p:pic>
        <p:sp>
          <p:nvSpPr>
            <p:cNvPr id="54" name="文本框 53"/>
            <p:cNvSpPr txBox="1"/>
            <p:nvPr/>
          </p:nvSpPr>
          <p:spPr>
            <a:xfrm>
              <a:off x="1539772" y="1069543"/>
              <a:ext cx="1780794" cy="281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b="1" dirty="0">
                  <a:solidFill>
                    <a:schemeClr val="accent1"/>
                  </a:solidFill>
                  <a:latin typeface="+mn-ea"/>
                  <a:cs typeface="+mn-ea"/>
                </a:rPr>
                <a:t>点击添加标题</a:t>
              </a:r>
              <a:endParaRPr lang="zh-CN" altLang="en-US" b="1" dirty="0">
                <a:solidFill>
                  <a:schemeClr val="accent1"/>
                </a:solidFill>
                <a:latin typeface="+mn-ea"/>
                <a:cs typeface="+mn-ea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704186" y="1388620"/>
              <a:ext cx="1583019" cy="748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  <a:p>
              <a:pPr algn="r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  <a:p>
              <a:pPr algn="r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  <a:p>
              <a:pPr algn="r"/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311131" y="4710024"/>
            <a:ext cx="4071529" cy="1802663"/>
            <a:chOff x="1006087" y="3584850"/>
            <a:chExt cx="3126154" cy="137202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10800000">
              <a:off x="1006087" y="3584850"/>
              <a:ext cx="3126154" cy="668225"/>
            </a:xfrm>
            <a:prstGeom prst="rect">
              <a:avLst/>
            </a:prstGeom>
          </p:spPr>
        </p:pic>
        <p:sp>
          <p:nvSpPr>
            <p:cNvPr id="56" name="文本框 55"/>
            <p:cNvSpPr txBox="1"/>
            <p:nvPr/>
          </p:nvSpPr>
          <p:spPr>
            <a:xfrm>
              <a:off x="1519202" y="3889390"/>
              <a:ext cx="1780794" cy="281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b="1" dirty="0">
                  <a:solidFill>
                    <a:schemeClr val="tx2"/>
                  </a:solidFill>
                  <a:latin typeface="+mn-ea"/>
                  <a:cs typeface="+mn-ea"/>
                </a:rPr>
                <a:t>点击添加标题</a:t>
              </a:r>
              <a:endParaRPr lang="zh-CN" altLang="en-US" b="1" dirty="0">
                <a:solidFill>
                  <a:schemeClr val="tx2"/>
                </a:solidFill>
                <a:latin typeface="+mn-ea"/>
                <a:cs typeface="+mn-ea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1683616" y="4208467"/>
              <a:ext cx="1583019" cy="748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  <a:p>
              <a:pPr algn="r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  <a:p>
              <a:pPr algn="r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  <a:p>
              <a:pPr algn="r"/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3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2620" y="2006280"/>
            <a:ext cx="2619493" cy="3489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9704" name="组合 11"/>
          <p:cNvGrpSpPr/>
          <p:nvPr/>
        </p:nvGrpSpPr>
        <p:grpSpPr bwMode="auto">
          <a:xfrm>
            <a:off x="5667433" y="1760215"/>
            <a:ext cx="4841245" cy="438150"/>
            <a:chOff x="5383369" y="1584101"/>
            <a:chExt cx="4842456" cy="437882"/>
          </a:xfrm>
        </p:grpSpPr>
        <p:sp>
          <p:nvSpPr>
            <p:cNvPr id="13" name="矩形 12"/>
            <p:cNvSpPr/>
            <p:nvPr/>
          </p:nvSpPr>
          <p:spPr>
            <a:xfrm>
              <a:off x="5383369" y="1584101"/>
              <a:ext cx="1919518" cy="43788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b="1" dirty="0">
                  <a:latin typeface="+mn-ea"/>
                  <a:cs typeface="+mn-ea"/>
                </a:rPr>
                <a:t>点击添加文字</a:t>
              </a:r>
              <a:endParaRPr lang="zh-CN" altLang="en-US" b="1" dirty="0">
                <a:latin typeface="+mn-ea"/>
                <a:cs typeface="+mn-ea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7147294" y="1993534"/>
              <a:ext cx="3078531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705" name="TextBox 10"/>
          <p:cNvSpPr txBox="1">
            <a:spLocks noChangeArrowheads="1"/>
          </p:cNvSpPr>
          <p:nvPr/>
        </p:nvSpPr>
        <p:spPr bwMode="auto">
          <a:xfrm>
            <a:off x="5575370" y="2304729"/>
            <a:ext cx="4701563" cy="177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 kern="3000" spc="3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文字内容需概括精炼，建议与标题相关并符合整体语言风格，语言描述尽量简洁生动。文字内容需概括精炼，建议与标题相关并符合整体语言风格，语言描述尽量简洁生动。文字内容需概括精炼，建议与标题相关并符合整体语言风格，语言描述尽量简洁生动。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grpSp>
        <p:nvGrpSpPr>
          <p:cNvPr id="29706" name="组合 15"/>
          <p:cNvGrpSpPr/>
          <p:nvPr/>
        </p:nvGrpSpPr>
        <p:grpSpPr bwMode="auto">
          <a:xfrm>
            <a:off x="5848384" y="3593924"/>
            <a:ext cx="906345" cy="906462"/>
            <a:chOff x="7984517" y="3067117"/>
            <a:chExt cx="906265" cy="906265"/>
          </a:xfrm>
        </p:grpSpPr>
        <p:sp>
          <p:nvSpPr>
            <p:cNvPr id="17" name="椭圆 16"/>
            <p:cNvSpPr/>
            <p:nvPr/>
          </p:nvSpPr>
          <p:spPr>
            <a:xfrm>
              <a:off x="7984517" y="3067117"/>
              <a:ext cx="906265" cy="906265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29718" name="文本框 17"/>
            <p:cNvSpPr txBox="1">
              <a:spLocks noChangeArrowheads="1"/>
            </p:cNvSpPr>
            <p:nvPr/>
          </p:nvSpPr>
          <p:spPr bwMode="auto">
            <a:xfrm>
              <a:off x="8102991" y="3334043"/>
              <a:ext cx="78779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ea typeface="+mn-ea"/>
                  <a:cs typeface="+mn-ea"/>
                </a:rPr>
                <a:t>文本</a:t>
              </a:r>
              <a:endParaRPr lang="zh-CN" alt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</a:endParaRPr>
            </a:p>
          </p:txBody>
        </p:sp>
      </p:grpSp>
      <p:grpSp>
        <p:nvGrpSpPr>
          <p:cNvPr id="29707" name="组合 18"/>
          <p:cNvGrpSpPr/>
          <p:nvPr/>
        </p:nvGrpSpPr>
        <p:grpSpPr bwMode="auto">
          <a:xfrm>
            <a:off x="7605517" y="3593924"/>
            <a:ext cx="906344" cy="906462"/>
            <a:chOff x="7984517" y="3067117"/>
            <a:chExt cx="906265" cy="906265"/>
          </a:xfrm>
        </p:grpSpPr>
        <p:sp>
          <p:nvSpPr>
            <p:cNvPr id="20" name="椭圆 19"/>
            <p:cNvSpPr/>
            <p:nvPr/>
          </p:nvSpPr>
          <p:spPr>
            <a:xfrm>
              <a:off x="7984517" y="3067117"/>
              <a:ext cx="906265" cy="906265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29716" name="文本框 20"/>
            <p:cNvSpPr txBox="1">
              <a:spLocks noChangeArrowheads="1"/>
            </p:cNvSpPr>
            <p:nvPr/>
          </p:nvSpPr>
          <p:spPr bwMode="auto">
            <a:xfrm>
              <a:off x="8102991" y="3334043"/>
              <a:ext cx="78779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ea typeface="+mn-ea"/>
                  <a:cs typeface="+mn-ea"/>
                </a:rPr>
                <a:t>文本</a:t>
              </a:r>
              <a:endParaRPr lang="zh-CN" alt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</a:endParaRPr>
            </a:p>
          </p:txBody>
        </p:sp>
      </p:grpSp>
      <p:grpSp>
        <p:nvGrpSpPr>
          <p:cNvPr id="29708" name="组合 21"/>
          <p:cNvGrpSpPr/>
          <p:nvPr/>
        </p:nvGrpSpPr>
        <p:grpSpPr bwMode="auto">
          <a:xfrm>
            <a:off x="9362652" y="3593924"/>
            <a:ext cx="906345" cy="906462"/>
            <a:chOff x="7984517" y="3067117"/>
            <a:chExt cx="906265" cy="906265"/>
          </a:xfrm>
        </p:grpSpPr>
        <p:sp>
          <p:nvSpPr>
            <p:cNvPr id="23" name="椭圆 22"/>
            <p:cNvSpPr/>
            <p:nvPr/>
          </p:nvSpPr>
          <p:spPr>
            <a:xfrm>
              <a:off x="7984517" y="3067117"/>
              <a:ext cx="906265" cy="906265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29714" name="文本框 23"/>
            <p:cNvSpPr txBox="1">
              <a:spLocks noChangeArrowheads="1"/>
            </p:cNvSpPr>
            <p:nvPr/>
          </p:nvSpPr>
          <p:spPr bwMode="auto">
            <a:xfrm>
              <a:off x="8102991" y="3334043"/>
              <a:ext cx="78779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ea typeface="+mn-ea"/>
                  <a:cs typeface="+mn-ea"/>
                </a:rPr>
                <a:t>文本</a:t>
              </a:r>
              <a:endParaRPr lang="zh-CN" alt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</a:endParaRPr>
            </a:p>
          </p:txBody>
        </p:sp>
      </p:grpSp>
      <p:grpSp>
        <p:nvGrpSpPr>
          <p:cNvPr id="29709" name="组合 24"/>
          <p:cNvGrpSpPr/>
          <p:nvPr/>
        </p:nvGrpSpPr>
        <p:grpSpPr bwMode="auto">
          <a:xfrm>
            <a:off x="5675370" y="4640086"/>
            <a:ext cx="4841245" cy="438150"/>
            <a:chOff x="5383369" y="1584101"/>
            <a:chExt cx="4842456" cy="437882"/>
          </a:xfrm>
        </p:grpSpPr>
        <p:sp>
          <p:nvSpPr>
            <p:cNvPr id="26" name="矩形 25"/>
            <p:cNvSpPr/>
            <p:nvPr/>
          </p:nvSpPr>
          <p:spPr>
            <a:xfrm>
              <a:off x="5383369" y="1584101"/>
              <a:ext cx="1919517" cy="4378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b="1" dirty="0">
                  <a:latin typeface="+mn-ea"/>
                  <a:cs typeface="+mn-ea"/>
                </a:rPr>
                <a:t>点击添加文字</a:t>
              </a:r>
              <a:endParaRPr lang="zh-CN" altLang="en-US" b="1" dirty="0">
                <a:latin typeface="+mn-ea"/>
                <a:cs typeface="+mn-ea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7147293" y="2009291"/>
              <a:ext cx="3078532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710" name="TextBox 10"/>
          <p:cNvSpPr txBox="1">
            <a:spLocks noChangeArrowheads="1"/>
          </p:cNvSpPr>
          <p:nvPr/>
        </p:nvSpPr>
        <p:spPr bwMode="auto">
          <a:xfrm>
            <a:off x="5581719" y="5184600"/>
            <a:ext cx="4703151" cy="177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 kern="3000" spc="3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文字内容需概括精炼，建议与标题相关并符合整体语言风格，语言描述尽量简洁生动。文字内容需概括精炼，建议与标题相关并符合整体语言风格，语言描述尽量简洁生动。文字内容需概括精炼，建议与标题相关并符合整体语言风格，语言描述尽量简洁生动。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/>
      <p:bldP spid="297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930802" y="2426306"/>
            <a:ext cx="5868933" cy="3804445"/>
            <a:chOff x="714067" y="1846687"/>
            <a:chExt cx="4506215" cy="2895605"/>
          </a:xfrm>
        </p:grpSpPr>
        <p:graphicFrame>
          <p:nvGraphicFramePr>
            <p:cNvPr id="2" name="图表 1"/>
            <p:cNvGraphicFramePr/>
            <p:nvPr/>
          </p:nvGraphicFramePr>
          <p:xfrm>
            <a:off x="714067" y="1846687"/>
            <a:ext cx="4506215" cy="28956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grpSp>
          <p:nvGrpSpPr>
            <p:cNvPr id="3" name="组合 2"/>
            <p:cNvGrpSpPr/>
            <p:nvPr/>
          </p:nvGrpSpPr>
          <p:grpSpPr>
            <a:xfrm>
              <a:off x="2071270" y="1997100"/>
              <a:ext cx="371262" cy="347910"/>
              <a:chOff x="1850747" y="5311799"/>
              <a:chExt cx="1317487" cy="1314252"/>
            </a:xfrm>
          </p:grpSpPr>
          <p:grpSp>
            <p:nvGrpSpPr>
              <p:cNvPr id="4" name="组合 3"/>
              <p:cNvGrpSpPr/>
              <p:nvPr/>
            </p:nvGrpSpPr>
            <p:grpSpPr>
              <a:xfrm rot="20169305">
                <a:off x="1850747" y="5311799"/>
                <a:ext cx="1317487" cy="1314252"/>
                <a:chOff x="2475916" y="2918427"/>
                <a:chExt cx="1675039" cy="1747252"/>
              </a:xfrm>
            </p:grpSpPr>
            <p:sp>
              <p:nvSpPr>
                <p:cNvPr id="6" name="椭圆 5"/>
                <p:cNvSpPr/>
                <p:nvPr/>
              </p:nvSpPr>
              <p:spPr>
                <a:xfrm>
                  <a:off x="2475916" y="2918427"/>
                  <a:ext cx="1675039" cy="1747252"/>
                </a:xfrm>
                <a:prstGeom prst="ellipse">
                  <a:avLst/>
                </a:prstGeom>
                <a:gradFill flip="none" rotWithShape="1">
                  <a:gsLst>
                    <a:gs pos="30000">
                      <a:srgbClr val="C6C6C6"/>
                    </a:gs>
                    <a:gs pos="0">
                      <a:schemeClr val="bg1">
                        <a:lumMod val="75000"/>
                      </a:schemeClr>
                    </a:gs>
                    <a:gs pos="61000">
                      <a:srgbClr val="EEEEEE"/>
                    </a:gs>
                    <a:gs pos="100000">
                      <a:schemeClr val="bg1">
                        <a:tint val="23500"/>
                        <a:satMod val="160000"/>
                        <a:lumMod val="96000"/>
                      </a:schemeClr>
                    </a:gs>
                  </a:gsLst>
                  <a:lin ang="7800000" scaled="0"/>
                  <a:tileRect/>
                </a:gradFill>
                <a:ln w="12700" cap="flat" cmpd="sng">
                  <a:gradFill flip="none" rotWithShape="1">
                    <a:gsLst>
                      <a:gs pos="100000">
                        <a:schemeClr val="bg1">
                          <a:lumMod val="65000"/>
                        </a:schemeClr>
                      </a:gs>
                      <a:gs pos="0">
                        <a:schemeClr val="bg1">
                          <a:lumMod val="0"/>
                          <a:lumOff val="100000"/>
                        </a:schemeClr>
                      </a:gs>
                      <a:gs pos="54000">
                        <a:schemeClr val="bg1">
                          <a:lumMod val="85000"/>
                        </a:schemeClr>
                      </a:gs>
                    </a:gsLst>
                    <a:lin ang="7800000" scaled="0"/>
                    <a:tileRect/>
                  </a:gradFill>
                  <a:prstDash val="solid"/>
                  <a:round/>
                </a:ln>
                <a:effectLst>
                  <a:outerShdw blurRad="381000" dist="177800" dir="7800000" sx="105000" sy="105000" algn="r" rotWithShape="0">
                    <a:prstClr val="black">
                      <a:alpha val="22000"/>
                    </a:prstClr>
                  </a:outerShdw>
                  <a:softEdge rad="0"/>
                </a:effectLst>
                <a:scene3d>
                  <a:camera prst="orthographicFront"/>
                  <a:lightRig rig="fla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 sz="1400" dirty="0">
                    <a:cs typeface="+mn-ea"/>
                  </a:endParaRPr>
                </a:p>
              </p:txBody>
            </p:sp>
            <p:sp>
              <p:nvSpPr>
                <p:cNvPr id="7" name="椭圆 6"/>
                <p:cNvSpPr/>
                <p:nvPr/>
              </p:nvSpPr>
              <p:spPr>
                <a:xfrm>
                  <a:off x="2770693" y="3322981"/>
                  <a:ext cx="996115" cy="110267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innerShdw blurRad="25400">
                    <a:schemeClr val="accent6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</a:endParaRPr>
                </a:p>
              </p:txBody>
            </p:sp>
          </p:grpSp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 flipH="1">
                <a:off x="2344281" y="5684650"/>
                <a:ext cx="267664" cy="684468"/>
              </a:xfrm>
              <a:prstGeom prst="rect">
                <a:avLst/>
              </a:prstGeom>
              <a:effectLst/>
            </p:spPr>
          </p:pic>
        </p:grpSp>
        <p:grpSp>
          <p:nvGrpSpPr>
            <p:cNvPr id="8" name="组合 7"/>
            <p:cNvGrpSpPr/>
            <p:nvPr/>
          </p:nvGrpSpPr>
          <p:grpSpPr>
            <a:xfrm>
              <a:off x="4579492" y="3237015"/>
              <a:ext cx="371262" cy="347911"/>
              <a:chOff x="1853674" y="5313761"/>
              <a:chExt cx="1317487" cy="1314254"/>
            </a:xfrm>
          </p:grpSpPr>
          <p:grpSp>
            <p:nvGrpSpPr>
              <p:cNvPr id="9" name="组合 8"/>
              <p:cNvGrpSpPr/>
              <p:nvPr/>
            </p:nvGrpSpPr>
            <p:grpSpPr>
              <a:xfrm rot="20169305">
                <a:off x="1853674" y="5313761"/>
                <a:ext cx="1317487" cy="1314254"/>
                <a:chOff x="2478311" y="2922386"/>
                <a:chExt cx="1675039" cy="1747255"/>
              </a:xfrm>
            </p:grpSpPr>
            <p:sp>
              <p:nvSpPr>
                <p:cNvPr id="11" name="椭圆 10"/>
                <p:cNvSpPr/>
                <p:nvPr/>
              </p:nvSpPr>
              <p:spPr>
                <a:xfrm>
                  <a:off x="2478311" y="2922386"/>
                  <a:ext cx="1675039" cy="1747255"/>
                </a:xfrm>
                <a:prstGeom prst="ellipse">
                  <a:avLst/>
                </a:prstGeom>
                <a:gradFill flip="none" rotWithShape="1">
                  <a:gsLst>
                    <a:gs pos="30000">
                      <a:srgbClr val="C6C6C6"/>
                    </a:gs>
                    <a:gs pos="0">
                      <a:schemeClr val="bg1">
                        <a:lumMod val="75000"/>
                      </a:schemeClr>
                    </a:gs>
                    <a:gs pos="61000">
                      <a:srgbClr val="EEEEEE"/>
                    </a:gs>
                    <a:gs pos="100000">
                      <a:schemeClr val="bg1">
                        <a:tint val="23500"/>
                        <a:satMod val="160000"/>
                        <a:lumMod val="96000"/>
                      </a:schemeClr>
                    </a:gs>
                  </a:gsLst>
                  <a:lin ang="7800000" scaled="0"/>
                  <a:tileRect/>
                </a:gradFill>
                <a:ln w="12700" cap="flat" cmpd="sng">
                  <a:gradFill flip="none" rotWithShape="1">
                    <a:gsLst>
                      <a:gs pos="100000">
                        <a:schemeClr val="bg1">
                          <a:lumMod val="65000"/>
                        </a:schemeClr>
                      </a:gs>
                      <a:gs pos="0">
                        <a:schemeClr val="bg1">
                          <a:lumMod val="0"/>
                          <a:lumOff val="100000"/>
                        </a:schemeClr>
                      </a:gs>
                      <a:gs pos="54000">
                        <a:schemeClr val="bg1">
                          <a:lumMod val="85000"/>
                        </a:schemeClr>
                      </a:gs>
                    </a:gsLst>
                    <a:lin ang="7800000" scaled="0"/>
                    <a:tileRect/>
                  </a:gradFill>
                  <a:prstDash val="solid"/>
                  <a:round/>
                </a:ln>
                <a:effectLst>
                  <a:outerShdw blurRad="381000" dist="177800" dir="7800000" sx="105000" sy="105000" algn="r" rotWithShape="0">
                    <a:prstClr val="black">
                      <a:alpha val="22000"/>
                    </a:prstClr>
                  </a:outerShdw>
                  <a:softEdge rad="0"/>
                </a:effectLst>
                <a:scene3d>
                  <a:camera prst="orthographicFront"/>
                  <a:lightRig rig="fla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 sz="1400" dirty="0">
                    <a:cs typeface="+mn-ea"/>
                  </a:endParaRPr>
                </a:p>
              </p:txBody>
            </p:sp>
            <p:sp>
              <p:nvSpPr>
                <p:cNvPr id="12" name="椭圆 11"/>
                <p:cNvSpPr/>
                <p:nvPr/>
              </p:nvSpPr>
              <p:spPr>
                <a:xfrm>
                  <a:off x="2770693" y="3322981"/>
                  <a:ext cx="996115" cy="110267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innerShdw blurRad="25400">
                    <a:schemeClr val="accent6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</a:endParaRPr>
                </a:p>
              </p:txBody>
            </p:sp>
          </p:grpSp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 flipH="1">
                <a:off x="2344281" y="5684650"/>
                <a:ext cx="267664" cy="684468"/>
              </a:xfrm>
              <a:prstGeom prst="rect">
                <a:avLst/>
              </a:prstGeom>
              <a:effectLst/>
            </p:spPr>
          </p:pic>
        </p:grpSp>
        <p:grpSp>
          <p:nvGrpSpPr>
            <p:cNvPr id="13" name="组合 12"/>
            <p:cNvGrpSpPr/>
            <p:nvPr/>
          </p:nvGrpSpPr>
          <p:grpSpPr>
            <a:xfrm>
              <a:off x="1216155" y="3404880"/>
              <a:ext cx="359577" cy="336859"/>
              <a:chOff x="8139439" y="5307875"/>
              <a:chExt cx="729345" cy="739664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8139439" y="5307875"/>
                <a:ext cx="729345" cy="739664"/>
                <a:chOff x="1210613" y="2107574"/>
                <a:chExt cx="927279" cy="983356"/>
              </a:xfrm>
            </p:grpSpPr>
            <p:sp>
              <p:nvSpPr>
                <p:cNvPr id="16" name="椭圆 15"/>
                <p:cNvSpPr/>
                <p:nvPr/>
              </p:nvSpPr>
              <p:spPr>
                <a:xfrm>
                  <a:off x="1210613" y="2107574"/>
                  <a:ext cx="927279" cy="983356"/>
                </a:xfrm>
                <a:prstGeom prst="ellipse">
                  <a:avLst/>
                </a:prstGeom>
                <a:gradFill flip="none" rotWithShape="1">
                  <a:gsLst>
                    <a:gs pos="30000">
                      <a:srgbClr val="C6C6C6"/>
                    </a:gs>
                    <a:gs pos="0">
                      <a:schemeClr val="bg1">
                        <a:lumMod val="75000"/>
                      </a:schemeClr>
                    </a:gs>
                    <a:gs pos="61000">
                      <a:srgbClr val="EEEEEE"/>
                    </a:gs>
                    <a:gs pos="100000">
                      <a:schemeClr val="bg1">
                        <a:tint val="23500"/>
                        <a:satMod val="160000"/>
                        <a:lumMod val="96000"/>
                      </a:schemeClr>
                    </a:gs>
                  </a:gsLst>
                  <a:lin ang="7800000" scaled="0"/>
                  <a:tileRect/>
                </a:gradFill>
                <a:ln w="12700" cap="flat" cmpd="sng">
                  <a:gradFill flip="none" rotWithShape="1">
                    <a:gsLst>
                      <a:gs pos="100000">
                        <a:schemeClr val="bg1">
                          <a:lumMod val="65000"/>
                        </a:schemeClr>
                      </a:gs>
                      <a:gs pos="0">
                        <a:schemeClr val="bg1">
                          <a:lumMod val="0"/>
                          <a:lumOff val="100000"/>
                        </a:schemeClr>
                      </a:gs>
                      <a:gs pos="54000">
                        <a:schemeClr val="bg1">
                          <a:lumMod val="85000"/>
                        </a:schemeClr>
                      </a:gs>
                    </a:gsLst>
                    <a:lin ang="7800000" scaled="0"/>
                    <a:tileRect/>
                  </a:gradFill>
                  <a:prstDash val="solid"/>
                  <a:round/>
                </a:ln>
                <a:effectLst>
                  <a:outerShdw blurRad="381000" dist="177800" dir="7800000" sx="105000" sy="105000" algn="r" rotWithShape="0">
                    <a:prstClr val="black">
                      <a:alpha val="22000"/>
                    </a:prstClr>
                  </a:outerShdw>
                  <a:softEdge rad="0"/>
                </a:effectLst>
                <a:scene3d>
                  <a:camera prst="orthographicFront"/>
                  <a:lightRig rig="fla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 sz="1400" dirty="0">
                    <a:cs typeface="+mn-ea"/>
                  </a:endParaRPr>
                </a:p>
              </p:txBody>
            </p:sp>
            <p:sp>
              <p:nvSpPr>
                <p:cNvPr id="17" name="椭圆 16"/>
                <p:cNvSpPr/>
                <p:nvPr/>
              </p:nvSpPr>
              <p:spPr>
                <a:xfrm>
                  <a:off x="1380080" y="2230290"/>
                  <a:ext cx="670034" cy="738006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>
                  <a:innerShdw blurRad="25400">
                    <a:schemeClr val="accent4">
                      <a:lumMod val="7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</a:endParaRPr>
                </a:p>
              </p:txBody>
            </p:sp>
          </p:grpSp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 flipH="1">
                <a:off x="8432140" y="5442959"/>
                <a:ext cx="195233" cy="499246"/>
              </a:xfrm>
              <a:prstGeom prst="rect">
                <a:avLst/>
              </a:prstGeom>
              <a:effectLst/>
            </p:spPr>
          </p:pic>
        </p:grpSp>
        <p:grpSp>
          <p:nvGrpSpPr>
            <p:cNvPr id="18" name="组合 17"/>
            <p:cNvGrpSpPr/>
            <p:nvPr/>
          </p:nvGrpSpPr>
          <p:grpSpPr>
            <a:xfrm>
              <a:off x="2779069" y="2724668"/>
              <a:ext cx="364041" cy="367368"/>
              <a:chOff x="3078960" y="483239"/>
              <a:chExt cx="729345" cy="739664"/>
            </a:xfrm>
          </p:grpSpPr>
          <p:grpSp>
            <p:nvGrpSpPr>
              <p:cNvPr id="19" name="组合 18"/>
              <p:cNvGrpSpPr/>
              <p:nvPr/>
            </p:nvGrpSpPr>
            <p:grpSpPr>
              <a:xfrm rot="19758201">
                <a:off x="3078960" y="483239"/>
                <a:ext cx="729345" cy="739664"/>
                <a:chOff x="1210613" y="2107574"/>
                <a:chExt cx="927279" cy="983356"/>
              </a:xfrm>
            </p:grpSpPr>
            <p:sp>
              <p:nvSpPr>
                <p:cNvPr id="21" name="椭圆 20"/>
                <p:cNvSpPr/>
                <p:nvPr/>
              </p:nvSpPr>
              <p:spPr>
                <a:xfrm>
                  <a:off x="1210613" y="2107574"/>
                  <a:ext cx="927279" cy="983356"/>
                </a:xfrm>
                <a:prstGeom prst="ellipse">
                  <a:avLst/>
                </a:prstGeom>
                <a:gradFill flip="none" rotWithShape="1">
                  <a:gsLst>
                    <a:gs pos="30000">
                      <a:srgbClr val="C6C6C6"/>
                    </a:gs>
                    <a:gs pos="0">
                      <a:schemeClr val="bg1">
                        <a:lumMod val="75000"/>
                      </a:schemeClr>
                    </a:gs>
                    <a:gs pos="61000">
                      <a:srgbClr val="EEEEEE"/>
                    </a:gs>
                    <a:gs pos="100000">
                      <a:schemeClr val="bg1">
                        <a:tint val="23500"/>
                        <a:satMod val="160000"/>
                        <a:lumMod val="96000"/>
                      </a:schemeClr>
                    </a:gs>
                  </a:gsLst>
                  <a:lin ang="7800000" scaled="0"/>
                  <a:tileRect/>
                </a:gradFill>
                <a:ln w="12700" cap="flat" cmpd="sng">
                  <a:gradFill flip="none" rotWithShape="1">
                    <a:gsLst>
                      <a:gs pos="100000">
                        <a:schemeClr val="bg1">
                          <a:lumMod val="65000"/>
                        </a:schemeClr>
                      </a:gs>
                      <a:gs pos="0">
                        <a:schemeClr val="bg1">
                          <a:lumMod val="0"/>
                          <a:lumOff val="100000"/>
                        </a:schemeClr>
                      </a:gs>
                      <a:gs pos="54000">
                        <a:schemeClr val="bg1">
                          <a:lumMod val="85000"/>
                        </a:schemeClr>
                      </a:gs>
                    </a:gsLst>
                    <a:lin ang="7800000" scaled="0"/>
                    <a:tileRect/>
                  </a:gradFill>
                  <a:prstDash val="solid"/>
                  <a:round/>
                </a:ln>
                <a:effectLst>
                  <a:outerShdw blurRad="381000" dist="177800" dir="7800000" sx="105000" sy="105000" algn="r" rotWithShape="0">
                    <a:prstClr val="black">
                      <a:alpha val="22000"/>
                    </a:prstClr>
                  </a:outerShdw>
                  <a:softEdge rad="0"/>
                </a:effectLst>
                <a:scene3d>
                  <a:camera prst="orthographicFront"/>
                  <a:lightRig rig="fla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 sz="1400" dirty="0">
                    <a:cs typeface="+mn-ea"/>
                  </a:endParaRPr>
                </a:p>
              </p:txBody>
            </p:sp>
            <p:sp>
              <p:nvSpPr>
                <p:cNvPr id="22" name="椭圆 21"/>
                <p:cNvSpPr/>
                <p:nvPr/>
              </p:nvSpPr>
              <p:spPr>
                <a:xfrm>
                  <a:off x="1305024" y="2212886"/>
                  <a:ext cx="738455" cy="78561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innerShdw blurRad="25400">
                    <a:schemeClr val="accent4">
                      <a:lumMod val="7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</a:endParaRPr>
                </a:p>
              </p:txBody>
            </p:sp>
          </p:grpSp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 flipH="1">
                <a:off x="3346015" y="597887"/>
                <a:ext cx="195233" cy="499246"/>
              </a:xfrm>
              <a:prstGeom prst="rect">
                <a:avLst/>
              </a:prstGeom>
              <a:effectLst/>
            </p:spPr>
          </p:pic>
        </p:grpSp>
        <p:grpSp>
          <p:nvGrpSpPr>
            <p:cNvPr id="23" name="组合 22"/>
            <p:cNvGrpSpPr/>
            <p:nvPr/>
          </p:nvGrpSpPr>
          <p:grpSpPr>
            <a:xfrm>
              <a:off x="3768905" y="3362843"/>
              <a:ext cx="359577" cy="336859"/>
              <a:chOff x="8139439" y="5307875"/>
              <a:chExt cx="729345" cy="739664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8139439" y="5307875"/>
                <a:ext cx="729345" cy="739664"/>
                <a:chOff x="1210613" y="2107574"/>
                <a:chExt cx="927279" cy="983356"/>
              </a:xfrm>
            </p:grpSpPr>
            <p:sp>
              <p:nvSpPr>
                <p:cNvPr id="26" name="椭圆 25"/>
                <p:cNvSpPr/>
                <p:nvPr/>
              </p:nvSpPr>
              <p:spPr>
                <a:xfrm>
                  <a:off x="1210613" y="2107574"/>
                  <a:ext cx="927279" cy="983356"/>
                </a:xfrm>
                <a:prstGeom prst="ellipse">
                  <a:avLst/>
                </a:prstGeom>
                <a:gradFill flip="none" rotWithShape="1">
                  <a:gsLst>
                    <a:gs pos="30000">
                      <a:srgbClr val="C6C6C6"/>
                    </a:gs>
                    <a:gs pos="0">
                      <a:schemeClr val="bg1">
                        <a:lumMod val="75000"/>
                      </a:schemeClr>
                    </a:gs>
                    <a:gs pos="61000">
                      <a:srgbClr val="EEEEEE"/>
                    </a:gs>
                    <a:gs pos="100000">
                      <a:schemeClr val="bg1">
                        <a:tint val="23500"/>
                        <a:satMod val="160000"/>
                        <a:lumMod val="96000"/>
                      </a:schemeClr>
                    </a:gs>
                  </a:gsLst>
                  <a:lin ang="7800000" scaled="0"/>
                  <a:tileRect/>
                </a:gradFill>
                <a:ln w="12700" cap="flat" cmpd="sng">
                  <a:gradFill flip="none" rotWithShape="1">
                    <a:gsLst>
                      <a:gs pos="100000">
                        <a:schemeClr val="bg1">
                          <a:lumMod val="65000"/>
                        </a:schemeClr>
                      </a:gs>
                      <a:gs pos="0">
                        <a:schemeClr val="bg1">
                          <a:lumMod val="0"/>
                          <a:lumOff val="100000"/>
                        </a:schemeClr>
                      </a:gs>
                      <a:gs pos="54000">
                        <a:schemeClr val="bg1">
                          <a:lumMod val="85000"/>
                        </a:schemeClr>
                      </a:gs>
                    </a:gsLst>
                    <a:lin ang="7800000" scaled="0"/>
                    <a:tileRect/>
                  </a:gradFill>
                  <a:prstDash val="solid"/>
                  <a:round/>
                </a:ln>
                <a:effectLst>
                  <a:outerShdw blurRad="381000" dist="177800" dir="7800000" sx="105000" sy="105000" algn="r" rotWithShape="0">
                    <a:prstClr val="black">
                      <a:alpha val="22000"/>
                    </a:prstClr>
                  </a:outerShdw>
                  <a:softEdge rad="0"/>
                </a:effectLst>
                <a:scene3d>
                  <a:camera prst="orthographicFront"/>
                  <a:lightRig rig="fla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 sz="1400" dirty="0">
                    <a:cs typeface="+mn-ea"/>
                  </a:endParaRPr>
                </a:p>
              </p:txBody>
            </p:sp>
            <p:sp>
              <p:nvSpPr>
                <p:cNvPr id="27" name="椭圆 26"/>
                <p:cNvSpPr/>
                <p:nvPr/>
              </p:nvSpPr>
              <p:spPr>
                <a:xfrm>
                  <a:off x="1380080" y="2230290"/>
                  <a:ext cx="670034" cy="738006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innerShdw blurRad="25400">
                    <a:schemeClr val="accent4">
                      <a:lumMod val="7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</a:endParaRPr>
                </a:p>
              </p:txBody>
            </p:sp>
          </p:grpSp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 flipH="1">
                <a:off x="8432140" y="5442959"/>
                <a:ext cx="195233" cy="499246"/>
              </a:xfrm>
              <a:prstGeom prst="rect">
                <a:avLst/>
              </a:prstGeom>
              <a:effectLst/>
            </p:spPr>
          </p:pic>
        </p:grpSp>
      </p:grpSp>
      <p:grpSp>
        <p:nvGrpSpPr>
          <p:cNvPr id="28" name="组合 27"/>
          <p:cNvGrpSpPr/>
          <p:nvPr/>
        </p:nvGrpSpPr>
        <p:grpSpPr>
          <a:xfrm>
            <a:off x="7612453" y="2544841"/>
            <a:ext cx="3878021" cy="2606301"/>
            <a:chOff x="7881849" y="1815577"/>
            <a:chExt cx="3912145" cy="2606302"/>
          </a:xfrm>
        </p:grpSpPr>
        <p:grpSp>
          <p:nvGrpSpPr>
            <p:cNvPr id="29" name="组合 28"/>
            <p:cNvGrpSpPr/>
            <p:nvPr/>
          </p:nvGrpSpPr>
          <p:grpSpPr>
            <a:xfrm>
              <a:off x="7881849" y="1815577"/>
              <a:ext cx="472437" cy="442589"/>
              <a:chOff x="8139439" y="5307875"/>
              <a:chExt cx="729345" cy="739664"/>
            </a:xfrm>
          </p:grpSpPr>
          <p:grpSp>
            <p:nvGrpSpPr>
              <p:cNvPr id="43" name="组合 42"/>
              <p:cNvGrpSpPr/>
              <p:nvPr/>
            </p:nvGrpSpPr>
            <p:grpSpPr>
              <a:xfrm>
                <a:off x="8139439" y="5307875"/>
                <a:ext cx="729345" cy="739664"/>
                <a:chOff x="1210613" y="2107574"/>
                <a:chExt cx="927279" cy="983356"/>
              </a:xfrm>
            </p:grpSpPr>
            <p:sp>
              <p:nvSpPr>
                <p:cNvPr id="45" name="椭圆 44"/>
                <p:cNvSpPr/>
                <p:nvPr/>
              </p:nvSpPr>
              <p:spPr>
                <a:xfrm>
                  <a:off x="1210613" y="2107574"/>
                  <a:ext cx="927279" cy="983356"/>
                </a:xfrm>
                <a:prstGeom prst="ellipse">
                  <a:avLst/>
                </a:prstGeom>
                <a:gradFill flip="none" rotWithShape="1">
                  <a:gsLst>
                    <a:gs pos="30000">
                      <a:srgbClr val="C6C6C6"/>
                    </a:gs>
                    <a:gs pos="0">
                      <a:schemeClr val="bg1">
                        <a:lumMod val="75000"/>
                      </a:schemeClr>
                    </a:gs>
                    <a:gs pos="61000">
                      <a:srgbClr val="EEEEEE"/>
                    </a:gs>
                    <a:gs pos="100000">
                      <a:schemeClr val="bg1">
                        <a:tint val="23500"/>
                        <a:satMod val="160000"/>
                        <a:lumMod val="96000"/>
                      </a:schemeClr>
                    </a:gs>
                  </a:gsLst>
                  <a:lin ang="7800000" scaled="0"/>
                  <a:tileRect/>
                </a:gradFill>
                <a:ln w="12700" cap="flat" cmpd="sng">
                  <a:gradFill flip="none" rotWithShape="1">
                    <a:gsLst>
                      <a:gs pos="100000">
                        <a:schemeClr val="bg1">
                          <a:lumMod val="65000"/>
                        </a:schemeClr>
                      </a:gs>
                      <a:gs pos="0">
                        <a:schemeClr val="bg1">
                          <a:lumMod val="0"/>
                          <a:lumOff val="100000"/>
                        </a:schemeClr>
                      </a:gs>
                      <a:gs pos="54000">
                        <a:schemeClr val="bg1">
                          <a:lumMod val="85000"/>
                        </a:schemeClr>
                      </a:gs>
                    </a:gsLst>
                    <a:lin ang="7800000" scaled="0"/>
                    <a:tileRect/>
                  </a:gradFill>
                  <a:prstDash val="solid"/>
                  <a:round/>
                </a:ln>
                <a:effectLst>
                  <a:outerShdw blurRad="381000" dist="177800" dir="7800000" sx="105000" sy="105000" algn="r" rotWithShape="0">
                    <a:prstClr val="black">
                      <a:alpha val="22000"/>
                    </a:prstClr>
                  </a:outerShdw>
                  <a:softEdge rad="0"/>
                </a:effectLst>
                <a:scene3d>
                  <a:camera prst="orthographicFront"/>
                  <a:lightRig rig="fla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 sz="1400" dirty="0">
                    <a:cs typeface="+mn-ea"/>
                  </a:endParaRPr>
                </a:p>
              </p:txBody>
            </p:sp>
            <p:sp>
              <p:nvSpPr>
                <p:cNvPr id="46" name="椭圆 45"/>
                <p:cNvSpPr/>
                <p:nvPr/>
              </p:nvSpPr>
              <p:spPr>
                <a:xfrm>
                  <a:off x="1380080" y="2230290"/>
                  <a:ext cx="670034" cy="738006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>
                  <a:innerShdw blurRad="25400">
                    <a:schemeClr val="accent4">
                      <a:lumMod val="7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</a:endParaRPr>
                </a:p>
              </p:txBody>
            </p:sp>
          </p:grpSp>
          <p:pic>
            <p:nvPicPr>
              <p:cNvPr id="44" name="图片 43"/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 flipH="1">
                <a:off x="8432140" y="5442959"/>
                <a:ext cx="195233" cy="499246"/>
              </a:xfrm>
              <a:prstGeom prst="rect">
                <a:avLst/>
              </a:prstGeom>
              <a:effectLst/>
            </p:spPr>
          </p:pic>
        </p:grpSp>
        <p:grpSp>
          <p:nvGrpSpPr>
            <p:cNvPr id="30" name="组合 29"/>
            <p:cNvGrpSpPr/>
            <p:nvPr/>
          </p:nvGrpSpPr>
          <p:grpSpPr>
            <a:xfrm>
              <a:off x="7927528" y="2808501"/>
              <a:ext cx="487789" cy="457109"/>
              <a:chOff x="1853674" y="5313761"/>
              <a:chExt cx="1317487" cy="1314254"/>
            </a:xfrm>
          </p:grpSpPr>
          <p:grpSp>
            <p:nvGrpSpPr>
              <p:cNvPr id="39" name="组合 38"/>
              <p:cNvGrpSpPr/>
              <p:nvPr/>
            </p:nvGrpSpPr>
            <p:grpSpPr>
              <a:xfrm rot="20169305">
                <a:off x="1853674" y="5313761"/>
                <a:ext cx="1317487" cy="1314254"/>
                <a:chOff x="2478311" y="2922386"/>
                <a:chExt cx="1675039" cy="1747255"/>
              </a:xfrm>
            </p:grpSpPr>
            <p:sp>
              <p:nvSpPr>
                <p:cNvPr id="41" name="椭圆 40"/>
                <p:cNvSpPr/>
                <p:nvPr/>
              </p:nvSpPr>
              <p:spPr>
                <a:xfrm>
                  <a:off x="2478311" y="2922386"/>
                  <a:ext cx="1675039" cy="1747255"/>
                </a:xfrm>
                <a:prstGeom prst="ellipse">
                  <a:avLst/>
                </a:prstGeom>
                <a:gradFill flip="none" rotWithShape="1">
                  <a:gsLst>
                    <a:gs pos="30000">
                      <a:srgbClr val="C6C6C6"/>
                    </a:gs>
                    <a:gs pos="0">
                      <a:schemeClr val="bg1">
                        <a:lumMod val="75000"/>
                      </a:schemeClr>
                    </a:gs>
                    <a:gs pos="61000">
                      <a:srgbClr val="EEEEEE"/>
                    </a:gs>
                    <a:gs pos="100000">
                      <a:schemeClr val="bg1">
                        <a:tint val="23500"/>
                        <a:satMod val="160000"/>
                        <a:lumMod val="96000"/>
                      </a:schemeClr>
                    </a:gs>
                  </a:gsLst>
                  <a:lin ang="7800000" scaled="0"/>
                  <a:tileRect/>
                </a:gradFill>
                <a:ln w="12700" cap="flat" cmpd="sng">
                  <a:gradFill flip="none" rotWithShape="1">
                    <a:gsLst>
                      <a:gs pos="100000">
                        <a:schemeClr val="bg1">
                          <a:lumMod val="65000"/>
                        </a:schemeClr>
                      </a:gs>
                      <a:gs pos="0">
                        <a:schemeClr val="bg1">
                          <a:lumMod val="0"/>
                          <a:lumOff val="100000"/>
                        </a:schemeClr>
                      </a:gs>
                      <a:gs pos="54000">
                        <a:schemeClr val="bg1">
                          <a:lumMod val="85000"/>
                        </a:schemeClr>
                      </a:gs>
                    </a:gsLst>
                    <a:lin ang="7800000" scaled="0"/>
                    <a:tileRect/>
                  </a:gradFill>
                  <a:prstDash val="solid"/>
                  <a:round/>
                </a:ln>
                <a:effectLst>
                  <a:outerShdw blurRad="381000" dist="177800" dir="7800000" sx="105000" sy="105000" algn="r" rotWithShape="0">
                    <a:prstClr val="black">
                      <a:alpha val="22000"/>
                    </a:prstClr>
                  </a:outerShdw>
                  <a:softEdge rad="0"/>
                </a:effectLst>
                <a:scene3d>
                  <a:camera prst="orthographicFront"/>
                  <a:lightRig rig="fla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 sz="1400" dirty="0">
                    <a:cs typeface="+mn-ea"/>
                  </a:endParaRPr>
                </a:p>
              </p:txBody>
            </p:sp>
            <p:sp>
              <p:nvSpPr>
                <p:cNvPr id="42" name="椭圆 41"/>
                <p:cNvSpPr/>
                <p:nvPr/>
              </p:nvSpPr>
              <p:spPr>
                <a:xfrm>
                  <a:off x="2770693" y="3322981"/>
                  <a:ext cx="996115" cy="110267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innerShdw blurRad="25400">
                    <a:schemeClr val="accent6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</a:endParaRPr>
                </a:p>
              </p:txBody>
            </p:sp>
          </p:grpSp>
          <p:pic>
            <p:nvPicPr>
              <p:cNvPr id="40" name="图片 39"/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 flipH="1">
                <a:off x="2344281" y="5684650"/>
                <a:ext cx="267664" cy="684468"/>
              </a:xfrm>
              <a:prstGeom prst="rect">
                <a:avLst/>
              </a:prstGeom>
              <a:effectLst/>
            </p:spPr>
          </p:pic>
        </p:grpSp>
        <p:grpSp>
          <p:nvGrpSpPr>
            <p:cNvPr id="31" name="组合 30"/>
            <p:cNvGrpSpPr/>
            <p:nvPr/>
          </p:nvGrpSpPr>
          <p:grpSpPr>
            <a:xfrm>
              <a:off x="7940744" y="3865900"/>
              <a:ext cx="469054" cy="466986"/>
              <a:chOff x="3040365" y="558338"/>
              <a:chExt cx="659531" cy="668862"/>
            </a:xfrm>
          </p:grpSpPr>
          <p:grpSp>
            <p:nvGrpSpPr>
              <p:cNvPr id="35" name="组合 34"/>
              <p:cNvGrpSpPr/>
              <p:nvPr/>
            </p:nvGrpSpPr>
            <p:grpSpPr>
              <a:xfrm rot="19758201">
                <a:off x="3040365" y="558338"/>
                <a:ext cx="659531" cy="668862"/>
                <a:chOff x="1148871" y="2150137"/>
                <a:chExt cx="838519" cy="889228"/>
              </a:xfrm>
            </p:grpSpPr>
            <p:sp>
              <p:nvSpPr>
                <p:cNvPr id="37" name="椭圆 36"/>
                <p:cNvSpPr/>
                <p:nvPr/>
              </p:nvSpPr>
              <p:spPr>
                <a:xfrm>
                  <a:off x="1148871" y="2150137"/>
                  <a:ext cx="838519" cy="889228"/>
                </a:xfrm>
                <a:prstGeom prst="ellipse">
                  <a:avLst/>
                </a:prstGeom>
                <a:gradFill flip="none" rotWithShape="1">
                  <a:gsLst>
                    <a:gs pos="30000">
                      <a:srgbClr val="C6C6C6"/>
                    </a:gs>
                    <a:gs pos="0">
                      <a:schemeClr val="bg1">
                        <a:lumMod val="75000"/>
                      </a:schemeClr>
                    </a:gs>
                    <a:gs pos="61000">
                      <a:srgbClr val="EEEEEE"/>
                    </a:gs>
                    <a:gs pos="100000">
                      <a:schemeClr val="bg1">
                        <a:tint val="23500"/>
                        <a:satMod val="160000"/>
                        <a:lumMod val="96000"/>
                      </a:schemeClr>
                    </a:gs>
                  </a:gsLst>
                  <a:lin ang="7800000" scaled="0"/>
                  <a:tileRect/>
                </a:gradFill>
                <a:ln w="12700" cap="flat" cmpd="sng">
                  <a:gradFill flip="none" rotWithShape="1">
                    <a:gsLst>
                      <a:gs pos="100000">
                        <a:schemeClr val="bg1">
                          <a:lumMod val="65000"/>
                        </a:schemeClr>
                      </a:gs>
                      <a:gs pos="0">
                        <a:schemeClr val="bg1">
                          <a:lumMod val="0"/>
                          <a:lumOff val="100000"/>
                        </a:schemeClr>
                      </a:gs>
                      <a:gs pos="54000">
                        <a:schemeClr val="bg1">
                          <a:lumMod val="85000"/>
                        </a:schemeClr>
                      </a:gs>
                    </a:gsLst>
                    <a:lin ang="7800000" scaled="0"/>
                    <a:tileRect/>
                  </a:gradFill>
                  <a:prstDash val="solid"/>
                  <a:round/>
                </a:ln>
                <a:effectLst>
                  <a:outerShdw blurRad="381000" dist="177800" dir="7800000" sx="105000" sy="105000" algn="r" rotWithShape="0">
                    <a:prstClr val="black">
                      <a:alpha val="22000"/>
                    </a:prstClr>
                  </a:outerShdw>
                  <a:softEdge rad="0"/>
                </a:effectLst>
                <a:scene3d>
                  <a:camera prst="orthographicFront"/>
                  <a:lightRig rig="fla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 sz="1400" dirty="0">
                    <a:cs typeface="+mn-ea"/>
                  </a:endParaRPr>
                </a:p>
              </p:txBody>
            </p:sp>
            <p:sp>
              <p:nvSpPr>
                <p:cNvPr id="38" name="椭圆 37"/>
                <p:cNvSpPr/>
                <p:nvPr/>
              </p:nvSpPr>
              <p:spPr>
                <a:xfrm>
                  <a:off x="1233426" y="2243317"/>
                  <a:ext cx="667772" cy="710413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innerShdw blurRad="25400">
                    <a:schemeClr val="accent4">
                      <a:lumMod val="7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</a:endParaRPr>
                </a:p>
              </p:txBody>
            </p:sp>
          </p:grpSp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 flipH="1">
                <a:off x="3281041" y="645677"/>
                <a:ext cx="176545" cy="451458"/>
              </a:xfrm>
              <a:prstGeom prst="rect">
                <a:avLst/>
              </a:prstGeom>
              <a:effectLst/>
            </p:spPr>
          </p:pic>
        </p:grpSp>
        <p:sp>
          <p:nvSpPr>
            <p:cNvPr id="32" name="矩形 31"/>
            <p:cNvSpPr/>
            <p:nvPr/>
          </p:nvSpPr>
          <p:spPr>
            <a:xfrm>
              <a:off x="8457563" y="1879128"/>
              <a:ext cx="3336431" cy="534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cs typeface="+mn-ea"/>
                </a:rPr>
                <a:t>点击增加标题文本   点击增加标题文本</a:t>
              </a:r>
              <a:endPara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+mn-ea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cs typeface="+mn-ea"/>
                </a:rPr>
                <a:t>点击增加标题文本   点击增加标题文本</a:t>
              </a:r>
              <a:endPara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8457563" y="2867865"/>
              <a:ext cx="3336431" cy="534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cs typeface="+mn-ea"/>
                </a:rPr>
                <a:t>点击增加标题文本   点击增加标题文本</a:t>
              </a:r>
              <a:endPara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+mn-ea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cs typeface="+mn-ea"/>
                </a:rPr>
                <a:t>点击增加标题文本   点击增加标题文本</a:t>
              </a:r>
              <a:endPara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8457563" y="3887426"/>
              <a:ext cx="3336431" cy="534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cs typeface="+mn-ea"/>
                </a:rPr>
                <a:t>点击增加标题文本   点击增加标题文本</a:t>
              </a:r>
              <a:endPara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+mn-ea"/>
              </a:endParaRPr>
            </a:p>
            <a:p>
              <a:pPr>
                <a:lnSpc>
                  <a:spcPts val="1700"/>
                </a:lnSpc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cs typeface="+mn-ea"/>
                </a:rPr>
                <a:t>点击增加标题文本   点击增加标题文本</a:t>
              </a:r>
              <a:endPara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+mn-ea"/>
              </a:endParaRP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1318166" y="1932900"/>
            <a:ext cx="5308534" cy="778428"/>
          </a:xfrm>
          <a:prstGeom prst="rect">
            <a:avLst/>
          </a:prstGeom>
          <a:noFill/>
        </p:spPr>
        <p:txBody>
          <a:bodyPr wrap="square" lIns="119466" tIns="59733" rIns="119466" bIns="59733" rtlCol="0">
            <a:spAutoFit/>
          </a:bodyPr>
          <a:lstStyle/>
          <a:p>
            <a:pPr>
              <a:lnSpc>
                <a:spcPts val="17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+mn-ea"/>
              </a:rPr>
              <a:t>点击增加标题文本   点击增加标题文本   点击增加标题文本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cs typeface="+mn-ea"/>
            </a:endParaRPr>
          </a:p>
          <a:p>
            <a:pPr>
              <a:lnSpc>
                <a:spcPts val="17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+mn-ea"/>
              </a:rPr>
              <a:t>点击增加标题文本   点击增加标题文本   点击增加标题文本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cs typeface="+mn-ea"/>
            </a:endParaRPr>
          </a:p>
          <a:p>
            <a:pPr>
              <a:lnSpc>
                <a:spcPts val="1700"/>
              </a:lnSpc>
            </a:pP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7" name="标题 4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479633" y="1387757"/>
            <a:ext cx="7872141" cy="1636560"/>
            <a:chOff x="2671080" y="805945"/>
            <a:chExt cx="6044295" cy="1245604"/>
          </a:xfrm>
        </p:grpSpPr>
        <p:grpSp>
          <p:nvGrpSpPr>
            <p:cNvPr id="67" name="组合 66"/>
            <p:cNvGrpSpPr/>
            <p:nvPr/>
          </p:nvGrpSpPr>
          <p:grpSpPr>
            <a:xfrm>
              <a:off x="2671080" y="805945"/>
              <a:ext cx="6044295" cy="1245604"/>
              <a:chOff x="1675055" y="1542989"/>
              <a:chExt cx="6624681" cy="1814003"/>
            </a:xfrm>
          </p:grpSpPr>
          <p:sp>
            <p:nvSpPr>
              <p:cNvPr id="128" name="椭圆 127"/>
              <p:cNvSpPr/>
              <p:nvPr/>
            </p:nvSpPr>
            <p:spPr>
              <a:xfrm>
                <a:off x="2683112" y="2765192"/>
                <a:ext cx="5616624" cy="36004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</a:endParaRPr>
              </a:p>
            </p:txBody>
          </p:sp>
          <p:sp>
            <p:nvSpPr>
              <p:cNvPr id="129" name="Freeform 17"/>
              <p:cNvSpPr/>
              <p:nvPr/>
            </p:nvSpPr>
            <p:spPr bwMode="auto">
              <a:xfrm>
                <a:off x="4572000" y="1948052"/>
                <a:ext cx="3024336" cy="986400"/>
              </a:xfrm>
              <a:custGeom>
                <a:avLst/>
                <a:gdLst>
                  <a:gd name="T0" fmla="*/ 0 w 843"/>
                  <a:gd name="T1" fmla="*/ 0 h 171"/>
                  <a:gd name="T2" fmla="*/ 507 w 843"/>
                  <a:gd name="T3" fmla="*/ 0 h 171"/>
                  <a:gd name="T4" fmla="*/ 761 w 843"/>
                  <a:gd name="T5" fmla="*/ 0 h 171"/>
                  <a:gd name="T6" fmla="*/ 824 w 843"/>
                  <a:gd name="T7" fmla="*/ 0 h 171"/>
                  <a:gd name="T8" fmla="*/ 838 w 843"/>
                  <a:gd name="T9" fmla="*/ 6 h 171"/>
                  <a:gd name="T10" fmla="*/ 842 w 843"/>
                  <a:gd name="T11" fmla="*/ 14 h 171"/>
                  <a:gd name="T12" fmla="*/ 842 w 843"/>
                  <a:gd name="T13" fmla="*/ 22 h 171"/>
                  <a:gd name="T14" fmla="*/ 842 w 843"/>
                  <a:gd name="T15" fmla="*/ 53 h 171"/>
                  <a:gd name="T16" fmla="*/ 842 w 843"/>
                  <a:gd name="T17" fmla="*/ 117 h 171"/>
                  <a:gd name="T18" fmla="*/ 842 w 843"/>
                  <a:gd name="T19" fmla="*/ 148 h 171"/>
                  <a:gd name="T20" fmla="*/ 842 w 843"/>
                  <a:gd name="T21" fmla="*/ 156 h 171"/>
                  <a:gd name="T22" fmla="*/ 839 w 843"/>
                  <a:gd name="T23" fmla="*/ 164 h 171"/>
                  <a:gd name="T24" fmla="*/ 824 w 843"/>
                  <a:gd name="T25" fmla="*/ 170 h 171"/>
                  <a:gd name="T26" fmla="*/ 838 w 843"/>
                  <a:gd name="T27" fmla="*/ 163 h 171"/>
                  <a:gd name="T28" fmla="*/ 841 w 843"/>
                  <a:gd name="T29" fmla="*/ 156 h 171"/>
                  <a:gd name="T30" fmla="*/ 841 w 843"/>
                  <a:gd name="T31" fmla="*/ 148 h 171"/>
                  <a:gd name="T32" fmla="*/ 841 w 843"/>
                  <a:gd name="T33" fmla="*/ 117 h 171"/>
                  <a:gd name="T34" fmla="*/ 841 w 843"/>
                  <a:gd name="T35" fmla="*/ 53 h 171"/>
                  <a:gd name="T36" fmla="*/ 841 w 843"/>
                  <a:gd name="T37" fmla="*/ 22 h 171"/>
                  <a:gd name="T38" fmla="*/ 841 w 843"/>
                  <a:gd name="T39" fmla="*/ 14 h 171"/>
                  <a:gd name="T40" fmla="*/ 837 w 843"/>
                  <a:gd name="T41" fmla="*/ 7 h 171"/>
                  <a:gd name="T42" fmla="*/ 824 w 843"/>
                  <a:gd name="T43" fmla="*/ 1 h 171"/>
                  <a:gd name="T44" fmla="*/ 761 w 843"/>
                  <a:gd name="T45" fmla="*/ 1 h 171"/>
                  <a:gd name="T46" fmla="*/ 507 w 843"/>
                  <a:gd name="T47" fmla="*/ 1 h 171"/>
                  <a:gd name="T48" fmla="*/ 0 w 843"/>
                  <a:gd name="T49" fmla="*/ 1 h 171"/>
                  <a:gd name="T50" fmla="*/ 0 w 843"/>
                  <a:gd name="T51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43" h="171">
                    <a:moveTo>
                      <a:pt x="0" y="0"/>
                    </a:moveTo>
                    <a:cubicBezTo>
                      <a:pt x="507" y="0"/>
                      <a:pt x="507" y="0"/>
                      <a:pt x="507" y="0"/>
                    </a:cubicBezTo>
                    <a:cubicBezTo>
                      <a:pt x="761" y="0"/>
                      <a:pt x="761" y="0"/>
                      <a:pt x="761" y="0"/>
                    </a:cubicBezTo>
                    <a:cubicBezTo>
                      <a:pt x="824" y="0"/>
                      <a:pt x="824" y="0"/>
                      <a:pt x="824" y="0"/>
                    </a:cubicBezTo>
                    <a:cubicBezTo>
                      <a:pt x="829" y="0"/>
                      <a:pt x="835" y="2"/>
                      <a:pt x="838" y="6"/>
                    </a:cubicBezTo>
                    <a:cubicBezTo>
                      <a:pt x="840" y="9"/>
                      <a:pt x="841" y="11"/>
                      <a:pt x="842" y="14"/>
                    </a:cubicBezTo>
                    <a:cubicBezTo>
                      <a:pt x="843" y="16"/>
                      <a:pt x="842" y="19"/>
                      <a:pt x="842" y="22"/>
                    </a:cubicBezTo>
                    <a:cubicBezTo>
                      <a:pt x="842" y="53"/>
                      <a:pt x="842" y="53"/>
                      <a:pt x="842" y="53"/>
                    </a:cubicBezTo>
                    <a:cubicBezTo>
                      <a:pt x="842" y="117"/>
                      <a:pt x="842" y="117"/>
                      <a:pt x="842" y="117"/>
                    </a:cubicBezTo>
                    <a:cubicBezTo>
                      <a:pt x="842" y="148"/>
                      <a:pt x="842" y="148"/>
                      <a:pt x="842" y="148"/>
                    </a:cubicBezTo>
                    <a:cubicBezTo>
                      <a:pt x="842" y="151"/>
                      <a:pt x="843" y="154"/>
                      <a:pt x="842" y="156"/>
                    </a:cubicBezTo>
                    <a:cubicBezTo>
                      <a:pt x="841" y="159"/>
                      <a:pt x="840" y="162"/>
                      <a:pt x="839" y="164"/>
                    </a:cubicBezTo>
                    <a:cubicBezTo>
                      <a:pt x="835" y="168"/>
                      <a:pt x="830" y="171"/>
                      <a:pt x="824" y="170"/>
                    </a:cubicBezTo>
                    <a:cubicBezTo>
                      <a:pt x="830" y="170"/>
                      <a:pt x="835" y="167"/>
                      <a:pt x="838" y="163"/>
                    </a:cubicBezTo>
                    <a:cubicBezTo>
                      <a:pt x="839" y="161"/>
                      <a:pt x="840" y="159"/>
                      <a:pt x="841" y="156"/>
                    </a:cubicBezTo>
                    <a:cubicBezTo>
                      <a:pt x="842" y="154"/>
                      <a:pt x="841" y="151"/>
                      <a:pt x="841" y="148"/>
                    </a:cubicBezTo>
                    <a:cubicBezTo>
                      <a:pt x="841" y="117"/>
                      <a:pt x="841" y="117"/>
                      <a:pt x="841" y="117"/>
                    </a:cubicBezTo>
                    <a:cubicBezTo>
                      <a:pt x="841" y="53"/>
                      <a:pt x="841" y="53"/>
                      <a:pt x="841" y="53"/>
                    </a:cubicBezTo>
                    <a:cubicBezTo>
                      <a:pt x="841" y="22"/>
                      <a:pt x="841" y="22"/>
                      <a:pt x="841" y="22"/>
                    </a:cubicBezTo>
                    <a:cubicBezTo>
                      <a:pt x="841" y="19"/>
                      <a:pt x="842" y="16"/>
                      <a:pt x="841" y="14"/>
                    </a:cubicBezTo>
                    <a:cubicBezTo>
                      <a:pt x="840" y="11"/>
                      <a:pt x="839" y="9"/>
                      <a:pt x="837" y="7"/>
                    </a:cubicBezTo>
                    <a:cubicBezTo>
                      <a:pt x="834" y="3"/>
                      <a:pt x="829" y="1"/>
                      <a:pt x="824" y="1"/>
                    </a:cubicBezTo>
                    <a:cubicBezTo>
                      <a:pt x="761" y="1"/>
                      <a:pt x="761" y="1"/>
                      <a:pt x="761" y="1"/>
                    </a:cubicBezTo>
                    <a:cubicBezTo>
                      <a:pt x="507" y="1"/>
                      <a:pt x="507" y="1"/>
                      <a:pt x="507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/>
              <a:p>
                <a:endParaRPr lang="zh-CN" altLang="en-US" sz="1600">
                  <a:cs typeface="+mn-ea"/>
                </a:endParaRPr>
              </a:p>
            </p:txBody>
          </p:sp>
          <p:grpSp>
            <p:nvGrpSpPr>
              <p:cNvPr id="130" name="组合 129"/>
              <p:cNvGrpSpPr/>
              <p:nvPr/>
            </p:nvGrpSpPr>
            <p:grpSpPr>
              <a:xfrm>
                <a:off x="2327560" y="1956790"/>
                <a:ext cx="5268776" cy="986400"/>
                <a:chOff x="2327560" y="1340768"/>
                <a:chExt cx="5268776" cy="986400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34" name="Freeform 12"/>
                <p:cNvSpPr/>
                <p:nvPr/>
              </p:nvSpPr>
              <p:spPr bwMode="auto">
                <a:xfrm>
                  <a:off x="4572000" y="1340768"/>
                  <a:ext cx="3024336" cy="984526"/>
                </a:xfrm>
                <a:custGeom>
                  <a:avLst/>
                  <a:gdLst>
                    <a:gd name="T0" fmla="*/ 469 w 487"/>
                    <a:gd name="T1" fmla="*/ 0 h 170"/>
                    <a:gd name="T2" fmla="*/ 0 w 487"/>
                    <a:gd name="T3" fmla="*/ 0 h 170"/>
                    <a:gd name="T4" fmla="*/ 0 w 487"/>
                    <a:gd name="T5" fmla="*/ 170 h 170"/>
                    <a:gd name="T6" fmla="*/ 469 w 487"/>
                    <a:gd name="T7" fmla="*/ 170 h 170"/>
                    <a:gd name="T8" fmla="*/ 487 w 487"/>
                    <a:gd name="T9" fmla="*/ 153 h 170"/>
                    <a:gd name="T10" fmla="*/ 487 w 487"/>
                    <a:gd name="T11" fmla="*/ 18 h 170"/>
                    <a:gd name="T12" fmla="*/ 469 w 487"/>
                    <a:gd name="T13" fmla="*/ 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7" h="170">
                      <a:moveTo>
                        <a:pt x="46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70"/>
                        <a:pt x="0" y="170"/>
                        <a:pt x="0" y="170"/>
                      </a:cubicBezTo>
                      <a:cubicBezTo>
                        <a:pt x="469" y="170"/>
                        <a:pt x="469" y="170"/>
                        <a:pt x="469" y="170"/>
                      </a:cubicBezTo>
                      <a:cubicBezTo>
                        <a:pt x="479" y="170"/>
                        <a:pt x="487" y="162"/>
                        <a:pt x="487" y="153"/>
                      </a:cubicBezTo>
                      <a:cubicBezTo>
                        <a:pt x="487" y="18"/>
                        <a:pt x="487" y="18"/>
                        <a:pt x="487" y="18"/>
                      </a:cubicBezTo>
                      <a:cubicBezTo>
                        <a:pt x="487" y="8"/>
                        <a:pt x="479" y="0"/>
                        <a:pt x="469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C6CDD1"/>
                    </a:gs>
                    <a:gs pos="24000">
                      <a:srgbClr val="EAEBEC"/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txBody>
                <a:bodyPr vert="horz" wrap="square" lIns="69596" tIns="34798" rIns="69596" bIns="34798" numCol="1" anchor="t" anchorCtr="0" compatLnSpc="1"/>
                <a:lstStyle/>
                <a:p>
                  <a:endParaRPr lang="zh-CN" altLang="en-US" sz="1600">
                    <a:cs typeface="+mn-ea"/>
                  </a:endParaRPr>
                </a:p>
              </p:txBody>
            </p:sp>
            <p:sp>
              <p:nvSpPr>
                <p:cNvPr id="135" name="矩形 134"/>
                <p:cNvSpPr>
                  <a:spLocks noChangeAspect="1"/>
                </p:cNvSpPr>
                <p:nvPr/>
              </p:nvSpPr>
              <p:spPr>
                <a:xfrm>
                  <a:off x="2327560" y="1340768"/>
                  <a:ext cx="2244440" cy="986400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>
                    <a:cs typeface="+mn-ea"/>
                  </a:endParaRPr>
                </a:p>
              </p:txBody>
            </p:sp>
            <p:grpSp>
              <p:nvGrpSpPr>
                <p:cNvPr id="136" name="组合 135"/>
                <p:cNvGrpSpPr/>
                <p:nvPr/>
              </p:nvGrpSpPr>
              <p:grpSpPr>
                <a:xfrm>
                  <a:off x="4535424" y="1340768"/>
                  <a:ext cx="72008" cy="986400"/>
                  <a:chOff x="1043608" y="764705"/>
                  <a:chExt cx="72008" cy="1202515"/>
                </a:xfrm>
              </p:grpSpPr>
              <p:grpSp>
                <p:nvGrpSpPr>
                  <p:cNvPr id="137" name="组合 136"/>
                  <p:cNvGrpSpPr/>
                  <p:nvPr/>
                </p:nvGrpSpPr>
                <p:grpSpPr>
                  <a:xfrm>
                    <a:off x="1043608" y="1471273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54" name="椭圆 153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55" name="椭圆 154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56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38" name="组合 137"/>
                  <p:cNvGrpSpPr/>
                  <p:nvPr/>
                </p:nvGrpSpPr>
                <p:grpSpPr>
                  <a:xfrm>
                    <a:off x="1043608" y="1706795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51" name="椭圆 150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52" name="椭圆 151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53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39" name="组合 138"/>
                  <p:cNvGrpSpPr/>
                  <p:nvPr/>
                </p:nvGrpSpPr>
                <p:grpSpPr>
                  <a:xfrm>
                    <a:off x="1043608" y="1235750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48" name="椭圆 147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49" name="椭圆 148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50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40" name="组合 139"/>
                  <p:cNvGrpSpPr/>
                  <p:nvPr/>
                </p:nvGrpSpPr>
                <p:grpSpPr>
                  <a:xfrm>
                    <a:off x="1043608" y="1000228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45" name="椭圆 144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46" name="椭圆 145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47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41" name="组合 140"/>
                  <p:cNvGrpSpPr/>
                  <p:nvPr/>
                </p:nvGrpSpPr>
                <p:grpSpPr>
                  <a:xfrm>
                    <a:off x="1043608" y="764705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42" name="椭圆 141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43" name="椭圆 142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44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</p:grpSp>
          </p:grpSp>
          <p:grpSp>
            <p:nvGrpSpPr>
              <p:cNvPr id="131" name="组合 130"/>
              <p:cNvGrpSpPr/>
              <p:nvPr/>
            </p:nvGrpSpPr>
            <p:grpSpPr>
              <a:xfrm>
                <a:off x="1675055" y="1542989"/>
                <a:ext cx="808713" cy="1814003"/>
                <a:chOff x="1315015" y="908720"/>
                <a:chExt cx="808713" cy="1814003"/>
              </a:xfrm>
            </p:grpSpPr>
            <p:sp>
              <p:nvSpPr>
                <p:cNvPr id="132" name="椭圆 131"/>
                <p:cNvSpPr/>
                <p:nvPr/>
              </p:nvSpPr>
              <p:spPr>
                <a:xfrm>
                  <a:off x="1763688" y="908720"/>
                  <a:ext cx="360040" cy="181400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alpha val="70000"/>
                        <a:lumMod val="70000"/>
                        <a:lumOff val="3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</a:endParaRPr>
                </a:p>
              </p:txBody>
            </p:sp>
            <p:sp useBgFill="1">
              <p:nvSpPr>
                <p:cNvPr id="133" name="矩形 132"/>
                <p:cNvSpPr/>
                <p:nvPr/>
              </p:nvSpPr>
              <p:spPr>
                <a:xfrm>
                  <a:off x="1315015" y="1048728"/>
                  <a:ext cx="648072" cy="159946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</a:endParaRPr>
                </a:p>
              </p:txBody>
            </p:sp>
          </p:grpSp>
        </p:grpSp>
        <p:pic>
          <p:nvPicPr>
            <p:cNvPr id="58" name="Picture 3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5651" y="1277822"/>
              <a:ext cx="418582" cy="3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" name="TextBox 141"/>
            <p:cNvSpPr txBox="1"/>
            <p:nvPr/>
          </p:nvSpPr>
          <p:spPr>
            <a:xfrm>
              <a:off x="5342155" y="1157587"/>
              <a:ext cx="2694445" cy="421654"/>
            </a:xfrm>
            <a:prstGeom prst="rect">
              <a:avLst/>
            </a:prstGeom>
            <a:noFill/>
            <a:ln cmpd="dbl">
              <a:noFill/>
              <a:prstDash val="lgDash"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文字内容需概括精炼，建议与标题相关并符合整体语言风格，语言描述尽量简洁生动。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187" name="TextBox 146"/>
            <p:cNvSpPr txBox="1"/>
            <p:nvPr/>
          </p:nvSpPr>
          <p:spPr>
            <a:xfrm>
              <a:off x="3278327" y="1318242"/>
              <a:ext cx="1205198" cy="281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+mn-ea"/>
                  <a:cs typeface="+mn-ea"/>
                </a:rPr>
                <a:t>单击插入标题</a:t>
              </a:r>
              <a:endParaRPr lang="zh-CN" altLang="en-US" dirty="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479633" y="2557114"/>
            <a:ext cx="7872141" cy="1636560"/>
            <a:chOff x="2671080" y="1695956"/>
            <a:chExt cx="6044295" cy="1245604"/>
          </a:xfrm>
        </p:grpSpPr>
        <p:grpSp>
          <p:nvGrpSpPr>
            <p:cNvPr id="66" name="组合 65"/>
            <p:cNvGrpSpPr/>
            <p:nvPr/>
          </p:nvGrpSpPr>
          <p:grpSpPr>
            <a:xfrm>
              <a:off x="2671080" y="1695956"/>
              <a:ext cx="6044295" cy="1245604"/>
              <a:chOff x="1675055" y="1542989"/>
              <a:chExt cx="6624681" cy="1814003"/>
            </a:xfrm>
          </p:grpSpPr>
          <p:sp>
            <p:nvSpPr>
              <p:cNvPr id="157" name="椭圆 156"/>
              <p:cNvSpPr/>
              <p:nvPr/>
            </p:nvSpPr>
            <p:spPr>
              <a:xfrm>
                <a:off x="2683112" y="2765192"/>
                <a:ext cx="5616624" cy="36004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</a:endParaRPr>
              </a:p>
            </p:txBody>
          </p:sp>
          <p:sp>
            <p:nvSpPr>
              <p:cNvPr id="158" name="Freeform 17"/>
              <p:cNvSpPr/>
              <p:nvPr/>
            </p:nvSpPr>
            <p:spPr bwMode="auto">
              <a:xfrm>
                <a:off x="4572000" y="1948052"/>
                <a:ext cx="3024336" cy="986400"/>
              </a:xfrm>
              <a:custGeom>
                <a:avLst/>
                <a:gdLst>
                  <a:gd name="T0" fmla="*/ 0 w 843"/>
                  <a:gd name="T1" fmla="*/ 0 h 171"/>
                  <a:gd name="T2" fmla="*/ 507 w 843"/>
                  <a:gd name="T3" fmla="*/ 0 h 171"/>
                  <a:gd name="T4" fmla="*/ 761 w 843"/>
                  <a:gd name="T5" fmla="*/ 0 h 171"/>
                  <a:gd name="T6" fmla="*/ 824 w 843"/>
                  <a:gd name="T7" fmla="*/ 0 h 171"/>
                  <a:gd name="T8" fmla="*/ 838 w 843"/>
                  <a:gd name="T9" fmla="*/ 6 h 171"/>
                  <a:gd name="T10" fmla="*/ 842 w 843"/>
                  <a:gd name="T11" fmla="*/ 14 h 171"/>
                  <a:gd name="T12" fmla="*/ 842 w 843"/>
                  <a:gd name="T13" fmla="*/ 22 h 171"/>
                  <a:gd name="T14" fmla="*/ 842 w 843"/>
                  <a:gd name="T15" fmla="*/ 53 h 171"/>
                  <a:gd name="T16" fmla="*/ 842 w 843"/>
                  <a:gd name="T17" fmla="*/ 117 h 171"/>
                  <a:gd name="T18" fmla="*/ 842 w 843"/>
                  <a:gd name="T19" fmla="*/ 148 h 171"/>
                  <a:gd name="T20" fmla="*/ 842 w 843"/>
                  <a:gd name="T21" fmla="*/ 156 h 171"/>
                  <a:gd name="T22" fmla="*/ 839 w 843"/>
                  <a:gd name="T23" fmla="*/ 164 h 171"/>
                  <a:gd name="T24" fmla="*/ 824 w 843"/>
                  <a:gd name="T25" fmla="*/ 170 h 171"/>
                  <a:gd name="T26" fmla="*/ 838 w 843"/>
                  <a:gd name="T27" fmla="*/ 163 h 171"/>
                  <a:gd name="T28" fmla="*/ 841 w 843"/>
                  <a:gd name="T29" fmla="*/ 156 h 171"/>
                  <a:gd name="T30" fmla="*/ 841 w 843"/>
                  <a:gd name="T31" fmla="*/ 148 h 171"/>
                  <a:gd name="T32" fmla="*/ 841 w 843"/>
                  <a:gd name="T33" fmla="*/ 117 h 171"/>
                  <a:gd name="T34" fmla="*/ 841 w 843"/>
                  <a:gd name="T35" fmla="*/ 53 h 171"/>
                  <a:gd name="T36" fmla="*/ 841 w 843"/>
                  <a:gd name="T37" fmla="*/ 22 h 171"/>
                  <a:gd name="T38" fmla="*/ 841 w 843"/>
                  <a:gd name="T39" fmla="*/ 14 h 171"/>
                  <a:gd name="T40" fmla="*/ 837 w 843"/>
                  <a:gd name="T41" fmla="*/ 7 h 171"/>
                  <a:gd name="T42" fmla="*/ 824 w 843"/>
                  <a:gd name="T43" fmla="*/ 1 h 171"/>
                  <a:gd name="T44" fmla="*/ 761 w 843"/>
                  <a:gd name="T45" fmla="*/ 1 h 171"/>
                  <a:gd name="T46" fmla="*/ 507 w 843"/>
                  <a:gd name="T47" fmla="*/ 1 h 171"/>
                  <a:gd name="T48" fmla="*/ 0 w 843"/>
                  <a:gd name="T49" fmla="*/ 1 h 171"/>
                  <a:gd name="T50" fmla="*/ 0 w 843"/>
                  <a:gd name="T51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43" h="171">
                    <a:moveTo>
                      <a:pt x="0" y="0"/>
                    </a:moveTo>
                    <a:cubicBezTo>
                      <a:pt x="507" y="0"/>
                      <a:pt x="507" y="0"/>
                      <a:pt x="507" y="0"/>
                    </a:cubicBezTo>
                    <a:cubicBezTo>
                      <a:pt x="761" y="0"/>
                      <a:pt x="761" y="0"/>
                      <a:pt x="761" y="0"/>
                    </a:cubicBezTo>
                    <a:cubicBezTo>
                      <a:pt x="824" y="0"/>
                      <a:pt x="824" y="0"/>
                      <a:pt x="824" y="0"/>
                    </a:cubicBezTo>
                    <a:cubicBezTo>
                      <a:pt x="829" y="0"/>
                      <a:pt x="835" y="2"/>
                      <a:pt x="838" y="6"/>
                    </a:cubicBezTo>
                    <a:cubicBezTo>
                      <a:pt x="840" y="9"/>
                      <a:pt x="841" y="11"/>
                      <a:pt x="842" y="14"/>
                    </a:cubicBezTo>
                    <a:cubicBezTo>
                      <a:pt x="843" y="16"/>
                      <a:pt x="842" y="19"/>
                      <a:pt x="842" y="22"/>
                    </a:cubicBezTo>
                    <a:cubicBezTo>
                      <a:pt x="842" y="53"/>
                      <a:pt x="842" y="53"/>
                      <a:pt x="842" y="53"/>
                    </a:cubicBezTo>
                    <a:cubicBezTo>
                      <a:pt x="842" y="117"/>
                      <a:pt x="842" y="117"/>
                      <a:pt x="842" y="117"/>
                    </a:cubicBezTo>
                    <a:cubicBezTo>
                      <a:pt x="842" y="148"/>
                      <a:pt x="842" y="148"/>
                      <a:pt x="842" y="148"/>
                    </a:cubicBezTo>
                    <a:cubicBezTo>
                      <a:pt x="842" y="151"/>
                      <a:pt x="843" y="154"/>
                      <a:pt x="842" y="156"/>
                    </a:cubicBezTo>
                    <a:cubicBezTo>
                      <a:pt x="841" y="159"/>
                      <a:pt x="840" y="162"/>
                      <a:pt x="839" y="164"/>
                    </a:cubicBezTo>
                    <a:cubicBezTo>
                      <a:pt x="835" y="168"/>
                      <a:pt x="830" y="171"/>
                      <a:pt x="824" y="170"/>
                    </a:cubicBezTo>
                    <a:cubicBezTo>
                      <a:pt x="830" y="170"/>
                      <a:pt x="835" y="167"/>
                      <a:pt x="838" y="163"/>
                    </a:cubicBezTo>
                    <a:cubicBezTo>
                      <a:pt x="839" y="161"/>
                      <a:pt x="840" y="159"/>
                      <a:pt x="841" y="156"/>
                    </a:cubicBezTo>
                    <a:cubicBezTo>
                      <a:pt x="842" y="154"/>
                      <a:pt x="841" y="151"/>
                      <a:pt x="841" y="148"/>
                    </a:cubicBezTo>
                    <a:cubicBezTo>
                      <a:pt x="841" y="117"/>
                      <a:pt x="841" y="117"/>
                      <a:pt x="841" y="117"/>
                    </a:cubicBezTo>
                    <a:cubicBezTo>
                      <a:pt x="841" y="53"/>
                      <a:pt x="841" y="53"/>
                      <a:pt x="841" y="53"/>
                    </a:cubicBezTo>
                    <a:cubicBezTo>
                      <a:pt x="841" y="22"/>
                      <a:pt x="841" y="22"/>
                      <a:pt x="841" y="22"/>
                    </a:cubicBezTo>
                    <a:cubicBezTo>
                      <a:pt x="841" y="19"/>
                      <a:pt x="842" y="16"/>
                      <a:pt x="841" y="14"/>
                    </a:cubicBezTo>
                    <a:cubicBezTo>
                      <a:pt x="840" y="11"/>
                      <a:pt x="839" y="9"/>
                      <a:pt x="837" y="7"/>
                    </a:cubicBezTo>
                    <a:cubicBezTo>
                      <a:pt x="834" y="3"/>
                      <a:pt x="829" y="1"/>
                      <a:pt x="824" y="1"/>
                    </a:cubicBezTo>
                    <a:cubicBezTo>
                      <a:pt x="761" y="1"/>
                      <a:pt x="761" y="1"/>
                      <a:pt x="761" y="1"/>
                    </a:cubicBezTo>
                    <a:cubicBezTo>
                      <a:pt x="507" y="1"/>
                      <a:pt x="507" y="1"/>
                      <a:pt x="507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/>
              <a:p>
                <a:endParaRPr lang="zh-CN" altLang="en-US" sz="1600">
                  <a:cs typeface="+mn-ea"/>
                </a:endParaRPr>
              </a:p>
            </p:txBody>
          </p:sp>
          <p:grpSp>
            <p:nvGrpSpPr>
              <p:cNvPr id="159" name="组合 158"/>
              <p:cNvGrpSpPr/>
              <p:nvPr/>
            </p:nvGrpSpPr>
            <p:grpSpPr>
              <a:xfrm>
                <a:off x="2327560" y="1956790"/>
                <a:ext cx="5268776" cy="986400"/>
                <a:chOff x="2327560" y="1340768"/>
                <a:chExt cx="5268776" cy="986400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63" name="Freeform 12"/>
                <p:cNvSpPr/>
                <p:nvPr/>
              </p:nvSpPr>
              <p:spPr bwMode="auto">
                <a:xfrm>
                  <a:off x="4572000" y="1340768"/>
                  <a:ext cx="3024336" cy="984526"/>
                </a:xfrm>
                <a:custGeom>
                  <a:avLst/>
                  <a:gdLst>
                    <a:gd name="T0" fmla="*/ 469 w 487"/>
                    <a:gd name="T1" fmla="*/ 0 h 170"/>
                    <a:gd name="T2" fmla="*/ 0 w 487"/>
                    <a:gd name="T3" fmla="*/ 0 h 170"/>
                    <a:gd name="T4" fmla="*/ 0 w 487"/>
                    <a:gd name="T5" fmla="*/ 170 h 170"/>
                    <a:gd name="T6" fmla="*/ 469 w 487"/>
                    <a:gd name="T7" fmla="*/ 170 h 170"/>
                    <a:gd name="T8" fmla="*/ 487 w 487"/>
                    <a:gd name="T9" fmla="*/ 153 h 170"/>
                    <a:gd name="T10" fmla="*/ 487 w 487"/>
                    <a:gd name="T11" fmla="*/ 18 h 170"/>
                    <a:gd name="T12" fmla="*/ 469 w 487"/>
                    <a:gd name="T13" fmla="*/ 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7" h="170">
                      <a:moveTo>
                        <a:pt x="46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70"/>
                        <a:pt x="0" y="170"/>
                        <a:pt x="0" y="170"/>
                      </a:cubicBezTo>
                      <a:cubicBezTo>
                        <a:pt x="469" y="170"/>
                        <a:pt x="469" y="170"/>
                        <a:pt x="469" y="170"/>
                      </a:cubicBezTo>
                      <a:cubicBezTo>
                        <a:pt x="479" y="170"/>
                        <a:pt x="487" y="162"/>
                        <a:pt x="487" y="153"/>
                      </a:cubicBezTo>
                      <a:cubicBezTo>
                        <a:pt x="487" y="18"/>
                        <a:pt x="487" y="18"/>
                        <a:pt x="487" y="18"/>
                      </a:cubicBezTo>
                      <a:cubicBezTo>
                        <a:pt x="487" y="8"/>
                        <a:pt x="479" y="0"/>
                        <a:pt x="469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C6CDD1"/>
                    </a:gs>
                    <a:gs pos="24000">
                      <a:srgbClr val="EAEBEC"/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txBody>
                <a:bodyPr vert="horz" wrap="square" lIns="69596" tIns="34798" rIns="69596" bIns="34798" numCol="1" anchor="t" anchorCtr="0" compatLnSpc="1"/>
                <a:lstStyle/>
                <a:p>
                  <a:endParaRPr lang="zh-CN" altLang="en-US" sz="1600">
                    <a:cs typeface="+mn-ea"/>
                  </a:endParaRPr>
                </a:p>
              </p:txBody>
            </p:sp>
            <p:sp>
              <p:nvSpPr>
                <p:cNvPr id="164" name="矩形 163"/>
                <p:cNvSpPr>
                  <a:spLocks noChangeAspect="1"/>
                </p:cNvSpPr>
                <p:nvPr/>
              </p:nvSpPr>
              <p:spPr>
                <a:xfrm>
                  <a:off x="2327560" y="1340768"/>
                  <a:ext cx="2244440" cy="9864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</a:endParaRPr>
                </a:p>
              </p:txBody>
            </p:sp>
            <p:grpSp>
              <p:nvGrpSpPr>
                <p:cNvPr id="165" name="组合 164"/>
                <p:cNvGrpSpPr/>
                <p:nvPr/>
              </p:nvGrpSpPr>
              <p:grpSpPr>
                <a:xfrm>
                  <a:off x="4535424" y="1340768"/>
                  <a:ext cx="72008" cy="986400"/>
                  <a:chOff x="1043608" y="764705"/>
                  <a:chExt cx="72008" cy="1202515"/>
                </a:xfrm>
              </p:grpSpPr>
              <p:grpSp>
                <p:nvGrpSpPr>
                  <p:cNvPr id="166" name="组合 165"/>
                  <p:cNvGrpSpPr/>
                  <p:nvPr/>
                </p:nvGrpSpPr>
                <p:grpSpPr>
                  <a:xfrm>
                    <a:off x="1043608" y="1471273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83" name="椭圆 182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84" name="椭圆 183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85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67" name="组合 166"/>
                  <p:cNvGrpSpPr/>
                  <p:nvPr/>
                </p:nvGrpSpPr>
                <p:grpSpPr>
                  <a:xfrm>
                    <a:off x="1043608" y="1706795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80" name="椭圆 179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81" name="椭圆 180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82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68" name="组合 167"/>
                  <p:cNvGrpSpPr/>
                  <p:nvPr/>
                </p:nvGrpSpPr>
                <p:grpSpPr>
                  <a:xfrm>
                    <a:off x="1043608" y="1235750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77" name="椭圆 176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78" name="椭圆 177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79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69" name="组合 168"/>
                  <p:cNvGrpSpPr/>
                  <p:nvPr/>
                </p:nvGrpSpPr>
                <p:grpSpPr>
                  <a:xfrm>
                    <a:off x="1043608" y="1000228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74" name="椭圆 173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75" name="椭圆 174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76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70" name="组合 169"/>
                  <p:cNvGrpSpPr/>
                  <p:nvPr/>
                </p:nvGrpSpPr>
                <p:grpSpPr>
                  <a:xfrm>
                    <a:off x="1043608" y="764705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71" name="椭圆 170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72" name="椭圆 171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73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</p:grpSp>
          </p:grpSp>
          <p:grpSp>
            <p:nvGrpSpPr>
              <p:cNvPr id="160" name="组合 159"/>
              <p:cNvGrpSpPr/>
              <p:nvPr/>
            </p:nvGrpSpPr>
            <p:grpSpPr>
              <a:xfrm>
                <a:off x="1675055" y="1542989"/>
                <a:ext cx="808713" cy="1814003"/>
                <a:chOff x="1315015" y="908720"/>
                <a:chExt cx="808713" cy="1814003"/>
              </a:xfrm>
            </p:grpSpPr>
            <p:sp>
              <p:nvSpPr>
                <p:cNvPr id="161" name="椭圆 160"/>
                <p:cNvSpPr/>
                <p:nvPr/>
              </p:nvSpPr>
              <p:spPr>
                <a:xfrm>
                  <a:off x="1763688" y="908720"/>
                  <a:ext cx="360040" cy="181400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</a:endParaRPr>
                </a:p>
              </p:txBody>
            </p:sp>
            <p:sp useBgFill="1">
              <p:nvSpPr>
                <p:cNvPr id="162" name="矩形 161"/>
                <p:cNvSpPr/>
                <p:nvPr/>
              </p:nvSpPr>
              <p:spPr>
                <a:xfrm>
                  <a:off x="1315015" y="1048728"/>
                  <a:ext cx="648072" cy="159946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</a:endParaRPr>
                </a:p>
              </p:txBody>
            </p:sp>
          </p:grpSp>
        </p:grpSp>
        <p:pic>
          <p:nvPicPr>
            <p:cNvPr id="59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3176" y="2183683"/>
              <a:ext cx="403532" cy="3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3" name="TextBox 142"/>
            <p:cNvSpPr txBox="1"/>
            <p:nvPr/>
          </p:nvSpPr>
          <p:spPr>
            <a:xfrm>
              <a:off x="5328353" y="2051497"/>
              <a:ext cx="2694445" cy="421654"/>
            </a:xfrm>
            <a:prstGeom prst="rect">
              <a:avLst/>
            </a:prstGeom>
            <a:noFill/>
            <a:ln cmpd="dbl">
              <a:noFill/>
              <a:prstDash val="lgDash"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文字内容需概括精炼，建议与标题相关并符合整体语言风格，语言描述尽量简洁生动。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188" name="TextBox 147"/>
            <p:cNvSpPr txBox="1"/>
            <p:nvPr/>
          </p:nvSpPr>
          <p:spPr>
            <a:xfrm>
              <a:off x="3278327" y="2211493"/>
              <a:ext cx="1205198" cy="281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+mn-ea"/>
                  <a:cs typeface="+mn-ea"/>
                </a:rPr>
                <a:t>单击插入标题</a:t>
              </a:r>
              <a:endParaRPr lang="zh-CN" altLang="en-US" dirty="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479633" y="3608997"/>
            <a:ext cx="7872141" cy="1871510"/>
            <a:chOff x="2671080" y="2496555"/>
            <a:chExt cx="6044295" cy="1424427"/>
          </a:xfrm>
        </p:grpSpPr>
        <p:grpSp>
          <p:nvGrpSpPr>
            <p:cNvPr id="68" name="组合 67"/>
            <p:cNvGrpSpPr/>
            <p:nvPr/>
          </p:nvGrpSpPr>
          <p:grpSpPr>
            <a:xfrm>
              <a:off x="2671080" y="2496555"/>
              <a:ext cx="6044295" cy="1424427"/>
              <a:chOff x="1675055" y="1412777"/>
              <a:chExt cx="6624681" cy="2074428"/>
            </a:xfrm>
          </p:grpSpPr>
          <p:sp>
            <p:nvSpPr>
              <p:cNvPr id="99" name="椭圆 98"/>
              <p:cNvSpPr/>
              <p:nvPr/>
            </p:nvSpPr>
            <p:spPr>
              <a:xfrm>
                <a:off x="2683112" y="2765192"/>
                <a:ext cx="5616624" cy="36004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</a:endParaRPr>
              </a:p>
            </p:txBody>
          </p:sp>
          <p:sp>
            <p:nvSpPr>
              <p:cNvPr id="100" name="Freeform 17"/>
              <p:cNvSpPr/>
              <p:nvPr/>
            </p:nvSpPr>
            <p:spPr bwMode="auto">
              <a:xfrm>
                <a:off x="4572000" y="1948052"/>
                <a:ext cx="3024336" cy="986400"/>
              </a:xfrm>
              <a:custGeom>
                <a:avLst/>
                <a:gdLst>
                  <a:gd name="T0" fmla="*/ 0 w 843"/>
                  <a:gd name="T1" fmla="*/ 0 h 171"/>
                  <a:gd name="T2" fmla="*/ 507 w 843"/>
                  <a:gd name="T3" fmla="*/ 0 h 171"/>
                  <a:gd name="T4" fmla="*/ 761 w 843"/>
                  <a:gd name="T5" fmla="*/ 0 h 171"/>
                  <a:gd name="T6" fmla="*/ 824 w 843"/>
                  <a:gd name="T7" fmla="*/ 0 h 171"/>
                  <a:gd name="T8" fmla="*/ 838 w 843"/>
                  <a:gd name="T9" fmla="*/ 6 h 171"/>
                  <a:gd name="T10" fmla="*/ 842 w 843"/>
                  <a:gd name="T11" fmla="*/ 14 h 171"/>
                  <a:gd name="T12" fmla="*/ 842 w 843"/>
                  <a:gd name="T13" fmla="*/ 22 h 171"/>
                  <a:gd name="T14" fmla="*/ 842 w 843"/>
                  <a:gd name="T15" fmla="*/ 53 h 171"/>
                  <a:gd name="T16" fmla="*/ 842 w 843"/>
                  <a:gd name="T17" fmla="*/ 117 h 171"/>
                  <a:gd name="T18" fmla="*/ 842 w 843"/>
                  <a:gd name="T19" fmla="*/ 148 h 171"/>
                  <a:gd name="T20" fmla="*/ 842 w 843"/>
                  <a:gd name="T21" fmla="*/ 156 h 171"/>
                  <a:gd name="T22" fmla="*/ 839 w 843"/>
                  <a:gd name="T23" fmla="*/ 164 h 171"/>
                  <a:gd name="T24" fmla="*/ 824 w 843"/>
                  <a:gd name="T25" fmla="*/ 170 h 171"/>
                  <a:gd name="T26" fmla="*/ 838 w 843"/>
                  <a:gd name="T27" fmla="*/ 163 h 171"/>
                  <a:gd name="T28" fmla="*/ 841 w 843"/>
                  <a:gd name="T29" fmla="*/ 156 h 171"/>
                  <a:gd name="T30" fmla="*/ 841 w 843"/>
                  <a:gd name="T31" fmla="*/ 148 h 171"/>
                  <a:gd name="T32" fmla="*/ 841 w 843"/>
                  <a:gd name="T33" fmla="*/ 117 h 171"/>
                  <a:gd name="T34" fmla="*/ 841 w 843"/>
                  <a:gd name="T35" fmla="*/ 53 h 171"/>
                  <a:gd name="T36" fmla="*/ 841 w 843"/>
                  <a:gd name="T37" fmla="*/ 22 h 171"/>
                  <a:gd name="T38" fmla="*/ 841 w 843"/>
                  <a:gd name="T39" fmla="*/ 14 h 171"/>
                  <a:gd name="T40" fmla="*/ 837 w 843"/>
                  <a:gd name="T41" fmla="*/ 7 h 171"/>
                  <a:gd name="T42" fmla="*/ 824 w 843"/>
                  <a:gd name="T43" fmla="*/ 1 h 171"/>
                  <a:gd name="T44" fmla="*/ 761 w 843"/>
                  <a:gd name="T45" fmla="*/ 1 h 171"/>
                  <a:gd name="T46" fmla="*/ 507 w 843"/>
                  <a:gd name="T47" fmla="*/ 1 h 171"/>
                  <a:gd name="T48" fmla="*/ 0 w 843"/>
                  <a:gd name="T49" fmla="*/ 1 h 171"/>
                  <a:gd name="T50" fmla="*/ 0 w 843"/>
                  <a:gd name="T51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43" h="171">
                    <a:moveTo>
                      <a:pt x="0" y="0"/>
                    </a:moveTo>
                    <a:cubicBezTo>
                      <a:pt x="507" y="0"/>
                      <a:pt x="507" y="0"/>
                      <a:pt x="507" y="0"/>
                    </a:cubicBezTo>
                    <a:cubicBezTo>
                      <a:pt x="761" y="0"/>
                      <a:pt x="761" y="0"/>
                      <a:pt x="761" y="0"/>
                    </a:cubicBezTo>
                    <a:cubicBezTo>
                      <a:pt x="824" y="0"/>
                      <a:pt x="824" y="0"/>
                      <a:pt x="824" y="0"/>
                    </a:cubicBezTo>
                    <a:cubicBezTo>
                      <a:pt x="829" y="0"/>
                      <a:pt x="835" y="2"/>
                      <a:pt x="838" y="6"/>
                    </a:cubicBezTo>
                    <a:cubicBezTo>
                      <a:pt x="840" y="9"/>
                      <a:pt x="841" y="11"/>
                      <a:pt x="842" y="14"/>
                    </a:cubicBezTo>
                    <a:cubicBezTo>
                      <a:pt x="843" y="16"/>
                      <a:pt x="842" y="19"/>
                      <a:pt x="842" y="22"/>
                    </a:cubicBezTo>
                    <a:cubicBezTo>
                      <a:pt x="842" y="53"/>
                      <a:pt x="842" y="53"/>
                      <a:pt x="842" y="53"/>
                    </a:cubicBezTo>
                    <a:cubicBezTo>
                      <a:pt x="842" y="117"/>
                      <a:pt x="842" y="117"/>
                      <a:pt x="842" y="117"/>
                    </a:cubicBezTo>
                    <a:cubicBezTo>
                      <a:pt x="842" y="148"/>
                      <a:pt x="842" y="148"/>
                      <a:pt x="842" y="148"/>
                    </a:cubicBezTo>
                    <a:cubicBezTo>
                      <a:pt x="842" y="151"/>
                      <a:pt x="843" y="154"/>
                      <a:pt x="842" y="156"/>
                    </a:cubicBezTo>
                    <a:cubicBezTo>
                      <a:pt x="841" y="159"/>
                      <a:pt x="840" y="162"/>
                      <a:pt x="839" y="164"/>
                    </a:cubicBezTo>
                    <a:cubicBezTo>
                      <a:pt x="835" y="168"/>
                      <a:pt x="830" y="171"/>
                      <a:pt x="824" y="170"/>
                    </a:cubicBezTo>
                    <a:cubicBezTo>
                      <a:pt x="830" y="170"/>
                      <a:pt x="835" y="167"/>
                      <a:pt x="838" y="163"/>
                    </a:cubicBezTo>
                    <a:cubicBezTo>
                      <a:pt x="839" y="161"/>
                      <a:pt x="840" y="159"/>
                      <a:pt x="841" y="156"/>
                    </a:cubicBezTo>
                    <a:cubicBezTo>
                      <a:pt x="842" y="154"/>
                      <a:pt x="841" y="151"/>
                      <a:pt x="841" y="148"/>
                    </a:cubicBezTo>
                    <a:cubicBezTo>
                      <a:pt x="841" y="117"/>
                      <a:pt x="841" y="117"/>
                      <a:pt x="841" y="117"/>
                    </a:cubicBezTo>
                    <a:cubicBezTo>
                      <a:pt x="841" y="53"/>
                      <a:pt x="841" y="53"/>
                      <a:pt x="841" y="53"/>
                    </a:cubicBezTo>
                    <a:cubicBezTo>
                      <a:pt x="841" y="22"/>
                      <a:pt x="841" y="22"/>
                      <a:pt x="841" y="22"/>
                    </a:cubicBezTo>
                    <a:cubicBezTo>
                      <a:pt x="841" y="19"/>
                      <a:pt x="842" y="16"/>
                      <a:pt x="841" y="14"/>
                    </a:cubicBezTo>
                    <a:cubicBezTo>
                      <a:pt x="840" y="11"/>
                      <a:pt x="839" y="9"/>
                      <a:pt x="837" y="7"/>
                    </a:cubicBezTo>
                    <a:cubicBezTo>
                      <a:pt x="834" y="3"/>
                      <a:pt x="829" y="1"/>
                      <a:pt x="824" y="1"/>
                    </a:cubicBezTo>
                    <a:cubicBezTo>
                      <a:pt x="761" y="1"/>
                      <a:pt x="761" y="1"/>
                      <a:pt x="761" y="1"/>
                    </a:cubicBezTo>
                    <a:cubicBezTo>
                      <a:pt x="507" y="1"/>
                      <a:pt x="507" y="1"/>
                      <a:pt x="507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/>
              <a:p>
                <a:endParaRPr lang="zh-CN" altLang="en-US" sz="1600">
                  <a:cs typeface="+mn-ea"/>
                </a:endParaRPr>
              </a:p>
            </p:txBody>
          </p:sp>
          <p:grpSp>
            <p:nvGrpSpPr>
              <p:cNvPr id="101" name="组合 100"/>
              <p:cNvGrpSpPr/>
              <p:nvPr/>
            </p:nvGrpSpPr>
            <p:grpSpPr>
              <a:xfrm>
                <a:off x="2327560" y="1956790"/>
                <a:ext cx="5268776" cy="986400"/>
                <a:chOff x="2327560" y="1340768"/>
                <a:chExt cx="5268776" cy="986400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5" name="Freeform 12"/>
                <p:cNvSpPr/>
                <p:nvPr/>
              </p:nvSpPr>
              <p:spPr bwMode="auto">
                <a:xfrm>
                  <a:off x="4572000" y="1340768"/>
                  <a:ext cx="3024336" cy="984526"/>
                </a:xfrm>
                <a:custGeom>
                  <a:avLst/>
                  <a:gdLst>
                    <a:gd name="T0" fmla="*/ 469 w 487"/>
                    <a:gd name="T1" fmla="*/ 0 h 170"/>
                    <a:gd name="T2" fmla="*/ 0 w 487"/>
                    <a:gd name="T3" fmla="*/ 0 h 170"/>
                    <a:gd name="T4" fmla="*/ 0 w 487"/>
                    <a:gd name="T5" fmla="*/ 170 h 170"/>
                    <a:gd name="T6" fmla="*/ 469 w 487"/>
                    <a:gd name="T7" fmla="*/ 170 h 170"/>
                    <a:gd name="T8" fmla="*/ 487 w 487"/>
                    <a:gd name="T9" fmla="*/ 153 h 170"/>
                    <a:gd name="T10" fmla="*/ 487 w 487"/>
                    <a:gd name="T11" fmla="*/ 18 h 170"/>
                    <a:gd name="T12" fmla="*/ 469 w 487"/>
                    <a:gd name="T13" fmla="*/ 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7" h="170">
                      <a:moveTo>
                        <a:pt x="46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70"/>
                        <a:pt x="0" y="170"/>
                        <a:pt x="0" y="170"/>
                      </a:cubicBezTo>
                      <a:cubicBezTo>
                        <a:pt x="469" y="170"/>
                        <a:pt x="469" y="170"/>
                        <a:pt x="469" y="170"/>
                      </a:cubicBezTo>
                      <a:cubicBezTo>
                        <a:pt x="479" y="170"/>
                        <a:pt x="487" y="162"/>
                        <a:pt x="487" y="153"/>
                      </a:cubicBezTo>
                      <a:cubicBezTo>
                        <a:pt x="487" y="18"/>
                        <a:pt x="487" y="18"/>
                        <a:pt x="487" y="18"/>
                      </a:cubicBezTo>
                      <a:cubicBezTo>
                        <a:pt x="487" y="8"/>
                        <a:pt x="479" y="0"/>
                        <a:pt x="469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C6CDD1"/>
                    </a:gs>
                    <a:gs pos="24000">
                      <a:srgbClr val="EAEBEC"/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txBody>
                <a:bodyPr vert="horz" wrap="square" lIns="69596" tIns="34798" rIns="69596" bIns="34798" numCol="1" anchor="t" anchorCtr="0" compatLnSpc="1"/>
                <a:lstStyle/>
                <a:p>
                  <a:endParaRPr lang="zh-CN" altLang="en-US" sz="1600">
                    <a:cs typeface="+mn-ea"/>
                  </a:endParaRPr>
                </a:p>
              </p:txBody>
            </p:sp>
            <p:sp>
              <p:nvSpPr>
                <p:cNvPr id="106" name="矩形 105"/>
                <p:cNvSpPr>
                  <a:spLocks noChangeAspect="1"/>
                </p:cNvSpPr>
                <p:nvPr/>
              </p:nvSpPr>
              <p:spPr>
                <a:xfrm>
                  <a:off x="2327560" y="1340768"/>
                  <a:ext cx="2244440" cy="9864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</a:endParaRPr>
                </a:p>
              </p:txBody>
            </p:sp>
            <p:grpSp>
              <p:nvGrpSpPr>
                <p:cNvPr id="107" name="组合 106"/>
                <p:cNvGrpSpPr/>
                <p:nvPr/>
              </p:nvGrpSpPr>
              <p:grpSpPr>
                <a:xfrm>
                  <a:off x="4535424" y="1340768"/>
                  <a:ext cx="72008" cy="986400"/>
                  <a:chOff x="1043608" y="764705"/>
                  <a:chExt cx="72008" cy="1202515"/>
                </a:xfrm>
              </p:grpSpPr>
              <p:grpSp>
                <p:nvGrpSpPr>
                  <p:cNvPr id="108" name="组合 107"/>
                  <p:cNvGrpSpPr/>
                  <p:nvPr/>
                </p:nvGrpSpPr>
                <p:grpSpPr>
                  <a:xfrm>
                    <a:off x="1043608" y="1471273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25" name="椭圆 124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26" name="椭圆 125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27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09" name="组合 108"/>
                  <p:cNvGrpSpPr/>
                  <p:nvPr/>
                </p:nvGrpSpPr>
                <p:grpSpPr>
                  <a:xfrm>
                    <a:off x="1043608" y="1706795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22" name="椭圆 121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23" name="椭圆 122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24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10" name="组合 109"/>
                  <p:cNvGrpSpPr/>
                  <p:nvPr/>
                </p:nvGrpSpPr>
                <p:grpSpPr>
                  <a:xfrm>
                    <a:off x="1043608" y="1235750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19" name="椭圆 118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20" name="椭圆 119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21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11" name="组合 110"/>
                  <p:cNvGrpSpPr/>
                  <p:nvPr/>
                </p:nvGrpSpPr>
                <p:grpSpPr>
                  <a:xfrm>
                    <a:off x="1043608" y="1000228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16" name="椭圆 115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17" name="椭圆 116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18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12" name="组合 111"/>
                  <p:cNvGrpSpPr/>
                  <p:nvPr/>
                </p:nvGrpSpPr>
                <p:grpSpPr>
                  <a:xfrm>
                    <a:off x="1043608" y="764705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13" name="椭圆 112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14" name="椭圆 113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15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</p:grpSp>
          </p:grpSp>
          <p:grpSp>
            <p:nvGrpSpPr>
              <p:cNvPr id="102" name="组合 101"/>
              <p:cNvGrpSpPr/>
              <p:nvPr/>
            </p:nvGrpSpPr>
            <p:grpSpPr>
              <a:xfrm>
                <a:off x="1675055" y="1412777"/>
                <a:ext cx="808713" cy="2074428"/>
                <a:chOff x="1315015" y="778508"/>
                <a:chExt cx="808713" cy="2074428"/>
              </a:xfrm>
            </p:grpSpPr>
            <p:sp>
              <p:nvSpPr>
                <p:cNvPr id="103" name="椭圆 102"/>
                <p:cNvSpPr/>
                <p:nvPr/>
              </p:nvSpPr>
              <p:spPr>
                <a:xfrm>
                  <a:off x="1763688" y="778508"/>
                  <a:ext cx="360040" cy="207442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  <a:alpha val="85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</a:endParaRPr>
                </a:p>
              </p:txBody>
            </p:sp>
            <p:sp useBgFill="1">
              <p:nvSpPr>
                <p:cNvPr id="104" name="矩形 103"/>
                <p:cNvSpPr/>
                <p:nvPr/>
              </p:nvSpPr>
              <p:spPr>
                <a:xfrm>
                  <a:off x="1315015" y="1048728"/>
                  <a:ext cx="648072" cy="159946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</a:endParaRPr>
                </a:p>
              </p:txBody>
            </p:sp>
          </p:grpSp>
        </p:grpSp>
        <p:pic>
          <p:nvPicPr>
            <p:cNvPr id="60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5983" y="3068130"/>
              <a:ext cx="397917" cy="3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4" name="TextBox 143"/>
            <p:cNvSpPr txBox="1"/>
            <p:nvPr/>
          </p:nvSpPr>
          <p:spPr>
            <a:xfrm>
              <a:off x="5328353" y="2938782"/>
              <a:ext cx="2694445" cy="421654"/>
            </a:xfrm>
            <a:prstGeom prst="rect">
              <a:avLst/>
            </a:prstGeom>
            <a:noFill/>
            <a:ln cmpd="dbl">
              <a:noFill/>
              <a:prstDash val="lgDash"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文字内容需概括精炼，建议与标题相关并符合整体语言风格，语言描述尽量简洁生动。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189" name="TextBox 148"/>
            <p:cNvSpPr txBox="1"/>
            <p:nvPr/>
          </p:nvSpPr>
          <p:spPr>
            <a:xfrm>
              <a:off x="3278327" y="3072037"/>
              <a:ext cx="1205198" cy="281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+mn-ea"/>
                  <a:cs typeface="+mn-ea"/>
                </a:rPr>
                <a:t>单击插入标题</a:t>
              </a:r>
              <a:endParaRPr lang="zh-CN" altLang="en-US" dirty="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479633" y="4960792"/>
            <a:ext cx="7872141" cy="1636560"/>
            <a:chOff x="2671080" y="3525422"/>
            <a:chExt cx="6044295" cy="1245604"/>
          </a:xfrm>
        </p:grpSpPr>
        <p:grpSp>
          <p:nvGrpSpPr>
            <p:cNvPr id="69" name="组合 68"/>
            <p:cNvGrpSpPr/>
            <p:nvPr/>
          </p:nvGrpSpPr>
          <p:grpSpPr>
            <a:xfrm>
              <a:off x="2671080" y="3525422"/>
              <a:ext cx="6044295" cy="1245604"/>
              <a:chOff x="1675055" y="1542989"/>
              <a:chExt cx="6624681" cy="1814003"/>
            </a:xfrm>
          </p:grpSpPr>
          <p:sp>
            <p:nvSpPr>
              <p:cNvPr id="70" name="椭圆 69"/>
              <p:cNvSpPr/>
              <p:nvPr/>
            </p:nvSpPr>
            <p:spPr>
              <a:xfrm>
                <a:off x="2683112" y="2765192"/>
                <a:ext cx="5616624" cy="36004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</a:endParaRPr>
              </a:p>
            </p:txBody>
          </p:sp>
          <p:sp>
            <p:nvSpPr>
              <p:cNvPr id="71" name="Freeform 17"/>
              <p:cNvSpPr/>
              <p:nvPr/>
            </p:nvSpPr>
            <p:spPr bwMode="auto">
              <a:xfrm>
                <a:off x="4572000" y="1948052"/>
                <a:ext cx="3024336" cy="986400"/>
              </a:xfrm>
              <a:custGeom>
                <a:avLst/>
                <a:gdLst>
                  <a:gd name="T0" fmla="*/ 0 w 843"/>
                  <a:gd name="T1" fmla="*/ 0 h 171"/>
                  <a:gd name="T2" fmla="*/ 507 w 843"/>
                  <a:gd name="T3" fmla="*/ 0 h 171"/>
                  <a:gd name="T4" fmla="*/ 761 w 843"/>
                  <a:gd name="T5" fmla="*/ 0 h 171"/>
                  <a:gd name="T6" fmla="*/ 824 w 843"/>
                  <a:gd name="T7" fmla="*/ 0 h 171"/>
                  <a:gd name="T8" fmla="*/ 838 w 843"/>
                  <a:gd name="T9" fmla="*/ 6 h 171"/>
                  <a:gd name="T10" fmla="*/ 842 w 843"/>
                  <a:gd name="T11" fmla="*/ 14 h 171"/>
                  <a:gd name="T12" fmla="*/ 842 w 843"/>
                  <a:gd name="T13" fmla="*/ 22 h 171"/>
                  <a:gd name="T14" fmla="*/ 842 w 843"/>
                  <a:gd name="T15" fmla="*/ 53 h 171"/>
                  <a:gd name="T16" fmla="*/ 842 w 843"/>
                  <a:gd name="T17" fmla="*/ 117 h 171"/>
                  <a:gd name="T18" fmla="*/ 842 w 843"/>
                  <a:gd name="T19" fmla="*/ 148 h 171"/>
                  <a:gd name="T20" fmla="*/ 842 w 843"/>
                  <a:gd name="T21" fmla="*/ 156 h 171"/>
                  <a:gd name="T22" fmla="*/ 839 w 843"/>
                  <a:gd name="T23" fmla="*/ 164 h 171"/>
                  <a:gd name="T24" fmla="*/ 824 w 843"/>
                  <a:gd name="T25" fmla="*/ 170 h 171"/>
                  <a:gd name="T26" fmla="*/ 838 w 843"/>
                  <a:gd name="T27" fmla="*/ 163 h 171"/>
                  <a:gd name="T28" fmla="*/ 841 w 843"/>
                  <a:gd name="T29" fmla="*/ 156 h 171"/>
                  <a:gd name="T30" fmla="*/ 841 w 843"/>
                  <a:gd name="T31" fmla="*/ 148 h 171"/>
                  <a:gd name="T32" fmla="*/ 841 w 843"/>
                  <a:gd name="T33" fmla="*/ 117 h 171"/>
                  <a:gd name="T34" fmla="*/ 841 w 843"/>
                  <a:gd name="T35" fmla="*/ 53 h 171"/>
                  <a:gd name="T36" fmla="*/ 841 w 843"/>
                  <a:gd name="T37" fmla="*/ 22 h 171"/>
                  <a:gd name="T38" fmla="*/ 841 w 843"/>
                  <a:gd name="T39" fmla="*/ 14 h 171"/>
                  <a:gd name="T40" fmla="*/ 837 w 843"/>
                  <a:gd name="T41" fmla="*/ 7 h 171"/>
                  <a:gd name="T42" fmla="*/ 824 w 843"/>
                  <a:gd name="T43" fmla="*/ 1 h 171"/>
                  <a:gd name="T44" fmla="*/ 761 w 843"/>
                  <a:gd name="T45" fmla="*/ 1 h 171"/>
                  <a:gd name="T46" fmla="*/ 507 w 843"/>
                  <a:gd name="T47" fmla="*/ 1 h 171"/>
                  <a:gd name="T48" fmla="*/ 0 w 843"/>
                  <a:gd name="T49" fmla="*/ 1 h 171"/>
                  <a:gd name="T50" fmla="*/ 0 w 843"/>
                  <a:gd name="T51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43" h="171">
                    <a:moveTo>
                      <a:pt x="0" y="0"/>
                    </a:moveTo>
                    <a:cubicBezTo>
                      <a:pt x="507" y="0"/>
                      <a:pt x="507" y="0"/>
                      <a:pt x="507" y="0"/>
                    </a:cubicBezTo>
                    <a:cubicBezTo>
                      <a:pt x="761" y="0"/>
                      <a:pt x="761" y="0"/>
                      <a:pt x="761" y="0"/>
                    </a:cubicBezTo>
                    <a:cubicBezTo>
                      <a:pt x="824" y="0"/>
                      <a:pt x="824" y="0"/>
                      <a:pt x="824" y="0"/>
                    </a:cubicBezTo>
                    <a:cubicBezTo>
                      <a:pt x="829" y="0"/>
                      <a:pt x="835" y="2"/>
                      <a:pt x="838" y="6"/>
                    </a:cubicBezTo>
                    <a:cubicBezTo>
                      <a:pt x="840" y="9"/>
                      <a:pt x="841" y="11"/>
                      <a:pt x="842" y="14"/>
                    </a:cubicBezTo>
                    <a:cubicBezTo>
                      <a:pt x="843" y="16"/>
                      <a:pt x="842" y="19"/>
                      <a:pt x="842" y="22"/>
                    </a:cubicBezTo>
                    <a:cubicBezTo>
                      <a:pt x="842" y="53"/>
                      <a:pt x="842" y="53"/>
                      <a:pt x="842" y="53"/>
                    </a:cubicBezTo>
                    <a:cubicBezTo>
                      <a:pt x="842" y="117"/>
                      <a:pt x="842" y="117"/>
                      <a:pt x="842" y="117"/>
                    </a:cubicBezTo>
                    <a:cubicBezTo>
                      <a:pt x="842" y="148"/>
                      <a:pt x="842" y="148"/>
                      <a:pt x="842" y="148"/>
                    </a:cubicBezTo>
                    <a:cubicBezTo>
                      <a:pt x="842" y="151"/>
                      <a:pt x="843" y="154"/>
                      <a:pt x="842" y="156"/>
                    </a:cubicBezTo>
                    <a:cubicBezTo>
                      <a:pt x="841" y="159"/>
                      <a:pt x="840" y="162"/>
                      <a:pt x="839" y="164"/>
                    </a:cubicBezTo>
                    <a:cubicBezTo>
                      <a:pt x="835" y="168"/>
                      <a:pt x="830" y="171"/>
                      <a:pt x="824" y="170"/>
                    </a:cubicBezTo>
                    <a:cubicBezTo>
                      <a:pt x="830" y="170"/>
                      <a:pt x="835" y="167"/>
                      <a:pt x="838" y="163"/>
                    </a:cubicBezTo>
                    <a:cubicBezTo>
                      <a:pt x="839" y="161"/>
                      <a:pt x="840" y="159"/>
                      <a:pt x="841" y="156"/>
                    </a:cubicBezTo>
                    <a:cubicBezTo>
                      <a:pt x="842" y="154"/>
                      <a:pt x="841" y="151"/>
                      <a:pt x="841" y="148"/>
                    </a:cubicBezTo>
                    <a:cubicBezTo>
                      <a:pt x="841" y="117"/>
                      <a:pt x="841" y="117"/>
                      <a:pt x="841" y="117"/>
                    </a:cubicBezTo>
                    <a:cubicBezTo>
                      <a:pt x="841" y="53"/>
                      <a:pt x="841" y="53"/>
                      <a:pt x="841" y="53"/>
                    </a:cubicBezTo>
                    <a:cubicBezTo>
                      <a:pt x="841" y="22"/>
                      <a:pt x="841" y="22"/>
                      <a:pt x="841" y="22"/>
                    </a:cubicBezTo>
                    <a:cubicBezTo>
                      <a:pt x="841" y="19"/>
                      <a:pt x="842" y="16"/>
                      <a:pt x="841" y="14"/>
                    </a:cubicBezTo>
                    <a:cubicBezTo>
                      <a:pt x="840" y="11"/>
                      <a:pt x="839" y="9"/>
                      <a:pt x="837" y="7"/>
                    </a:cubicBezTo>
                    <a:cubicBezTo>
                      <a:pt x="834" y="3"/>
                      <a:pt x="829" y="1"/>
                      <a:pt x="824" y="1"/>
                    </a:cubicBezTo>
                    <a:cubicBezTo>
                      <a:pt x="761" y="1"/>
                      <a:pt x="761" y="1"/>
                      <a:pt x="761" y="1"/>
                    </a:cubicBezTo>
                    <a:cubicBezTo>
                      <a:pt x="507" y="1"/>
                      <a:pt x="507" y="1"/>
                      <a:pt x="507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/>
              <a:p>
                <a:endParaRPr lang="zh-CN" altLang="en-US" sz="1600">
                  <a:cs typeface="+mn-ea"/>
                </a:endParaRPr>
              </a:p>
            </p:txBody>
          </p:sp>
          <p:grpSp>
            <p:nvGrpSpPr>
              <p:cNvPr id="72" name="组合 71"/>
              <p:cNvGrpSpPr/>
              <p:nvPr/>
            </p:nvGrpSpPr>
            <p:grpSpPr>
              <a:xfrm>
                <a:off x="2327560" y="1956790"/>
                <a:ext cx="5268776" cy="986400"/>
                <a:chOff x="2327560" y="1340768"/>
                <a:chExt cx="5268776" cy="986400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6" name="Freeform 12"/>
                <p:cNvSpPr/>
                <p:nvPr/>
              </p:nvSpPr>
              <p:spPr bwMode="auto">
                <a:xfrm>
                  <a:off x="4572000" y="1340768"/>
                  <a:ext cx="3024336" cy="984526"/>
                </a:xfrm>
                <a:custGeom>
                  <a:avLst/>
                  <a:gdLst>
                    <a:gd name="T0" fmla="*/ 469 w 487"/>
                    <a:gd name="T1" fmla="*/ 0 h 170"/>
                    <a:gd name="T2" fmla="*/ 0 w 487"/>
                    <a:gd name="T3" fmla="*/ 0 h 170"/>
                    <a:gd name="T4" fmla="*/ 0 w 487"/>
                    <a:gd name="T5" fmla="*/ 170 h 170"/>
                    <a:gd name="T6" fmla="*/ 469 w 487"/>
                    <a:gd name="T7" fmla="*/ 170 h 170"/>
                    <a:gd name="T8" fmla="*/ 487 w 487"/>
                    <a:gd name="T9" fmla="*/ 153 h 170"/>
                    <a:gd name="T10" fmla="*/ 487 w 487"/>
                    <a:gd name="T11" fmla="*/ 18 h 170"/>
                    <a:gd name="T12" fmla="*/ 469 w 487"/>
                    <a:gd name="T13" fmla="*/ 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7" h="170">
                      <a:moveTo>
                        <a:pt x="46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70"/>
                        <a:pt x="0" y="170"/>
                        <a:pt x="0" y="170"/>
                      </a:cubicBezTo>
                      <a:cubicBezTo>
                        <a:pt x="469" y="170"/>
                        <a:pt x="469" y="170"/>
                        <a:pt x="469" y="170"/>
                      </a:cubicBezTo>
                      <a:cubicBezTo>
                        <a:pt x="479" y="170"/>
                        <a:pt x="487" y="162"/>
                        <a:pt x="487" y="153"/>
                      </a:cubicBezTo>
                      <a:cubicBezTo>
                        <a:pt x="487" y="18"/>
                        <a:pt x="487" y="18"/>
                        <a:pt x="487" y="18"/>
                      </a:cubicBezTo>
                      <a:cubicBezTo>
                        <a:pt x="487" y="8"/>
                        <a:pt x="479" y="0"/>
                        <a:pt x="469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C6CDD1"/>
                    </a:gs>
                    <a:gs pos="24000">
                      <a:srgbClr val="EAEBEC"/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txBody>
                <a:bodyPr vert="horz" wrap="square" lIns="69596" tIns="34798" rIns="69596" bIns="34798" numCol="1" anchor="t" anchorCtr="0" compatLnSpc="1"/>
                <a:lstStyle/>
                <a:p>
                  <a:endParaRPr lang="zh-CN" altLang="en-US" sz="1600">
                    <a:cs typeface="+mn-ea"/>
                  </a:endParaRPr>
                </a:p>
              </p:txBody>
            </p:sp>
            <p:sp>
              <p:nvSpPr>
                <p:cNvPr id="77" name="矩形 76"/>
                <p:cNvSpPr>
                  <a:spLocks noChangeAspect="1"/>
                </p:cNvSpPr>
                <p:nvPr/>
              </p:nvSpPr>
              <p:spPr>
                <a:xfrm>
                  <a:off x="2327560" y="1340768"/>
                  <a:ext cx="2244440" cy="9864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</a:endParaRPr>
                </a:p>
              </p:txBody>
            </p:sp>
            <p:grpSp>
              <p:nvGrpSpPr>
                <p:cNvPr id="78" name="组合 77"/>
                <p:cNvGrpSpPr/>
                <p:nvPr/>
              </p:nvGrpSpPr>
              <p:grpSpPr>
                <a:xfrm>
                  <a:off x="4535424" y="1340768"/>
                  <a:ext cx="72008" cy="986400"/>
                  <a:chOff x="1043608" y="764705"/>
                  <a:chExt cx="72008" cy="1202515"/>
                </a:xfrm>
              </p:grpSpPr>
              <p:grpSp>
                <p:nvGrpSpPr>
                  <p:cNvPr id="79" name="组合 78"/>
                  <p:cNvGrpSpPr/>
                  <p:nvPr/>
                </p:nvGrpSpPr>
                <p:grpSpPr>
                  <a:xfrm>
                    <a:off x="1043608" y="1471273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96" name="椭圆 95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97" name="椭圆 96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98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80" name="组合 79"/>
                  <p:cNvGrpSpPr/>
                  <p:nvPr/>
                </p:nvGrpSpPr>
                <p:grpSpPr>
                  <a:xfrm>
                    <a:off x="1043608" y="1706795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93" name="椭圆 92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94" name="椭圆 93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95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81" name="组合 80"/>
                  <p:cNvGrpSpPr/>
                  <p:nvPr/>
                </p:nvGrpSpPr>
                <p:grpSpPr>
                  <a:xfrm>
                    <a:off x="1043608" y="1235750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90" name="椭圆 89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91" name="椭圆 90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92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82" name="组合 81"/>
                  <p:cNvGrpSpPr/>
                  <p:nvPr/>
                </p:nvGrpSpPr>
                <p:grpSpPr>
                  <a:xfrm>
                    <a:off x="1043608" y="1000228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87" name="椭圆 86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88" name="椭圆 87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89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83" name="组合 82"/>
                  <p:cNvGrpSpPr/>
                  <p:nvPr/>
                </p:nvGrpSpPr>
                <p:grpSpPr>
                  <a:xfrm>
                    <a:off x="1043608" y="764705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84" name="椭圆 83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85" name="椭圆 84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86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</p:grpSp>
          </p:grpSp>
          <p:grpSp>
            <p:nvGrpSpPr>
              <p:cNvPr id="73" name="组合 72"/>
              <p:cNvGrpSpPr/>
              <p:nvPr/>
            </p:nvGrpSpPr>
            <p:grpSpPr>
              <a:xfrm>
                <a:off x="1675055" y="1542989"/>
                <a:ext cx="808713" cy="1814003"/>
                <a:chOff x="1315015" y="908720"/>
                <a:chExt cx="808713" cy="1814003"/>
              </a:xfrm>
            </p:grpSpPr>
            <p:sp>
              <p:nvSpPr>
                <p:cNvPr id="74" name="椭圆 73"/>
                <p:cNvSpPr/>
                <p:nvPr/>
              </p:nvSpPr>
              <p:spPr>
                <a:xfrm>
                  <a:off x="1763688" y="908720"/>
                  <a:ext cx="360040" cy="181400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49000"/>
                        <a:alpha val="97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</a:endParaRPr>
                </a:p>
              </p:txBody>
            </p:sp>
            <p:sp useBgFill="1">
              <p:nvSpPr>
                <p:cNvPr id="75" name="矩形 74"/>
                <p:cNvSpPr/>
                <p:nvPr/>
              </p:nvSpPr>
              <p:spPr>
                <a:xfrm>
                  <a:off x="1315015" y="1048728"/>
                  <a:ext cx="648072" cy="159946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</a:endParaRPr>
                </a:p>
              </p:txBody>
            </p:sp>
          </p:grpSp>
        </p:grpSp>
        <p:pic>
          <p:nvPicPr>
            <p:cNvPr id="61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048" y="3995406"/>
              <a:ext cx="281787" cy="3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5" name="TextBox 144"/>
            <p:cNvSpPr txBox="1"/>
            <p:nvPr/>
          </p:nvSpPr>
          <p:spPr>
            <a:xfrm>
              <a:off x="5328353" y="3870485"/>
              <a:ext cx="2694445" cy="421654"/>
            </a:xfrm>
            <a:prstGeom prst="rect">
              <a:avLst/>
            </a:prstGeom>
            <a:noFill/>
            <a:ln cmpd="dbl">
              <a:noFill/>
              <a:prstDash val="lgDash"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文字内容需概括精炼，建议与标题相关并符合整体语言风格，语言描述尽量简洁生动。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190" name="TextBox 149"/>
            <p:cNvSpPr txBox="1"/>
            <p:nvPr/>
          </p:nvSpPr>
          <p:spPr>
            <a:xfrm>
              <a:off x="3278327" y="4040869"/>
              <a:ext cx="1205198" cy="281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+mn-ea"/>
                  <a:cs typeface="+mn-ea"/>
                </a:rPr>
                <a:t>单击插入标题</a:t>
              </a:r>
              <a:endParaRPr lang="zh-CN" altLang="en-US" dirty="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329450" y="2060848"/>
            <a:ext cx="2371127" cy="2591025"/>
            <a:chOff x="1020152" y="1318242"/>
            <a:chExt cx="1820571" cy="1972058"/>
          </a:xfrm>
        </p:grpSpPr>
        <p:sp>
          <p:nvSpPr>
            <p:cNvPr id="186" name="TextBox 145"/>
            <p:cNvSpPr txBox="1"/>
            <p:nvPr/>
          </p:nvSpPr>
          <p:spPr>
            <a:xfrm>
              <a:off x="1020152" y="1955063"/>
              <a:ext cx="1820571" cy="1335237"/>
            </a:xfrm>
            <a:prstGeom prst="rect">
              <a:avLst/>
            </a:prstGeom>
            <a:noFill/>
            <a:ln cmpd="dbl">
              <a:noFill/>
              <a:prstDash val="lgDash"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文字内容需概括精炼，建议与标题相关并符合整体语言风格，语言描述尽量简洁生动。</a:t>
              </a: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  <p:cxnSp>
          <p:nvCxnSpPr>
            <p:cNvPr id="191" name="直接连接符 190"/>
            <p:cNvCxnSpPr/>
            <p:nvPr/>
          </p:nvCxnSpPr>
          <p:spPr>
            <a:xfrm>
              <a:off x="1068977" y="1756690"/>
              <a:ext cx="1456457" cy="0"/>
            </a:xfrm>
            <a:prstGeom prst="line">
              <a:avLst/>
            </a:prstGeom>
            <a:ln w="28575" cmpd="thickThin">
              <a:solidFill>
                <a:schemeClr val="tx1">
                  <a:lumMod val="75000"/>
                  <a:lumOff val="2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TextBox 34"/>
            <p:cNvSpPr txBox="1"/>
            <p:nvPr/>
          </p:nvSpPr>
          <p:spPr>
            <a:xfrm>
              <a:off x="1245474" y="1318242"/>
              <a:ext cx="1087041" cy="3513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</a:rPr>
                <a:t>标题内容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1101" y="1473958"/>
            <a:ext cx="8272979" cy="26352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60" y="3466616"/>
            <a:ext cx="908254" cy="12852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81064" y="2484160"/>
            <a:ext cx="1794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solidFill>
                  <a:schemeClr val="accent1">
                    <a:lumMod val="7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目录</a:t>
            </a:r>
            <a:endParaRPr lang="zh-CN" altLang="en-US" sz="6000" b="1" dirty="0">
              <a:solidFill>
                <a:schemeClr val="accent1">
                  <a:lumMod val="7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38252" y="2011283"/>
            <a:ext cx="3467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chemeClr val="accent1">
                    <a:lumMod val="7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1.</a:t>
            </a:r>
            <a:r>
              <a:rPr lang="zh-CN" altLang="en-US" sz="4000" b="1" dirty="0" smtClean="0">
                <a:solidFill>
                  <a:schemeClr val="accent1">
                    <a:lumMod val="7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输入小标题</a:t>
            </a:r>
            <a:endParaRPr lang="zh-CN" altLang="en-US" sz="4000" b="1" dirty="0">
              <a:solidFill>
                <a:schemeClr val="accent1">
                  <a:lumMod val="7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81715" y="1983495"/>
            <a:ext cx="3467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tx2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2</a:t>
            </a:r>
            <a:r>
              <a:rPr lang="en-US" altLang="zh-CN" sz="4000" b="1" dirty="0" smtClean="0">
                <a:solidFill>
                  <a:schemeClr val="tx2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.</a:t>
            </a:r>
            <a:r>
              <a:rPr lang="zh-CN" altLang="en-US" sz="4000" b="1" dirty="0" smtClean="0">
                <a:solidFill>
                  <a:schemeClr val="tx2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输入小标题</a:t>
            </a:r>
            <a:endParaRPr lang="zh-CN" altLang="en-US" sz="4000" b="1" dirty="0">
              <a:solidFill>
                <a:schemeClr val="tx2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07563" y="3133398"/>
            <a:ext cx="3467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chemeClr val="accent2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3.</a:t>
            </a:r>
            <a:r>
              <a:rPr lang="zh-CN" altLang="en-US" sz="4000" b="1" dirty="0" smtClean="0">
                <a:solidFill>
                  <a:schemeClr val="accent2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输入小标题</a:t>
            </a:r>
            <a:endParaRPr lang="zh-CN" altLang="en-US" sz="4000" b="1" dirty="0">
              <a:solidFill>
                <a:schemeClr val="accent2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681715" y="3133398"/>
            <a:ext cx="3467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4</a:t>
            </a:r>
            <a:r>
              <a:rPr lang="en-US" altLang="zh-CN" sz="4000" b="1" dirty="0" smtClean="0">
                <a:solidFill>
                  <a:schemeClr val="accent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.</a:t>
            </a:r>
            <a:r>
              <a:rPr lang="zh-CN" altLang="en-US" sz="4000" b="1" dirty="0" smtClean="0">
                <a:solidFill>
                  <a:schemeClr val="accent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输入小标题</a:t>
            </a:r>
            <a:endParaRPr lang="zh-CN" altLang="en-US" sz="4000" b="1" dirty="0">
              <a:solidFill>
                <a:schemeClr val="accent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1101" y="1473958"/>
            <a:ext cx="8272979" cy="263529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404205" y="2237605"/>
            <a:ext cx="37844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 smtClean="0">
                <a:solidFill>
                  <a:schemeClr val="accent2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第三章节</a:t>
            </a:r>
            <a:endParaRPr lang="zh-CN" altLang="en-US" sz="6600" b="1" dirty="0">
              <a:solidFill>
                <a:schemeClr val="accent2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7"/>
          <p:cNvSpPr/>
          <p:nvPr/>
        </p:nvSpPr>
        <p:spPr bwMode="auto">
          <a:xfrm>
            <a:off x="5084958" y="4025529"/>
            <a:ext cx="1044125" cy="544386"/>
          </a:xfrm>
          <a:custGeom>
            <a:avLst/>
            <a:gdLst/>
            <a:ahLst/>
            <a:cxnLst/>
            <a:rect l="l" t="t" r="r" b="b"/>
            <a:pathLst>
              <a:path w="801688" h="414338">
                <a:moveTo>
                  <a:pt x="33338" y="174625"/>
                </a:moveTo>
                <a:cubicBezTo>
                  <a:pt x="33338" y="174625"/>
                  <a:pt x="33338" y="174625"/>
                  <a:pt x="239713" y="381000"/>
                </a:cubicBezTo>
                <a:cubicBezTo>
                  <a:pt x="148217" y="341352"/>
                  <a:pt x="74003" y="267138"/>
                  <a:pt x="33338" y="174625"/>
                </a:cubicBezTo>
                <a:close/>
                <a:moveTo>
                  <a:pt x="1588" y="50800"/>
                </a:moveTo>
                <a:cubicBezTo>
                  <a:pt x="1613" y="50825"/>
                  <a:pt x="4578" y="53790"/>
                  <a:pt x="365126" y="414338"/>
                </a:cubicBezTo>
                <a:cubicBezTo>
                  <a:pt x="341770" y="412307"/>
                  <a:pt x="318414" y="407230"/>
                  <a:pt x="296074" y="402153"/>
                </a:cubicBezTo>
                <a:cubicBezTo>
                  <a:pt x="296052" y="402130"/>
                  <a:pt x="293577" y="399647"/>
                  <a:pt x="13774" y="118837"/>
                </a:cubicBezTo>
                <a:close/>
                <a:moveTo>
                  <a:pt x="736600" y="0"/>
                </a:moveTo>
                <a:cubicBezTo>
                  <a:pt x="736607" y="0"/>
                  <a:pt x="737198" y="0"/>
                  <a:pt x="793423" y="0"/>
                </a:cubicBezTo>
                <a:lnTo>
                  <a:pt x="800655" y="8120"/>
                </a:lnTo>
                <a:cubicBezTo>
                  <a:pt x="800655" y="10150"/>
                  <a:pt x="801688" y="13195"/>
                  <a:pt x="801688" y="15225"/>
                </a:cubicBezTo>
                <a:cubicBezTo>
                  <a:pt x="801688" y="31464"/>
                  <a:pt x="800655" y="46689"/>
                  <a:pt x="798589" y="61913"/>
                </a:cubicBezTo>
                <a:cubicBezTo>
                  <a:pt x="798582" y="61906"/>
                  <a:pt x="797942" y="61267"/>
                  <a:pt x="736600" y="0"/>
                </a:cubicBezTo>
                <a:close/>
                <a:moveTo>
                  <a:pt x="642938" y="0"/>
                </a:moveTo>
                <a:lnTo>
                  <a:pt x="699402" y="0"/>
                </a:lnTo>
                <a:cubicBezTo>
                  <a:pt x="699415" y="14"/>
                  <a:pt x="700520" y="1126"/>
                  <a:pt x="792163" y="93430"/>
                </a:cubicBezTo>
                <a:cubicBezTo>
                  <a:pt x="789138" y="108663"/>
                  <a:pt x="785105" y="123896"/>
                  <a:pt x="781072" y="138113"/>
                </a:cubicBezTo>
                <a:cubicBezTo>
                  <a:pt x="781051" y="138092"/>
                  <a:pt x="779378" y="136419"/>
                  <a:pt x="642938" y="0"/>
                </a:cubicBezTo>
                <a:close/>
                <a:moveTo>
                  <a:pt x="549275" y="0"/>
                </a:moveTo>
                <a:lnTo>
                  <a:pt x="606106" y="0"/>
                </a:lnTo>
                <a:cubicBezTo>
                  <a:pt x="606120" y="14"/>
                  <a:pt x="607603" y="1492"/>
                  <a:pt x="771525" y="164784"/>
                </a:cubicBezTo>
                <a:cubicBezTo>
                  <a:pt x="765436" y="177926"/>
                  <a:pt x="760362" y="191069"/>
                  <a:pt x="753258" y="203200"/>
                </a:cubicBezTo>
                <a:cubicBezTo>
                  <a:pt x="753240" y="203182"/>
                  <a:pt x="751347" y="201296"/>
                  <a:pt x="549275" y="0"/>
                </a:cubicBezTo>
                <a:close/>
                <a:moveTo>
                  <a:pt x="455613" y="0"/>
                </a:moveTo>
                <a:lnTo>
                  <a:pt x="512649" y="0"/>
                </a:lnTo>
                <a:cubicBezTo>
                  <a:pt x="512668" y="19"/>
                  <a:pt x="514711" y="2060"/>
                  <a:pt x="739776" y="226920"/>
                </a:cubicBezTo>
                <a:cubicBezTo>
                  <a:pt x="732647" y="238063"/>
                  <a:pt x="725517" y="249207"/>
                  <a:pt x="717369" y="260350"/>
                </a:cubicBezTo>
                <a:cubicBezTo>
                  <a:pt x="717347" y="260327"/>
                  <a:pt x="714892" y="257886"/>
                  <a:pt x="455613" y="0"/>
                </a:cubicBezTo>
                <a:close/>
                <a:moveTo>
                  <a:pt x="361950" y="0"/>
                </a:moveTo>
                <a:lnTo>
                  <a:pt x="418985" y="0"/>
                </a:lnTo>
                <a:cubicBezTo>
                  <a:pt x="419005" y="20"/>
                  <a:pt x="421336" y="2352"/>
                  <a:pt x="700088" y="281144"/>
                </a:cubicBezTo>
                <a:cubicBezTo>
                  <a:pt x="690922" y="290279"/>
                  <a:pt x="681755" y="300428"/>
                  <a:pt x="672589" y="309563"/>
                </a:cubicBezTo>
                <a:cubicBezTo>
                  <a:pt x="672567" y="309541"/>
                  <a:pt x="669987" y="306970"/>
                  <a:pt x="361950" y="0"/>
                </a:cubicBezTo>
                <a:close/>
                <a:moveTo>
                  <a:pt x="269875" y="0"/>
                </a:moveTo>
                <a:lnTo>
                  <a:pt x="326705" y="0"/>
                </a:lnTo>
                <a:cubicBezTo>
                  <a:pt x="326720" y="16"/>
                  <a:pt x="328949" y="2246"/>
                  <a:pt x="652463" y="325967"/>
                </a:cubicBezTo>
                <a:cubicBezTo>
                  <a:pt x="642315" y="334065"/>
                  <a:pt x="631152" y="342164"/>
                  <a:pt x="619989" y="349250"/>
                </a:cubicBezTo>
                <a:cubicBezTo>
                  <a:pt x="619972" y="349233"/>
                  <a:pt x="617558" y="346825"/>
                  <a:pt x="269875" y="0"/>
                </a:cubicBezTo>
                <a:close/>
                <a:moveTo>
                  <a:pt x="176213" y="0"/>
                </a:moveTo>
                <a:lnTo>
                  <a:pt x="232903" y="0"/>
                </a:lnTo>
                <a:cubicBezTo>
                  <a:pt x="232917" y="15"/>
                  <a:pt x="235194" y="2303"/>
                  <a:pt x="595313" y="364321"/>
                </a:cubicBezTo>
                <a:cubicBezTo>
                  <a:pt x="583165" y="371425"/>
                  <a:pt x="571018" y="377514"/>
                  <a:pt x="557857" y="382588"/>
                </a:cubicBezTo>
                <a:cubicBezTo>
                  <a:pt x="557842" y="382573"/>
                  <a:pt x="555446" y="380171"/>
                  <a:pt x="176213" y="0"/>
                </a:cubicBezTo>
                <a:close/>
                <a:moveTo>
                  <a:pt x="82550" y="0"/>
                </a:moveTo>
                <a:lnTo>
                  <a:pt x="139342" y="0"/>
                </a:lnTo>
                <a:cubicBezTo>
                  <a:pt x="139353" y="12"/>
                  <a:pt x="141498" y="2160"/>
                  <a:pt x="531813" y="393192"/>
                </a:cubicBezTo>
                <a:cubicBezTo>
                  <a:pt x="517615" y="398272"/>
                  <a:pt x="502403" y="402336"/>
                  <a:pt x="488205" y="406400"/>
                </a:cubicBezTo>
                <a:cubicBezTo>
                  <a:pt x="488187" y="406382"/>
                  <a:pt x="485528" y="403718"/>
                  <a:pt x="82550" y="0"/>
                </a:cubicBezTo>
                <a:close/>
                <a:moveTo>
                  <a:pt x="1015" y="0"/>
                </a:moveTo>
                <a:lnTo>
                  <a:pt x="44648" y="0"/>
                </a:lnTo>
                <a:cubicBezTo>
                  <a:pt x="44662" y="14"/>
                  <a:pt x="47031" y="2379"/>
                  <a:pt x="455613" y="410286"/>
                </a:cubicBezTo>
                <a:cubicBezTo>
                  <a:pt x="439377" y="413325"/>
                  <a:pt x="421112" y="414338"/>
                  <a:pt x="403862" y="414338"/>
                </a:cubicBezTo>
                <a:cubicBezTo>
                  <a:pt x="403839" y="414316"/>
                  <a:pt x="400838" y="411327"/>
                  <a:pt x="0" y="12157"/>
                </a:cubicBezTo>
                <a:cubicBezTo>
                  <a:pt x="0" y="8105"/>
                  <a:pt x="1015" y="4052"/>
                  <a:pt x="101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19466" tIns="59733" rIns="119466" bIns="59733" numCol="1" anchor="t" anchorCtr="0" compatLnSpc="1"/>
          <a:lstStyle/>
          <a:p>
            <a:endParaRPr lang="zh-CN" altLang="en-US">
              <a:cs typeface="+mn-ea"/>
            </a:endParaRPr>
          </a:p>
        </p:txBody>
      </p:sp>
      <p:sp>
        <p:nvSpPr>
          <p:cNvPr id="46" name="Freeform 18"/>
          <p:cNvSpPr/>
          <p:nvPr/>
        </p:nvSpPr>
        <p:spPr bwMode="auto">
          <a:xfrm>
            <a:off x="6612894" y="4275824"/>
            <a:ext cx="958062" cy="329551"/>
          </a:xfrm>
          <a:custGeom>
            <a:avLst/>
            <a:gdLst/>
            <a:ahLst/>
            <a:cxnLst/>
            <a:rect l="l" t="t" r="r" b="b"/>
            <a:pathLst>
              <a:path w="735608" h="250825">
                <a:moveTo>
                  <a:pt x="0" y="11113"/>
                </a:moveTo>
                <a:cubicBezTo>
                  <a:pt x="0" y="11113"/>
                  <a:pt x="0" y="11113"/>
                  <a:pt x="206375" y="217488"/>
                </a:cubicBezTo>
                <a:cubicBezTo>
                  <a:pt x="113862" y="176823"/>
                  <a:pt x="40665" y="102609"/>
                  <a:pt x="0" y="11113"/>
                </a:cubicBezTo>
                <a:close/>
                <a:moveTo>
                  <a:pt x="681037" y="0"/>
                </a:moveTo>
                <a:lnTo>
                  <a:pt x="735608" y="0"/>
                </a:lnTo>
                <a:cubicBezTo>
                  <a:pt x="731639" y="13034"/>
                  <a:pt x="725686" y="26069"/>
                  <a:pt x="719733" y="38100"/>
                </a:cubicBezTo>
                <a:cubicBezTo>
                  <a:pt x="719721" y="38089"/>
                  <a:pt x="719051" y="37430"/>
                  <a:pt x="681037" y="0"/>
                </a:cubicBezTo>
                <a:close/>
                <a:moveTo>
                  <a:pt x="587375" y="0"/>
                </a:moveTo>
                <a:lnTo>
                  <a:pt x="643345" y="0"/>
                </a:lnTo>
                <a:cubicBezTo>
                  <a:pt x="643362" y="17"/>
                  <a:pt x="644378" y="1011"/>
                  <a:pt x="706438" y="61811"/>
                </a:cubicBezTo>
                <a:cubicBezTo>
                  <a:pt x="699315" y="73971"/>
                  <a:pt x="691174" y="85117"/>
                  <a:pt x="683033" y="95250"/>
                </a:cubicBezTo>
                <a:cubicBezTo>
                  <a:pt x="683020" y="95236"/>
                  <a:pt x="681898" y="94120"/>
                  <a:pt x="587375" y="0"/>
                </a:cubicBezTo>
                <a:close/>
                <a:moveTo>
                  <a:pt x="493712" y="0"/>
                </a:moveTo>
                <a:lnTo>
                  <a:pt x="549695" y="0"/>
                </a:lnTo>
                <a:cubicBezTo>
                  <a:pt x="549709" y="14"/>
                  <a:pt x="550981" y="1275"/>
                  <a:pt x="666750" y="115977"/>
                </a:cubicBezTo>
                <a:cubicBezTo>
                  <a:pt x="657589" y="126151"/>
                  <a:pt x="648429" y="135307"/>
                  <a:pt x="638250" y="144463"/>
                </a:cubicBezTo>
                <a:cubicBezTo>
                  <a:pt x="638233" y="144446"/>
                  <a:pt x="636687" y="142902"/>
                  <a:pt x="493712" y="0"/>
                </a:cubicBezTo>
                <a:close/>
                <a:moveTo>
                  <a:pt x="400050" y="0"/>
                </a:moveTo>
                <a:lnTo>
                  <a:pt x="456092" y="0"/>
                </a:lnTo>
                <a:cubicBezTo>
                  <a:pt x="456107" y="14"/>
                  <a:pt x="457626" y="1518"/>
                  <a:pt x="619125" y="161379"/>
                </a:cubicBezTo>
                <a:cubicBezTo>
                  <a:pt x="607917" y="169499"/>
                  <a:pt x="597727" y="177618"/>
                  <a:pt x="586518" y="185738"/>
                </a:cubicBezTo>
                <a:cubicBezTo>
                  <a:pt x="586509" y="185729"/>
                  <a:pt x="585200" y="184425"/>
                  <a:pt x="400050" y="0"/>
                </a:cubicBezTo>
                <a:close/>
                <a:moveTo>
                  <a:pt x="306387" y="0"/>
                </a:moveTo>
                <a:lnTo>
                  <a:pt x="362170" y="0"/>
                </a:lnTo>
                <a:cubicBezTo>
                  <a:pt x="362177" y="7"/>
                  <a:pt x="363348" y="1178"/>
                  <a:pt x="561975" y="199715"/>
                </a:cubicBezTo>
                <a:cubicBezTo>
                  <a:pt x="549804" y="206848"/>
                  <a:pt x="536619" y="212961"/>
                  <a:pt x="524448" y="219075"/>
                </a:cubicBezTo>
                <a:cubicBezTo>
                  <a:pt x="524440" y="219068"/>
                  <a:pt x="523166" y="217788"/>
                  <a:pt x="306387" y="0"/>
                </a:cubicBezTo>
                <a:close/>
                <a:moveTo>
                  <a:pt x="214312" y="0"/>
                </a:moveTo>
                <a:lnTo>
                  <a:pt x="270129" y="0"/>
                </a:lnTo>
                <a:cubicBezTo>
                  <a:pt x="270143" y="14"/>
                  <a:pt x="271897" y="1773"/>
                  <a:pt x="498475" y="229082"/>
                </a:cubicBezTo>
                <a:cubicBezTo>
                  <a:pt x="484267" y="234173"/>
                  <a:pt x="470058" y="238246"/>
                  <a:pt x="454835" y="241300"/>
                </a:cubicBezTo>
                <a:cubicBezTo>
                  <a:pt x="454821" y="241286"/>
                  <a:pt x="453003" y="239461"/>
                  <a:pt x="214312" y="0"/>
                </a:cubicBezTo>
                <a:close/>
                <a:moveTo>
                  <a:pt x="119062" y="0"/>
                </a:moveTo>
                <a:lnTo>
                  <a:pt x="175851" y="0"/>
                </a:lnTo>
                <a:cubicBezTo>
                  <a:pt x="175869" y="18"/>
                  <a:pt x="177970" y="2122"/>
                  <a:pt x="422275" y="246763"/>
                </a:cubicBezTo>
                <a:cubicBezTo>
                  <a:pt x="405035" y="248794"/>
                  <a:pt x="387796" y="250825"/>
                  <a:pt x="370556" y="250825"/>
                </a:cubicBezTo>
                <a:cubicBezTo>
                  <a:pt x="370538" y="250807"/>
                  <a:pt x="368387" y="248662"/>
                  <a:pt x="119062" y="0"/>
                </a:cubicBezTo>
                <a:close/>
                <a:moveTo>
                  <a:pt x="25400" y="0"/>
                </a:moveTo>
                <a:lnTo>
                  <a:pt x="82402" y="0"/>
                </a:lnTo>
                <a:cubicBezTo>
                  <a:pt x="82421" y="19"/>
                  <a:pt x="84583" y="2180"/>
                  <a:pt x="331788" y="249238"/>
                </a:cubicBezTo>
                <a:cubicBezTo>
                  <a:pt x="308376" y="247204"/>
                  <a:pt x="285982" y="243134"/>
                  <a:pt x="263588" y="237031"/>
                </a:cubicBezTo>
                <a:cubicBezTo>
                  <a:pt x="263571" y="237013"/>
                  <a:pt x="261544" y="234996"/>
                  <a:pt x="254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19466" tIns="59733" rIns="119466" bIns="59733" numCol="1" anchor="t" anchorCtr="0" compatLnSpc="1"/>
          <a:lstStyle/>
          <a:p>
            <a:endParaRPr lang="zh-CN" altLang="en-US">
              <a:cs typeface="+mn-ea"/>
            </a:endParaRPr>
          </a:p>
        </p:txBody>
      </p:sp>
      <p:sp>
        <p:nvSpPr>
          <p:cNvPr id="47" name="Freeform 27"/>
          <p:cNvSpPr/>
          <p:nvPr/>
        </p:nvSpPr>
        <p:spPr bwMode="auto">
          <a:xfrm>
            <a:off x="5847895" y="2557151"/>
            <a:ext cx="1044124" cy="713333"/>
          </a:xfrm>
          <a:custGeom>
            <a:avLst/>
            <a:gdLst/>
            <a:ahLst/>
            <a:cxnLst/>
            <a:rect l="l" t="t" r="r" b="b"/>
            <a:pathLst>
              <a:path w="801687" h="542926">
                <a:moveTo>
                  <a:pt x="33337" y="304800"/>
                </a:moveTo>
                <a:cubicBezTo>
                  <a:pt x="33337" y="304800"/>
                  <a:pt x="33337" y="304800"/>
                  <a:pt x="241300" y="509588"/>
                </a:cubicBezTo>
                <a:cubicBezTo>
                  <a:pt x="148532" y="469236"/>
                  <a:pt x="74114" y="395593"/>
                  <a:pt x="33337" y="304800"/>
                </a:cubicBezTo>
                <a:close/>
                <a:moveTo>
                  <a:pt x="1587" y="177800"/>
                </a:moveTo>
                <a:cubicBezTo>
                  <a:pt x="1612" y="177825"/>
                  <a:pt x="4578" y="180791"/>
                  <a:pt x="365125" y="541338"/>
                </a:cubicBezTo>
                <a:cubicBezTo>
                  <a:pt x="341769" y="539307"/>
                  <a:pt x="318413" y="535245"/>
                  <a:pt x="296073" y="529153"/>
                </a:cubicBezTo>
                <a:cubicBezTo>
                  <a:pt x="296050" y="529129"/>
                  <a:pt x="293484" y="526564"/>
                  <a:pt x="13772" y="246852"/>
                </a:cubicBezTo>
                <a:close/>
                <a:moveTo>
                  <a:pt x="5080" y="87313"/>
                </a:moveTo>
                <a:cubicBezTo>
                  <a:pt x="5096" y="87329"/>
                  <a:pt x="7784" y="90014"/>
                  <a:pt x="457200" y="538867"/>
                </a:cubicBezTo>
                <a:cubicBezTo>
                  <a:pt x="439928" y="540897"/>
                  <a:pt x="422656" y="542926"/>
                  <a:pt x="404368" y="542926"/>
                </a:cubicBezTo>
                <a:cubicBezTo>
                  <a:pt x="404342" y="542899"/>
                  <a:pt x="401106" y="539669"/>
                  <a:pt x="0" y="139064"/>
                </a:cubicBezTo>
                <a:close/>
                <a:moveTo>
                  <a:pt x="21718" y="11113"/>
                </a:moveTo>
                <a:cubicBezTo>
                  <a:pt x="21735" y="11130"/>
                  <a:pt x="24643" y="14037"/>
                  <a:pt x="531813" y="521208"/>
                </a:cubicBezTo>
                <a:cubicBezTo>
                  <a:pt x="517587" y="526288"/>
                  <a:pt x="502346" y="530353"/>
                  <a:pt x="488120" y="533401"/>
                </a:cubicBezTo>
                <a:cubicBezTo>
                  <a:pt x="488103" y="533385"/>
                  <a:pt x="485360" y="530641"/>
                  <a:pt x="9525" y="54806"/>
                </a:cubicBezTo>
                <a:close/>
                <a:moveTo>
                  <a:pt x="703262" y="0"/>
                </a:moveTo>
                <a:cubicBezTo>
                  <a:pt x="703271" y="0"/>
                  <a:pt x="703966" y="0"/>
                  <a:pt x="758994" y="0"/>
                </a:cubicBezTo>
                <a:cubicBezTo>
                  <a:pt x="759002" y="8"/>
                  <a:pt x="759448" y="454"/>
                  <a:pt x="783313" y="24319"/>
                </a:cubicBezTo>
                <a:cubicBezTo>
                  <a:pt x="790406" y="46612"/>
                  <a:pt x="795472" y="70931"/>
                  <a:pt x="798512" y="95250"/>
                </a:cubicBezTo>
                <a:cubicBezTo>
                  <a:pt x="798504" y="95242"/>
                  <a:pt x="797619" y="94356"/>
                  <a:pt x="703262" y="0"/>
                </a:cubicBezTo>
                <a:close/>
                <a:moveTo>
                  <a:pt x="608012" y="0"/>
                </a:moveTo>
                <a:cubicBezTo>
                  <a:pt x="608018" y="0"/>
                  <a:pt x="608606" y="0"/>
                  <a:pt x="665095" y="0"/>
                </a:cubicBezTo>
                <a:lnTo>
                  <a:pt x="801687" y="135083"/>
                </a:lnTo>
                <a:cubicBezTo>
                  <a:pt x="801687" y="138130"/>
                  <a:pt x="801687" y="140161"/>
                  <a:pt x="801687" y="143208"/>
                </a:cubicBezTo>
                <a:cubicBezTo>
                  <a:pt x="801687" y="158443"/>
                  <a:pt x="800668" y="173678"/>
                  <a:pt x="798629" y="188913"/>
                </a:cubicBezTo>
                <a:cubicBezTo>
                  <a:pt x="798622" y="188906"/>
                  <a:pt x="797491" y="187785"/>
                  <a:pt x="608012" y="0"/>
                </a:cubicBezTo>
                <a:close/>
                <a:moveTo>
                  <a:pt x="514350" y="0"/>
                </a:moveTo>
                <a:lnTo>
                  <a:pt x="571130" y="0"/>
                </a:lnTo>
                <a:cubicBezTo>
                  <a:pt x="571148" y="19"/>
                  <a:pt x="573182" y="2060"/>
                  <a:pt x="792163" y="221911"/>
                </a:cubicBezTo>
                <a:cubicBezTo>
                  <a:pt x="789121" y="237180"/>
                  <a:pt x="785066" y="251431"/>
                  <a:pt x="781010" y="266700"/>
                </a:cubicBezTo>
                <a:cubicBezTo>
                  <a:pt x="780987" y="266677"/>
                  <a:pt x="778517" y="264206"/>
                  <a:pt x="514350" y="0"/>
                </a:cubicBezTo>
                <a:close/>
                <a:moveTo>
                  <a:pt x="420687" y="0"/>
                </a:moveTo>
                <a:lnTo>
                  <a:pt x="477635" y="0"/>
                </a:lnTo>
                <a:cubicBezTo>
                  <a:pt x="477660" y="26"/>
                  <a:pt x="480380" y="2740"/>
                  <a:pt x="771525" y="293232"/>
                </a:cubicBezTo>
                <a:cubicBezTo>
                  <a:pt x="766441" y="306422"/>
                  <a:pt x="760339" y="318598"/>
                  <a:pt x="753221" y="331788"/>
                </a:cubicBezTo>
                <a:cubicBezTo>
                  <a:pt x="753197" y="331763"/>
                  <a:pt x="750349" y="328923"/>
                  <a:pt x="420687" y="0"/>
                </a:cubicBezTo>
                <a:close/>
                <a:moveTo>
                  <a:pt x="328612" y="0"/>
                </a:moveTo>
                <a:lnTo>
                  <a:pt x="385324" y="0"/>
                </a:lnTo>
                <a:cubicBezTo>
                  <a:pt x="385350" y="26"/>
                  <a:pt x="388358" y="3041"/>
                  <a:pt x="739775" y="355339"/>
                </a:cubicBezTo>
                <a:cubicBezTo>
                  <a:pt x="732686" y="367557"/>
                  <a:pt x="724584" y="378757"/>
                  <a:pt x="716483" y="388938"/>
                </a:cubicBezTo>
                <a:cubicBezTo>
                  <a:pt x="716454" y="388910"/>
                  <a:pt x="713145" y="385590"/>
                  <a:pt x="328612" y="0"/>
                </a:cubicBezTo>
                <a:close/>
                <a:moveTo>
                  <a:pt x="234950" y="0"/>
                </a:moveTo>
                <a:lnTo>
                  <a:pt x="291823" y="0"/>
                </a:lnTo>
                <a:cubicBezTo>
                  <a:pt x="291848" y="25"/>
                  <a:pt x="295020" y="3196"/>
                  <a:pt x="700088" y="408136"/>
                </a:cubicBezTo>
                <a:cubicBezTo>
                  <a:pt x="691964" y="418288"/>
                  <a:pt x="681808" y="427426"/>
                  <a:pt x="672667" y="436563"/>
                </a:cubicBezTo>
                <a:cubicBezTo>
                  <a:pt x="672640" y="436536"/>
                  <a:pt x="669180" y="433085"/>
                  <a:pt x="234950" y="0"/>
                </a:cubicBezTo>
                <a:close/>
                <a:moveTo>
                  <a:pt x="141287" y="0"/>
                </a:moveTo>
                <a:lnTo>
                  <a:pt x="198197" y="0"/>
                </a:lnTo>
                <a:cubicBezTo>
                  <a:pt x="198210" y="13"/>
                  <a:pt x="200612" y="2419"/>
                  <a:pt x="652462" y="454996"/>
                </a:cubicBezTo>
                <a:cubicBezTo>
                  <a:pt x="642300" y="464157"/>
                  <a:pt x="631121" y="471282"/>
                  <a:pt x="619942" y="479425"/>
                </a:cubicBezTo>
                <a:cubicBezTo>
                  <a:pt x="619927" y="479410"/>
                  <a:pt x="617263" y="476741"/>
                  <a:pt x="141287" y="0"/>
                </a:cubicBezTo>
                <a:close/>
                <a:moveTo>
                  <a:pt x="47625" y="0"/>
                </a:moveTo>
                <a:lnTo>
                  <a:pt x="104422" y="0"/>
                </a:lnTo>
                <a:cubicBezTo>
                  <a:pt x="104435" y="12"/>
                  <a:pt x="106871" y="2454"/>
                  <a:pt x="595313" y="491866"/>
                </a:cubicBezTo>
                <a:cubicBezTo>
                  <a:pt x="583142" y="498980"/>
                  <a:pt x="570972" y="505078"/>
                  <a:pt x="557786" y="511175"/>
                </a:cubicBezTo>
                <a:cubicBezTo>
                  <a:pt x="557772" y="511161"/>
                  <a:pt x="555090" y="508474"/>
                  <a:pt x="4762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19466" tIns="59733" rIns="119466" bIns="59733" numCol="1" anchor="t" anchorCtr="0" compatLnSpc="1"/>
          <a:lstStyle/>
          <a:p>
            <a:endParaRPr lang="zh-CN" altLang="en-US">
              <a:cs typeface="+mn-ea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4534676" y="1936697"/>
            <a:ext cx="3722517" cy="3184213"/>
            <a:chOff x="3211275" y="1435941"/>
            <a:chExt cx="2858179" cy="2423540"/>
          </a:xfrm>
        </p:grpSpPr>
        <p:sp>
          <p:nvSpPr>
            <p:cNvPr id="49" name="椭圆 48"/>
            <p:cNvSpPr/>
            <p:nvPr/>
          </p:nvSpPr>
          <p:spPr>
            <a:xfrm rot="668942">
              <a:off x="4113309" y="1494342"/>
              <a:ext cx="1206166" cy="273498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  <a:alpha val="59000"/>
                  </a:schemeClr>
                </a:gs>
                <a:gs pos="65000">
                  <a:schemeClr val="tx1">
                    <a:alpha val="1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 rot="20418987">
              <a:off x="3305587" y="2500181"/>
              <a:ext cx="1206166" cy="273498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  <a:alpha val="65000"/>
                  </a:schemeClr>
                </a:gs>
                <a:gs pos="71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 rot="668942">
              <a:off x="4730528" y="2507802"/>
              <a:ext cx="1206166" cy="273498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  <a:alpha val="59000"/>
                  </a:schemeClr>
                </a:gs>
                <a:gs pos="65000">
                  <a:schemeClr val="tx1">
                    <a:alpha val="1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3211275" y="3395777"/>
              <a:ext cx="1599394" cy="463704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71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470060" y="3395777"/>
              <a:ext cx="1599394" cy="463704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71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4347259" y="2492376"/>
              <a:ext cx="501650" cy="501650"/>
              <a:chOff x="1230521" y="1848010"/>
              <a:chExt cx="501650" cy="501650"/>
            </a:xfrm>
          </p:grpSpPr>
          <p:sp>
            <p:nvSpPr>
              <p:cNvPr id="58" name="Freeform 39"/>
              <p:cNvSpPr/>
              <p:nvPr/>
            </p:nvSpPr>
            <p:spPr bwMode="auto">
              <a:xfrm>
                <a:off x="1230521" y="1848010"/>
                <a:ext cx="501650" cy="501650"/>
              </a:xfrm>
              <a:custGeom>
                <a:avLst/>
                <a:gdLst>
                  <a:gd name="T0" fmla="*/ 105 w 495"/>
                  <a:gd name="T1" fmla="*/ 79 h 495"/>
                  <a:gd name="T2" fmla="*/ 416 w 495"/>
                  <a:gd name="T3" fmla="*/ 106 h 495"/>
                  <a:gd name="T4" fmla="*/ 389 w 495"/>
                  <a:gd name="T5" fmla="*/ 417 h 495"/>
                  <a:gd name="T6" fmla="*/ 78 w 495"/>
                  <a:gd name="T7" fmla="*/ 390 h 495"/>
                  <a:gd name="T8" fmla="*/ 105 w 495"/>
                  <a:gd name="T9" fmla="*/ 79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5" h="495">
                    <a:moveTo>
                      <a:pt x="105" y="79"/>
                    </a:moveTo>
                    <a:cubicBezTo>
                      <a:pt x="199" y="0"/>
                      <a:pt x="338" y="12"/>
                      <a:pt x="416" y="106"/>
                    </a:cubicBezTo>
                    <a:cubicBezTo>
                      <a:pt x="495" y="199"/>
                      <a:pt x="483" y="338"/>
                      <a:pt x="389" y="417"/>
                    </a:cubicBezTo>
                    <a:cubicBezTo>
                      <a:pt x="296" y="495"/>
                      <a:pt x="157" y="483"/>
                      <a:pt x="78" y="390"/>
                    </a:cubicBezTo>
                    <a:cubicBezTo>
                      <a:pt x="0" y="296"/>
                      <a:pt x="12" y="157"/>
                      <a:pt x="105" y="7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59" name="Freeform 40"/>
              <p:cNvSpPr/>
              <p:nvPr/>
            </p:nvSpPr>
            <p:spPr bwMode="auto">
              <a:xfrm>
                <a:off x="1235284" y="1851979"/>
                <a:ext cx="492125" cy="493713"/>
              </a:xfrm>
              <a:custGeom>
                <a:avLst/>
                <a:gdLst>
                  <a:gd name="T0" fmla="*/ 77 w 485"/>
                  <a:gd name="T1" fmla="*/ 382 h 486"/>
                  <a:gd name="T2" fmla="*/ 103 w 485"/>
                  <a:gd name="T3" fmla="*/ 77 h 486"/>
                  <a:gd name="T4" fmla="*/ 408 w 485"/>
                  <a:gd name="T5" fmla="*/ 104 h 486"/>
                  <a:gd name="T6" fmla="*/ 382 w 485"/>
                  <a:gd name="T7" fmla="*/ 409 h 486"/>
                  <a:gd name="T8" fmla="*/ 77 w 485"/>
                  <a:gd name="T9" fmla="*/ 382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5" h="486">
                    <a:moveTo>
                      <a:pt x="77" y="382"/>
                    </a:moveTo>
                    <a:cubicBezTo>
                      <a:pt x="0" y="291"/>
                      <a:pt x="12" y="154"/>
                      <a:pt x="103" y="77"/>
                    </a:cubicBezTo>
                    <a:cubicBezTo>
                      <a:pt x="195" y="0"/>
                      <a:pt x="332" y="12"/>
                      <a:pt x="408" y="104"/>
                    </a:cubicBezTo>
                    <a:cubicBezTo>
                      <a:pt x="485" y="195"/>
                      <a:pt x="473" y="332"/>
                      <a:pt x="382" y="409"/>
                    </a:cubicBezTo>
                    <a:cubicBezTo>
                      <a:pt x="291" y="486"/>
                      <a:pt x="154" y="474"/>
                      <a:pt x="77" y="38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99000">
                    <a:schemeClr val="bg1">
                      <a:alpha val="80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60" name="Freeform 41"/>
              <p:cNvSpPr/>
              <p:nvPr/>
            </p:nvSpPr>
            <p:spPr bwMode="auto">
              <a:xfrm>
                <a:off x="1375777" y="1992834"/>
                <a:ext cx="211137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211137" h="212725">
                    <a:moveTo>
                      <a:pt x="0" y="193675"/>
                    </a:moveTo>
                    <a:lnTo>
                      <a:pt x="20638" y="211138"/>
                    </a:lnTo>
                    <a:lnTo>
                      <a:pt x="0" y="212725"/>
                    </a:lnTo>
                    <a:close/>
                    <a:moveTo>
                      <a:pt x="0" y="165100"/>
                    </a:moveTo>
                    <a:lnTo>
                      <a:pt x="47625" y="211138"/>
                    </a:lnTo>
                    <a:lnTo>
                      <a:pt x="36513" y="211138"/>
                    </a:lnTo>
                    <a:lnTo>
                      <a:pt x="0" y="176213"/>
                    </a:lnTo>
                    <a:close/>
                    <a:moveTo>
                      <a:pt x="0" y="136525"/>
                    </a:moveTo>
                    <a:lnTo>
                      <a:pt x="76200" y="211138"/>
                    </a:lnTo>
                    <a:lnTo>
                      <a:pt x="65088" y="211138"/>
                    </a:lnTo>
                    <a:lnTo>
                      <a:pt x="0" y="147638"/>
                    </a:lnTo>
                    <a:close/>
                    <a:moveTo>
                      <a:pt x="0" y="106362"/>
                    </a:moveTo>
                    <a:lnTo>
                      <a:pt x="104775" y="209550"/>
                    </a:lnTo>
                    <a:lnTo>
                      <a:pt x="93663" y="209550"/>
                    </a:lnTo>
                    <a:lnTo>
                      <a:pt x="0" y="119062"/>
                    </a:lnTo>
                    <a:close/>
                    <a:moveTo>
                      <a:pt x="3612" y="80962"/>
                    </a:moveTo>
                    <a:cubicBezTo>
                      <a:pt x="3624" y="80974"/>
                      <a:pt x="4812" y="82162"/>
                      <a:pt x="130175" y="207509"/>
                    </a:cubicBezTo>
                    <a:cubicBezTo>
                      <a:pt x="127138" y="208530"/>
                      <a:pt x="123088" y="209550"/>
                      <a:pt x="120050" y="209550"/>
                    </a:cubicBezTo>
                    <a:cubicBezTo>
                      <a:pt x="120039" y="209539"/>
                      <a:pt x="118923" y="208424"/>
                      <a:pt x="1587" y="91167"/>
                    </a:cubicBezTo>
                    <a:close/>
                    <a:moveTo>
                      <a:pt x="10989" y="60325"/>
                    </a:moveTo>
                    <a:cubicBezTo>
                      <a:pt x="11002" y="60337"/>
                      <a:pt x="12325" y="61646"/>
                      <a:pt x="152400" y="200160"/>
                    </a:cubicBezTo>
                    <a:cubicBezTo>
                      <a:pt x="149348" y="201173"/>
                      <a:pt x="146296" y="202187"/>
                      <a:pt x="144261" y="203200"/>
                    </a:cubicBezTo>
                    <a:cubicBezTo>
                      <a:pt x="144249" y="203188"/>
                      <a:pt x="142964" y="201918"/>
                      <a:pt x="7937" y="68431"/>
                    </a:cubicBezTo>
                    <a:close/>
                    <a:moveTo>
                      <a:pt x="22542" y="41275"/>
                    </a:moveTo>
                    <a:cubicBezTo>
                      <a:pt x="22556" y="41288"/>
                      <a:pt x="23948" y="42680"/>
                      <a:pt x="169862" y="188595"/>
                    </a:cubicBezTo>
                    <a:cubicBezTo>
                      <a:pt x="167830" y="190627"/>
                      <a:pt x="165798" y="192659"/>
                      <a:pt x="162750" y="193675"/>
                    </a:cubicBezTo>
                    <a:cubicBezTo>
                      <a:pt x="162737" y="193662"/>
                      <a:pt x="161360" y="192285"/>
                      <a:pt x="17462" y="48387"/>
                    </a:cubicBezTo>
                    <a:close/>
                    <a:moveTo>
                      <a:pt x="36241" y="26987"/>
                    </a:moveTo>
                    <a:cubicBezTo>
                      <a:pt x="36253" y="27000"/>
                      <a:pt x="37615" y="28375"/>
                      <a:pt x="184150" y="176421"/>
                    </a:cubicBezTo>
                    <a:cubicBezTo>
                      <a:pt x="182124" y="178468"/>
                      <a:pt x="180098" y="180515"/>
                      <a:pt x="178072" y="182562"/>
                    </a:cubicBezTo>
                    <a:cubicBezTo>
                      <a:pt x="178059" y="182549"/>
                      <a:pt x="176706" y="181173"/>
                      <a:pt x="30162" y="32105"/>
                    </a:cubicBezTo>
                    <a:close/>
                    <a:moveTo>
                      <a:pt x="53122" y="15875"/>
                    </a:moveTo>
                    <a:cubicBezTo>
                      <a:pt x="53131" y="15883"/>
                      <a:pt x="54222" y="16975"/>
                      <a:pt x="196850" y="159603"/>
                    </a:cubicBezTo>
                    <a:cubicBezTo>
                      <a:pt x="194826" y="161627"/>
                      <a:pt x="193814" y="163652"/>
                      <a:pt x="191789" y="166688"/>
                    </a:cubicBezTo>
                    <a:cubicBezTo>
                      <a:pt x="191781" y="166680"/>
                      <a:pt x="190676" y="165567"/>
                      <a:pt x="46037" y="19924"/>
                    </a:cubicBezTo>
                    <a:close/>
                    <a:moveTo>
                      <a:pt x="149225" y="9525"/>
                    </a:moveTo>
                    <a:cubicBezTo>
                      <a:pt x="172851" y="20607"/>
                      <a:pt x="191341" y="38741"/>
                      <a:pt x="201613" y="61913"/>
                    </a:cubicBezTo>
                    <a:cubicBezTo>
                      <a:pt x="201608" y="61908"/>
                      <a:pt x="201122" y="61422"/>
                      <a:pt x="149225" y="9525"/>
                    </a:cubicBezTo>
                    <a:close/>
                    <a:moveTo>
                      <a:pt x="71664" y="6350"/>
                    </a:moveTo>
                    <a:cubicBezTo>
                      <a:pt x="71676" y="6361"/>
                      <a:pt x="72898" y="7561"/>
                      <a:pt x="206375" y="138555"/>
                    </a:cubicBezTo>
                    <a:cubicBezTo>
                      <a:pt x="205355" y="141583"/>
                      <a:pt x="204334" y="144610"/>
                      <a:pt x="203313" y="147638"/>
                    </a:cubicBezTo>
                    <a:cubicBezTo>
                      <a:pt x="203302" y="147626"/>
                      <a:pt x="202033" y="146372"/>
                      <a:pt x="63500" y="9378"/>
                    </a:cubicBezTo>
                    <a:close/>
                    <a:moveTo>
                      <a:pt x="94379" y="1587"/>
                    </a:moveTo>
                    <a:cubicBezTo>
                      <a:pt x="94383" y="1591"/>
                      <a:pt x="95073" y="2263"/>
                      <a:pt x="211137" y="115345"/>
                    </a:cubicBezTo>
                    <a:cubicBezTo>
                      <a:pt x="211137" y="119372"/>
                      <a:pt x="210113" y="122392"/>
                      <a:pt x="210113" y="125412"/>
                    </a:cubicBezTo>
                    <a:cubicBezTo>
                      <a:pt x="210108" y="125408"/>
                      <a:pt x="209360" y="124678"/>
                      <a:pt x="84137" y="2594"/>
                    </a:cubicBezTo>
                    <a:close/>
                    <a:moveTo>
                      <a:pt x="112712" y="0"/>
                    </a:moveTo>
                    <a:cubicBezTo>
                      <a:pt x="116771" y="0"/>
                      <a:pt x="120830" y="1020"/>
                      <a:pt x="125903" y="2041"/>
                    </a:cubicBezTo>
                    <a:lnTo>
                      <a:pt x="210122" y="86746"/>
                    </a:lnTo>
                    <a:cubicBezTo>
                      <a:pt x="211137" y="90828"/>
                      <a:pt x="211137" y="95931"/>
                      <a:pt x="211137" y="100013"/>
                    </a:cubicBezTo>
                    <a:cubicBezTo>
                      <a:pt x="211137" y="100013"/>
                      <a:pt x="211137" y="100013"/>
                      <a:pt x="112712" y="0"/>
                    </a:cubicBezTo>
                    <a:close/>
                  </a:path>
                </a:pathLst>
              </a:custGeom>
              <a:solidFill>
                <a:srgbClr val="5D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</a:endParaRPr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3401062" y="1435941"/>
              <a:ext cx="2428238" cy="2282776"/>
              <a:chOff x="3430112" y="1493860"/>
              <a:chExt cx="2332038" cy="2192338"/>
            </a:xfrm>
          </p:grpSpPr>
          <p:sp>
            <p:nvSpPr>
              <p:cNvPr id="56" name="Freeform 59"/>
              <p:cNvSpPr>
                <a:spLocks noEditPoints="1"/>
              </p:cNvSpPr>
              <p:nvPr/>
            </p:nvSpPr>
            <p:spPr bwMode="auto">
              <a:xfrm>
                <a:off x="3430112" y="1493860"/>
                <a:ext cx="2332038" cy="2192338"/>
              </a:xfrm>
              <a:custGeom>
                <a:avLst/>
                <a:gdLst>
                  <a:gd name="T0" fmla="*/ 1758 w 2396"/>
                  <a:gd name="T1" fmla="*/ 975 h 2255"/>
                  <a:gd name="T2" fmla="*/ 1853 w 2396"/>
                  <a:gd name="T3" fmla="*/ 640 h 2255"/>
                  <a:gd name="T4" fmla="*/ 1213 w 2396"/>
                  <a:gd name="T5" fmla="*/ 0 h 2255"/>
                  <a:gd name="T6" fmla="*/ 573 w 2396"/>
                  <a:gd name="T7" fmla="*/ 640 h 2255"/>
                  <a:gd name="T8" fmla="*/ 657 w 2396"/>
                  <a:gd name="T9" fmla="*/ 956 h 2255"/>
                  <a:gd name="T10" fmla="*/ 640 w 2396"/>
                  <a:gd name="T11" fmla="*/ 956 h 2255"/>
                  <a:gd name="T12" fmla="*/ 0 w 2396"/>
                  <a:gd name="T13" fmla="*/ 1596 h 2255"/>
                  <a:gd name="T14" fmla="*/ 640 w 2396"/>
                  <a:gd name="T15" fmla="*/ 2236 h 2255"/>
                  <a:gd name="T16" fmla="*/ 1192 w 2396"/>
                  <a:gd name="T17" fmla="*/ 1919 h 2255"/>
                  <a:gd name="T18" fmla="*/ 1756 w 2396"/>
                  <a:gd name="T19" fmla="*/ 2255 h 2255"/>
                  <a:gd name="T20" fmla="*/ 2396 w 2396"/>
                  <a:gd name="T21" fmla="*/ 1615 h 2255"/>
                  <a:gd name="T22" fmla="*/ 1758 w 2396"/>
                  <a:gd name="T23" fmla="*/ 975 h 2255"/>
                  <a:gd name="T24" fmla="*/ 1756 w 2396"/>
                  <a:gd name="T25" fmla="*/ 2090 h 2255"/>
                  <a:gd name="T26" fmla="*/ 1280 w 2396"/>
                  <a:gd name="T27" fmla="*/ 1615 h 2255"/>
                  <a:gd name="T28" fmla="*/ 1280 w 2396"/>
                  <a:gd name="T29" fmla="*/ 1605 h 2255"/>
                  <a:gd name="T30" fmla="*/ 1280 w 2396"/>
                  <a:gd name="T31" fmla="*/ 1605 h 2255"/>
                  <a:gd name="T32" fmla="*/ 1116 w 2396"/>
                  <a:gd name="T33" fmla="*/ 1605 h 2255"/>
                  <a:gd name="T34" fmla="*/ 1115 w 2396"/>
                  <a:gd name="T35" fmla="*/ 1605 h 2255"/>
                  <a:gd name="T36" fmla="*/ 640 w 2396"/>
                  <a:gd name="T37" fmla="*/ 2072 h 2255"/>
                  <a:gd name="T38" fmla="*/ 164 w 2396"/>
                  <a:gd name="T39" fmla="*/ 1596 h 2255"/>
                  <a:gd name="T40" fmla="*/ 640 w 2396"/>
                  <a:gd name="T41" fmla="*/ 1120 h 2255"/>
                  <a:gd name="T42" fmla="*/ 875 w 2396"/>
                  <a:gd name="T43" fmla="*/ 1183 h 2255"/>
                  <a:gd name="T44" fmla="*/ 876 w 2396"/>
                  <a:gd name="T45" fmla="*/ 1184 h 2255"/>
                  <a:gd name="T46" fmla="*/ 908 w 2396"/>
                  <a:gd name="T47" fmla="*/ 1129 h 2255"/>
                  <a:gd name="T48" fmla="*/ 960 w 2396"/>
                  <a:gd name="T49" fmla="*/ 1042 h 2255"/>
                  <a:gd name="T50" fmla="*/ 959 w 2396"/>
                  <a:gd name="T51" fmla="*/ 1042 h 2255"/>
                  <a:gd name="T52" fmla="*/ 738 w 2396"/>
                  <a:gd name="T53" fmla="*/ 640 h 2255"/>
                  <a:gd name="T54" fmla="*/ 1213 w 2396"/>
                  <a:gd name="T55" fmla="*/ 164 h 2255"/>
                  <a:gd name="T56" fmla="*/ 1689 w 2396"/>
                  <a:gd name="T57" fmla="*/ 640 h 2255"/>
                  <a:gd name="T58" fmla="*/ 1445 w 2396"/>
                  <a:gd name="T59" fmla="*/ 1055 h 2255"/>
                  <a:gd name="T60" fmla="*/ 1445 w 2396"/>
                  <a:gd name="T61" fmla="*/ 1055 h 2255"/>
                  <a:gd name="T62" fmla="*/ 1445 w 2396"/>
                  <a:gd name="T63" fmla="*/ 1055 h 2255"/>
                  <a:gd name="T64" fmla="*/ 1525 w 2396"/>
                  <a:gd name="T65" fmla="*/ 1199 h 2255"/>
                  <a:gd name="T66" fmla="*/ 1756 w 2396"/>
                  <a:gd name="T67" fmla="*/ 1139 h 2255"/>
                  <a:gd name="T68" fmla="*/ 2231 w 2396"/>
                  <a:gd name="T69" fmla="*/ 1615 h 2255"/>
                  <a:gd name="T70" fmla="*/ 1756 w 2396"/>
                  <a:gd name="T71" fmla="*/ 2090 h 2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396" h="2255">
                    <a:moveTo>
                      <a:pt x="1758" y="975"/>
                    </a:moveTo>
                    <a:cubicBezTo>
                      <a:pt x="1819" y="877"/>
                      <a:pt x="1853" y="762"/>
                      <a:pt x="1853" y="640"/>
                    </a:cubicBezTo>
                    <a:cubicBezTo>
                      <a:pt x="1853" y="287"/>
                      <a:pt x="1566" y="0"/>
                      <a:pt x="1213" y="0"/>
                    </a:cubicBezTo>
                    <a:cubicBezTo>
                      <a:pt x="860" y="0"/>
                      <a:pt x="573" y="287"/>
                      <a:pt x="573" y="640"/>
                    </a:cubicBezTo>
                    <a:cubicBezTo>
                      <a:pt x="573" y="755"/>
                      <a:pt x="604" y="863"/>
                      <a:pt x="657" y="956"/>
                    </a:cubicBezTo>
                    <a:cubicBezTo>
                      <a:pt x="651" y="956"/>
                      <a:pt x="646" y="956"/>
                      <a:pt x="640" y="956"/>
                    </a:cubicBezTo>
                    <a:cubicBezTo>
                      <a:pt x="287" y="956"/>
                      <a:pt x="0" y="1243"/>
                      <a:pt x="0" y="1596"/>
                    </a:cubicBezTo>
                    <a:cubicBezTo>
                      <a:pt x="0" y="1949"/>
                      <a:pt x="287" y="2236"/>
                      <a:pt x="640" y="2236"/>
                    </a:cubicBezTo>
                    <a:cubicBezTo>
                      <a:pt x="875" y="2236"/>
                      <a:pt x="1081" y="2108"/>
                      <a:pt x="1192" y="1919"/>
                    </a:cubicBezTo>
                    <a:cubicBezTo>
                      <a:pt x="1301" y="2119"/>
                      <a:pt x="1513" y="2255"/>
                      <a:pt x="1756" y="2255"/>
                    </a:cubicBezTo>
                    <a:cubicBezTo>
                      <a:pt x="2109" y="2255"/>
                      <a:pt x="2396" y="1968"/>
                      <a:pt x="2396" y="1615"/>
                    </a:cubicBezTo>
                    <a:cubicBezTo>
                      <a:pt x="2396" y="1263"/>
                      <a:pt x="2110" y="976"/>
                      <a:pt x="1758" y="975"/>
                    </a:cubicBezTo>
                    <a:close/>
                    <a:moveTo>
                      <a:pt x="1756" y="2090"/>
                    </a:moveTo>
                    <a:cubicBezTo>
                      <a:pt x="1493" y="2090"/>
                      <a:pt x="1280" y="1877"/>
                      <a:pt x="1280" y="1615"/>
                    </a:cubicBezTo>
                    <a:cubicBezTo>
                      <a:pt x="1280" y="1612"/>
                      <a:pt x="1280" y="1609"/>
                      <a:pt x="1280" y="1605"/>
                    </a:cubicBezTo>
                    <a:cubicBezTo>
                      <a:pt x="1280" y="1605"/>
                      <a:pt x="1280" y="1605"/>
                      <a:pt x="1280" y="1605"/>
                    </a:cubicBezTo>
                    <a:cubicBezTo>
                      <a:pt x="1116" y="1605"/>
                      <a:pt x="1116" y="1605"/>
                      <a:pt x="1116" y="1605"/>
                    </a:cubicBezTo>
                    <a:cubicBezTo>
                      <a:pt x="1115" y="1605"/>
                      <a:pt x="1115" y="1605"/>
                      <a:pt x="1115" y="1605"/>
                    </a:cubicBezTo>
                    <a:cubicBezTo>
                      <a:pt x="1110" y="1863"/>
                      <a:pt x="899" y="2072"/>
                      <a:pt x="640" y="2072"/>
                    </a:cubicBezTo>
                    <a:cubicBezTo>
                      <a:pt x="378" y="2072"/>
                      <a:pt x="164" y="1858"/>
                      <a:pt x="164" y="1596"/>
                    </a:cubicBezTo>
                    <a:cubicBezTo>
                      <a:pt x="164" y="1334"/>
                      <a:pt x="378" y="1120"/>
                      <a:pt x="640" y="1120"/>
                    </a:cubicBezTo>
                    <a:cubicBezTo>
                      <a:pt x="725" y="1120"/>
                      <a:pt x="805" y="1143"/>
                      <a:pt x="875" y="1183"/>
                    </a:cubicBezTo>
                    <a:cubicBezTo>
                      <a:pt x="875" y="1183"/>
                      <a:pt x="876" y="1183"/>
                      <a:pt x="876" y="1184"/>
                    </a:cubicBezTo>
                    <a:cubicBezTo>
                      <a:pt x="908" y="1129"/>
                      <a:pt x="908" y="1129"/>
                      <a:pt x="908" y="1129"/>
                    </a:cubicBezTo>
                    <a:cubicBezTo>
                      <a:pt x="960" y="1042"/>
                      <a:pt x="960" y="1042"/>
                      <a:pt x="960" y="1042"/>
                    </a:cubicBezTo>
                    <a:cubicBezTo>
                      <a:pt x="960" y="1042"/>
                      <a:pt x="960" y="1042"/>
                      <a:pt x="959" y="1042"/>
                    </a:cubicBezTo>
                    <a:cubicBezTo>
                      <a:pt x="826" y="957"/>
                      <a:pt x="738" y="809"/>
                      <a:pt x="738" y="640"/>
                    </a:cubicBezTo>
                    <a:cubicBezTo>
                      <a:pt x="738" y="377"/>
                      <a:pt x="951" y="164"/>
                      <a:pt x="1213" y="164"/>
                    </a:cubicBezTo>
                    <a:cubicBezTo>
                      <a:pt x="1475" y="164"/>
                      <a:pt x="1689" y="377"/>
                      <a:pt x="1689" y="640"/>
                    </a:cubicBezTo>
                    <a:cubicBezTo>
                      <a:pt x="1689" y="818"/>
                      <a:pt x="1590" y="974"/>
                      <a:pt x="1445" y="1055"/>
                    </a:cubicBezTo>
                    <a:cubicBezTo>
                      <a:pt x="1445" y="1055"/>
                      <a:pt x="1445" y="1055"/>
                      <a:pt x="1445" y="1055"/>
                    </a:cubicBezTo>
                    <a:cubicBezTo>
                      <a:pt x="1445" y="1055"/>
                      <a:pt x="1445" y="1055"/>
                      <a:pt x="1445" y="1055"/>
                    </a:cubicBezTo>
                    <a:cubicBezTo>
                      <a:pt x="1525" y="1199"/>
                      <a:pt x="1525" y="1199"/>
                      <a:pt x="1525" y="1199"/>
                    </a:cubicBezTo>
                    <a:cubicBezTo>
                      <a:pt x="1593" y="1161"/>
                      <a:pt x="1672" y="1139"/>
                      <a:pt x="1756" y="1139"/>
                    </a:cubicBezTo>
                    <a:cubicBezTo>
                      <a:pt x="2018" y="1139"/>
                      <a:pt x="2231" y="1352"/>
                      <a:pt x="2231" y="1615"/>
                    </a:cubicBezTo>
                    <a:cubicBezTo>
                      <a:pt x="2231" y="1877"/>
                      <a:pt x="2018" y="2090"/>
                      <a:pt x="1756" y="209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57" name="Freeform 60"/>
              <p:cNvSpPr>
                <a:spLocks noEditPoints="1"/>
              </p:cNvSpPr>
              <p:nvPr/>
            </p:nvSpPr>
            <p:spPr bwMode="auto">
              <a:xfrm>
                <a:off x="3450750" y="1512910"/>
                <a:ext cx="2290763" cy="2154238"/>
              </a:xfrm>
              <a:custGeom>
                <a:avLst/>
                <a:gdLst>
                  <a:gd name="T0" fmla="*/ 1735 w 2354"/>
                  <a:gd name="T1" fmla="*/ 2214 h 2214"/>
                  <a:gd name="T2" fmla="*/ 1190 w 2354"/>
                  <a:gd name="T3" fmla="*/ 1889 h 2214"/>
                  <a:gd name="T4" fmla="*/ 1172 w 2354"/>
                  <a:gd name="T5" fmla="*/ 1856 h 2214"/>
                  <a:gd name="T6" fmla="*/ 1154 w 2354"/>
                  <a:gd name="T7" fmla="*/ 1888 h 2214"/>
                  <a:gd name="T8" fmla="*/ 619 w 2354"/>
                  <a:gd name="T9" fmla="*/ 2195 h 2214"/>
                  <a:gd name="T10" fmla="*/ 0 w 2354"/>
                  <a:gd name="T11" fmla="*/ 1576 h 2214"/>
                  <a:gd name="T12" fmla="*/ 619 w 2354"/>
                  <a:gd name="T13" fmla="*/ 956 h 2214"/>
                  <a:gd name="T14" fmla="*/ 628 w 2354"/>
                  <a:gd name="T15" fmla="*/ 957 h 2214"/>
                  <a:gd name="T16" fmla="*/ 636 w 2354"/>
                  <a:gd name="T17" fmla="*/ 957 h 2214"/>
                  <a:gd name="T18" fmla="*/ 672 w 2354"/>
                  <a:gd name="T19" fmla="*/ 958 h 2214"/>
                  <a:gd name="T20" fmla="*/ 654 w 2354"/>
                  <a:gd name="T21" fmla="*/ 926 h 2214"/>
                  <a:gd name="T22" fmla="*/ 573 w 2354"/>
                  <a:gd name="T23" fmla="*/ 620 h 2214"/>
                  <a:gd name="T24" fmla="*/ 1192 w 2354"/>
                  <a:gd name="T25" fmla="*/ 0 h 2214"/>
                  <a:gd name="T26" fmla="*/ 1812 w 2354"/>
                  <a:gd name="T27" fmla="*/ 620 h 2214"/>
                  <a:gd name="T28" fmla="*/ 1720 w 2354"/>
                  <a:gd name="T29" fmla="*/ 944 h 2214"/>
                  <a:gd name="T30" fmla="*/ 1701 w 2354"/>
                  <a:gd name="T31" fmla="*/ 975 h 2214"/>
                  <a:gd name="T32" fmla="*/ 1737 w 2354"/>
                  <a:gd name="T33" fmla="*/ 975 h 2214"/>
                  <a:gd name="T34" fmla="*/ 2354 w 2354"/>
                  <a:gd name="T35" fmla="*/ 1595 h 2214"/>
                  <a:gd name="T36" fmla="*/ 1735 w 2354"/>
                  <a:gd name="T37" fmla="*/ 2214 h 2214"/>
                  <a:gd name="T38" fmla="*/ 1239 w 2354"/>
                  <a:gd name="T39" fmla="*/ 1606 h 2214"/>
                  <a:gd name="T40" fmla="*/ 1735 w 2354"/>
                  <a:gd name="T41" fmla="*/ 2091 h 2214"/>
                  <a:gd name="T42" fmla="*/ 2231 w 2354"/>
                  <a:gd name="T43" fmla="*/ 1595 h 2214"/>
                  <a:gd name="T44" fmla="*/ 1735 w 2354"/>
                  <a:gd name="T45" fmla="*/ 1098 h 2214"/>
                  <a:gd name="T46" fmla="*/ 1512 w 2354"/>
                  <a:gd name="T47" fmla="*/ 1151 h 2214"/>
                  <a:gd name="T48" fmla="*/ 1452 w 2354"/>
                  <a:gd name="T49" fmla="*/ 1042 h 2214"/>
                  <a:gd name="T50" fmla="*/ 1689 w 2354"/>
                  <a:gd name="T51" fmla="*/ 620 h 2214"/>
                  <a:gd name="T52" fmla="*/ 1192 w 2354"/>
                  <a:gd name="T53" fmla="*/ 123 h 2214"/>
                  <a:gd name="T54" fmla="*/ 696 w 2354"/>
                  <a:gd name="T55" fmla="*/ 620 h 2214"/>
                  <a:gd name="T56" fmla="*/ 911 w 2354"/>
                  <a:gd name="T57" fmla="*/ 1028 h 2214"/>
                  <a:gd name="T58" fmla="*/ 848 w 2354"/>
                  <a:gd name="T59" fmla="*/ 1136 h 2214"/>
                  <a:gd name="T60" fmla="*/ 619 w 2354"/>
                  <a:gd name="T61" fmla="*/ 1080 h 2214"/>
                  <a:gd name="T62" fmla="*/ 123 w 2354"/>
                  <a:gd name="T63" fmla="*/ 1576 h 2214"/>
                  <a:gd name="T64" fmla="*/ 619 w 2354"/>
                  <a:gd name="T65" fmla="*/ 2072 h 2214"/>
                  <a:gd name="T66" fmla="*/ 1114 w 2354"/>
                  <a:gd name="T67" fmla="*/ 1606 h 2214"/>
                  <a:gd name="T68" fmla="*/ 1239 w 2354"/>
                  <a:gd name="T69" fmla="*/ 1606 h 2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54" h="2214">
                    <a:moveTo>
                      <a:pt x="1735" y="2214"/>
                    </a:moveTo>
                    <a:cubicBezTo>
                      <a:pt x="1507" y="2214"/>
                      <a:pt x="1298" y="2089"/>
                      <a:pt x="1190" y="1889"/>
                    </a:cubicBezTo>
                    <a:cubicBezTo>
                      <a:pt x="1172" y="1856"/>
                      <a:pt x="1172" y="1856"/>
                      <a:pt x="1172" y="1856"/>
                    </a:cubicBezTo>
                    <a:cubicBezTo>
                      <a:pt x="1154" y="1888"/>
                      <a:pt x="1154" y="1888"/>
                      <a:pt x="1154" y="1888"/>
                    </a:cubicBezTo>
                    <a:cubicBezTo>
                      <a:pt x="1043" y="2078"/>
                      <a:pt x="838" y="2195"/>
                      <a:pt x="619" y="2195"/>
                    </a:cubicBezTo>
                    <a:cubicBezTo>
                      <a:pt x="277" y="2195"/>
                      <a:pt x="0" y="1918"/>
                      <a:pt x="0" y="1576"/>
                    </a:cubicBezTo>
                    <a:cubicBezTo>
                      <a:pt x="0" y="1234"/>
                      <a:pt x="277" y="956"/>
                      <a:pt x="619" y="956"/>
                    </a:cubicBezTo>
                    <a:cubicBezTo>
                      <a:pt x="622" y="956"/>
                      <a:pt x="625" y="957"/>
                      <a:pt x="628" y="957"/>
                    </a:cubicBezTo>
                    <a:cubicBezTo>
                      <a:pt x="636" y="957"/>
                      <a:pt x="636" y="957"/>
                      <a:pt x="636" y="957"/>
                    </a:cubicBezTo>
                    <a:cubicBezTo>
                      <a:pt x="672" y="958"/>
                      <a:pt x="672" y="958"/>
                      <a:pt x="672" y="958"/>
                    </a:cubicBezTo>
                    <a:cubicBezTo>
                      <a:pt x="654" y="926"/>
                      <a:pt x="654" y="926"/>
                      <a:pt x="654" y="926"/>
                    </a:cubicBezTo>
                    <a:cubicBezTo>
                      <a:pt x="601" y="833"/>
                      <a:pt x="573" y="727"/>
                      <a:pt x="573" y="620"/>
                    </a:cubicBezTo>
                    <a:cubicBezTo>
                      <a:pt x="573" y="278"/>
                      <a:pt x="851" y="0"/>
                      <a:pt x="1192" y="0"/>
                    </a:cubicBezTo>
                    <a:cubicBezTo>
                      <a:pt x="1534" y="0"/>
                      <a:pt x="1812" y="278"/>
                      <a:pt x="1812" y="620"/>
                    </a:cubicBezTo>
                    <a:cubicBezTo>
                      <a:pt x="1812" y="734"/>
                      <a:pt x="1780" y="846"/>
                      <a:pt x="1720" y="944"/>
                    </a:cubicBezTo>
                    <a:cubicBezTo>
                      <a:pt x="1701" y="975"/>
                      <a:pt x="1701" y="975"/>
                      <a:pt x="1701" y="975"/>
                    </a:cubicBezTo>
                    <a:cubicBezTo>
                      <a:pt x="1737" y="975"/>
                      <a:pt x="1737" y="975"/>
                      <a:pt x="1737" y="975"/>
                    </a:cubicBezTo>
                    <a:cubicBezTo>
                      <a:pt x="2078" y="976"/>
                      <a:pt x="2354" y="1254"/>
                      <a:pt x="2354" y="1595"/>
                    </a:cubicBezTo>
                    <a:cubicBezTo>
                      <a:pt x="2354" y="1936"/>
                      <a:pt x="2077" y="2214"/>
                      <a:pt x="1735" y="2214"/>
                    </a:cubicBezTo>
                    <a:close/>
                    <a:moveTo>
                      <a:pt x="1239" y="1606"/>
                    </a:moveTo>
                    <a:cubicBezTo>
                      <a:pt x="1245" y="1874"/>
                      <a:pt x="1465" y="2091"/>
                      <a:pt x="1735" y="2091"/>
                    </a:cubicBezTo>
                    <a:cubicBezTo>
                      <a:pt x="2009" y="2091"/>
                      <a:pt x="2231" y="1868"/>
                      <a:pt x="2231" y="1595"/>
                    </a:cubicBezTo>
                    <a:cubicBezTo>
                      <a:pt x="2231" y="1321"/>
                      <a:pt x="2009" y="1098"/>
                      <a:pt x="1735" y="1098"/>
                    </a:cubicBezTo>
                    <a:cubicBezTo>
                      <a:pt x="1658" y="1098"/>
                      <a:pt x="1581" y="1116"/>
                      <a:pt x="1512" y="1151"/>
                    </a:cubicBezTo>
                    <a:cubicBezTo>
                      <a:pt x="1452" y="1042"/>
                      <a:pt x="1452" y="1042"/>
                      <a:pt x="1452" y="1042"/>
                    </a:cubicBezTo>
                    <a:cubicBezTo>
                      <a:pt x="1598" y="952"/>
                      <a:pt x="1689" y="792"/>
                      <a:pt x="1689" y="620"/>
                    </a:cubicBezTo>
                    <a:cubicBezTo>
                      <a:pt x="1689" y="346"/>
                      <a:pt x="1466" y="123"/>
                      <a:pt x="1192" y="123"/>
                    </a:cubicBezTo>
                    <a:cubicBezTo>
                      <a:pt x="919" y="123"/>
                      <a:pt x="696" y="346"/>
                      <a:pt x="696" y="620"/>
                    </a:cubicBezTo>
                    <a:cubicBezTo>
                      <a:pt x="696" y="784"/>
                      <a:pt x="776" y="935"/>
                      <a:pt x="911" y="1028"/>
                    </a:cubicBezTo>
                    <a:cubicBezTo>
                      <a:pt x="848" y="1136"/>
                      <a:pt x="848" y="1136"/>
                      <a:pt x="848" y="1136"/>
                    </a:cubicBezTo>
                    <a:cubicBezTo>
                      <a:pt x="777" y="1099"/>
                      <a:pt x="699" y="1080"/>
                      <a:pt x="619" y="1080"/>
                    </a:cubicBezTo>
                    <a:cubicBezTo>
                      <a:pt x="345" y="1080"/>
                      <a:pt x="123" y="1302"/>
                      <a:pt x="123" y="1576"/>
                    </a:cubicBezTo>
                    <a:cubicBezTo>
                      <a:pt x="123" y="1850"/>
                      <a:pt x="345" y="2072"/>
                      <a:pt x="619" y="2072"/>
                    </a:cubicBezTo>
                    <a:cubicBezTo>
                      <a:pt x="881" y="2072"/>
                      <a:pt x="1099" y="1865"/>
                      <a:pt x="1114" y="1606"/>
                    </a:cubicBezTo>
                    <a:lnTo>
                      <a:pt x="1239" y="1606"/>
                    </a:lnTo>
                    <a:close/>
                  </a:path>
                </a:pathLst>
              </a:custGeom>
              <a:gradFill flip="none" rotWithShape="1">
                <a:gsLst>
                  <a:gs pos="2000">
                    <a:schemeClr val="bg1">
                      <a:lumMod val="95000"/>
                    </a:schemeClr>
                  </a:gs>
                  <a:gs pos="63000">
                    <a:schemeClr val="bg1">
                      <a:lumMod val="6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</a:endParaRPr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7042783" y="1718216"/>
            <a:ext cx="2973529" cy="1045219"/>
            <a:chOff x="5137022" y="1269653"/>
            <a:chExt cx="2283100" cy="795528"/>
          </a:xfrm>
        </p:grpSpPr>
        <p:sp>
          <p:nvSpPr>
            <p:cNvPr id="62" name="Freeform 87"/>
            <p:cNvSpPr/>
            <p:nvPr/>
          </p:nvSpPr>
          <p:spPr bwMode="auto">
            <a:xfrm>
              <a:off x="5195888" y="1350963"/>
              <a:ext cx="206375" cy="207962"/>
            </a:xfrm>
            <a:custGeom>
              <a:avLst/>
              <a:gdLst>
                <a:gd name="T0" fmla="*/ 7 w 186"/>
                <a:gd name="T1" fmla="*/ 186 h 186"/>
                <a:gd name="T2" fmla="*/ 0 w 186"/>
                <a:gd name="T3" fmla="*/ 179 h 186"/>
                <a:gd name="T4" fmla="*/ 0 w 186"/>
                <a:gd name="T5" fmla="*/ 3 h 186"/>
                <a:gd name="T6" fmla="*/ 1 w 186"/>
                <a:gd name="T7" fmla="*/ 0 h 186"/>
                <a:gd name="T8" fmla="*/ 3 w 186"/>
                <a:gd name="T9" fmla="*/ 2 h 186"/>
                <a:gd name="T10" fmla="*/ 184 w 186"/>
                <a:gd name="T11" fmla="*/ 183 h 186"/>
                <a:gd name="T12" fmla="*/ 186 w 186"/>
                <a:gd name="T13" fmla="*/ 185 h 186"/>
                <a:gd name="T14" fmla="*/ 183 w 186"/>
                <a:gd name="T15" fmla="*/ 186 h 186"/>
                <a:gd name="T16" fmla="*/ 7 w 186"/>
                <a:gd name="T1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186">
                  <a:moveTo>
                    <a:pt x="7" y="186"/>
                  </a:moveTo>
                  <a:cubicBezTo>
                    <a:pt x="3" y="186"/>
                    <a:pt x="0" y="183"/>
                    <a:pt x="0" y="17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2" y="1"/>
                    <a:pt x="3" y="2"/>
                  </a:cubicBezTo>
                  <a:cubicBezTo>
                    <a:pt x="184" y="183"/>
                    <a:pt x="184" y="183"/>
                    <a:pt x="184" y="183"/>
                  </a:cubicBezTo>
                  <a:cubicBezTo>
                    <a:pt x="186" y="184"/>
                    <a:pt x="186" y="185"/>
                    <a:pt x="186" y="185"/>
                  </a:cubicBezTo>
                  <a:cubicBezTo>
                    <a:pt x="186" y="185"/>
                    <a:pt x="185" y="186"/>
                    <a:pt x="183" y="186"/>
                  </a:cubicBezTo>
                  <a:lnTo>
                    <a:pt x="7" y="1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5137022" y="1269653"/>
              <a:ext cx="2283100" cy="795528"/>
              <a:chOff x="6037940" y="1646843"/>
              <a:chExt cx="2283100" cy="795528"/>
            </a:xfrm>
          </p:grpSpPr>
          <p:sp>
            <p:nvSpPr>
              <p:cNvPr id="64" name="TextBox 160"/>
              <p:cNvSpPr txBox="1"/>
              <p:nvPr/>
            </p:nvSpPr>
            <p:spPr>
              <a:xfrm>
                <a:off x="6037940" y="1903591"/>
                <a:ext cx="2071645" cy="53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zh-CN" altLang="en-US" sz="1000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n-ea"/>
                    <a:cs typeface="+mn-ea"/>
                  </a:rPr>
                  <a:t>点击添加文本   点击添加文本</a:t>
                </a:r>
                <a:endParaRPr lang="en-US" altLang="zh-CN" sz="10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cs typeface="+mn-ea"/>
                </a:endParaRPr>
              </a:p>
              <a:p>
                <a:pPr algn="ctr">
                  <a:defRPr/>
                </a:pPr>
                <a:r>
                  <a:rPr lang="zh-CN" altLang="en-US" sz="1000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n-ea"/>
                    <a:cs typeface="+mn-ea"/>
                  </a:rPr>
                  <a:t>点击添加文本   点击添加文本</a:t>
                </a:r>
                <a:endParaRPr lang="en-US" altLang="zh-CN" sz="10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cs typeface="+mn-ea"/>
                </a:endParaRPr>
              </a:p>
              <a:p>
                <a:pPr algn="ctr">
                  <a:defRPr/>
                </a:pPr>
                <a:r>
                  <a:rPr lang="zh-CN" altLang="en-US" sz="1000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n-ea"/>
                    <a:cs typeface="+mn-ea"/>
                  </a:rPr>
                  <a:t>点击添加文本   点击添加文本</a:t>
                </a:r>
                <a:endParaRPr lang="en-US" altLang="zh-CN" sz="10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cs typeface="+mn-ea"/>
                </a:endParaRPr>
              </a:p>
              <a:p>
                <a:pPr algn="ctr">
                  <a:defRPr/>
                </a:pPr>
                <a:endParaRPr lang="en-US" altLang="zh-CN" sz="10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6358751" y="1646843"/>
                <a:ext cx="1559668" cy="236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ts val="1700"/>
                  </a:lnSpc>
                </a:pPr>
                <a:r>
                  <a:rPr lang="zh-CN" altLang="en-US" b="1" dirty="0">
                    <a:solidFill>
                      <a:schemeClr val="accent2"/>
                    </a:solidFill>
                    <a:latin typeface="Arial" panose="020B0604020202020204" pitchFamily="34" charset="0"/>
                    <a:cs typeface="+mn-ea"/>
                  </a:rPr>
                  <a:t>点击增加标题文本</a:t>
                </a:r>
                <a:endParaRPr lang="en-US" altLang="zh-CN" b="1" dirty="0">
                  <a:solidFill>
                    <a:schemeClr val="accent2"/>
                  </a:solidFill>
                  <a:latin typeface="Arial" panose="020B0604020202020204" pitchFamily="34" charset="0"/>
                  <a:cs typeface="+mn-ea"/>
                </a:endParaRPr>
              </a:p>
            </p:txBody>
          </p:sp>
          <p:cxnSp>
            <p:nvCxnSpPr>
              <p:cNvPr id="66" name="直接连接符 65"/>
              <p:cNvCxnSpPr/>
              <p:nvPr/>
            </p:nvCxnSpPr>
            <p:spPr>
              <a:xfrm>
                <a:off x="6445250" y="1920736"/>
                <a:ext cx="1875790" cy="0"/>
              </a:xfrm>
              <a:prstGeom prst="line">
                <a:avLst/>
              </a:prstGeom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7" name="组合 66"/>
          <p:cNvGrpSpPr/>
          <p:nvPr/>
        </p:nvGrpSpPr>
        <p:grpSpPr>
          <a:xfrm>
            <a:off x="8064164" y="4154390"/>
            <a:ext cx="2899096" cy="1045219"/>
            <a:chOff x="5921247" y="3123853"/>
            <a:chExt cx="2225950" cy="795528"/>
          </a:xfrm>
        </p:grpSpPr>
        <p:sp>
          <p:nvSpPr>
            <p:cNvPr id="68" name="Freeform 85"/>
            <p:cNvSpPr/>
            <p:nvPr/>
          </p:nvSpPr>
          <p:spPr bwMode="auto">
            <a:xfrm>
              <a:off x="5998311" y="3213100"/>
              <a:ext cx="179388" cy="177800"/>
            </a:xfrm>
            <a:custGeom>
              <a:avLst/>
              <a:gdLst>
                <a:gd name="T0" fmla="*/ 0 w 161"/>
                <a:gd name="T1" fmla="*/ 5 h 160"/>
                <a:gd name="T2" fmla="*/ 5 w 161"/>
                <a:gd name="T3" fmla="*/ 0 h 160"/>
                <a:gd name="T4" fmla="*/ 158 w 161"/>
                <a:gd name="T5" fmla="*/ 0 h 160"/>
                <a:gd name="T6" fmla="*/ 161 w 161"/>
                <a:gd name="T7" fmla="*/ 0 h 160"/>
                <a:gd name="T8" fmla="*/ 159 w 161"/>
                <a:gd name="T9" fmla="*/ 2 h 160"/>
                <a:gd name="T10" fmla="*/ 2 w 161"/>
                <a:gd name="T11" fmla="*/ 159 h 160"/>
                <a:gd name="T12" fmla="*/ 0 w 161"/>
                <a:gd name="T13" fmla="*/ 160 h 160"/>
                <a:gd name="T14" fmla="*/ 0 w 161"/>
                <a:gd name="T15" fmla="*/ 158 h 160"/>
                <a:gd name="T16" fmla="*/ 0 w 161"/>
                <a:gd name="T17" fmla="*/ 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160">
                  <a:moveTo>
                    <a:pt x="0" y="5"/>
                  </a:moveTo>
                  <a:cubicBezTo>
                    <a:pt x="0" y="2"/>
                    <a:pt x="2" y="0"/>
                    <a:pt x="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60" y="0"/>
                    <a:pt x="161" y="0"/>
                    <a:pt x="161" y="0"/>
                  </a:cubicBezTo>
                  <a:cubicBezTo>
                    <a:pt x="161" y="1"/>
                    <a:pt x="160" y="1"/>
                    <a:pt x="159" y="2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1" y="160"/>
                    <a:pt x="1" y="160"/>
                    <a:pt x="0" y="160"/>
                  </a:cubicBezTo>
                  <a:cubicBezTo>
                    <a:pt x="0" y="160"/>
                    <a:pt x="0" y="160"/>
                    <a:pt x="0" y="15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5921247" y="3123853"/>
              <a:ext cx="2225950" cy="795528"/>
              <a:chOff x="6095090" y="1646843"/>
              <a:chExt cx="2225950" cy="795528"/>
            </a:xfrm>
          </p:grpSpPr>
          <p:sp>
            <p:nvSpPr>
              <p:cNvPr id="70" name="TextBox 164"/>
              <p:cNvSpPr txBox="1"/>
              <p:nvPr/>
            </p:nvSpPr>
            <p:spPr>
              <a:xfrm>
                <a:off x="6095090" y="1903591"/>
                <a:ext cx="2071645" cy="53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zh-CN" altLang="en-US" sz="1000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n-ea"/>
                    <a:cs typeface="+mn-ea"/>
                  </a:rPr>
                  <a:t>点击添加文本   点击添加文本</a:t>
                </a:r>
                <a:endParaRPr lang="en-US" altLang="zh-CN" sz="10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cs typeface="+mn-ea"/>
                </a:endParaRPr>
              </a:p>
              <a:p>
                <a:pPr algn="ctr">
                  <a:defRPr/>
                </a:pPr>
                <a:r>
                  <a:rPr lang="zh-CN" altLang="en-US" sz="1000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n-ea"/>
                    <a:cs typeface="+mn-ea"/>
                  </a:rPr>
                  <a:t>点击添加文本   点击添加文本</a:t>
                </a:r>
                <a:endParaRPr lang="en-US" altLang="zh-CN" sz="10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cs typeface="+mn-ea"/>
                </a:endParaRPr>
              </a:p>
              <a:p>
                <a:pPr algn="ctr">
                  <a:defRPr/>
                </a:pPr>
                <a:r>
                  <a:rPr lang="zh-CN" altLang="en-US" sz="1000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n-ea"/>
                    <a:cs typeface="+mn-ea"/>
                  </a:rPr>
                  <a:t>点击添加文本   点击添加文本</a:t>
                </a:r>
                <a:endParaRPr lang="en-US" altLang="zh-CN" sz="10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cs typeface="+mn-ea"/>
                </a:endParaRPr>
              </a:p>
              <a:p>
                <a:pPr algn="ctr">
                  <a:defRPr/>
                </a:pPr>
                <a:endParaRPr lang="en-US" altLang="zh-CN" sz="10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6358751" y="1646843"/>
                <a:ext cx="1559668" cy="236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ts val="1700"/>
                  </a:lnSpc>
                </a:pPr>
                <a:r>
                  <a:rPr lang="zh-CN" altLang="en-US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+mn-ea"/>
                  </a:rPr>
                  <a:t>点击增加标题文本</a:t>
                </a:r>
                <a:endParaRPr lang="en-US" altLang="zh-CN" b="1" dirty="0">
                  <a:solidFill>
                    <a:schemeClr val="accent1"/>
                  </a:solidFill>
                  <a:latin typeface="Arial" panose="020B0604020202020204" pitchFamily="34" charset="0"/>
                  <a:cs typeface="+mn-ea"/>
                </a:endParaRPr>
              </a:p>
            </p:txBody>
          </p:sp>
          <p:cxnSp>
            <p:nvCxnSpPr>
              <p:cNvPr id="72" name="直接连接符 71"/>
              <p:cNvCxnSpPr/>
              <p:nvPr/>
            </p:nvCxnSpPr>
            <p:spPr>
              <a:xfrm>
                <a:off x="6445250" y="1920736"/>
                <a:ext cx="1875790" cy="0"/>
              </a:xfrm>
              <a:prstGeom prst="line">
                <a:avLst/>
              </a:prstGeom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组合 72"/>
          <p:cNvGrpSpPr/>
          <p:nvPr/>
        </p:nvGrpSpPr>
        <p:grpSpPr>
          <a:xfrm>
            <a:off x="1807855" y="2637625"/>
            <a:ext cx="2992003" cy="1045219"/>
            <a:chOff x="1117600" y="1969423"/>
            <a:chExt cx="2297285" cy="795527"/>
          </a:xfrm>
        </p:grpSpPr>
        <p:sp>
          <p:nvSpPr>
            <p:cNvPr id="74" name="Freeform 86"/>
            <p:cNvSpPr/>
            <p:nvPr/>
          </p:nvSpPr>
          <p:spPr bwMode="auto">
            <a:xfrm>
              <a:off x="3154363" y="2544445"/>
              <a:ext cx="207963" cy="207962"/>
            </a:xfrm>
            <a:custGeom>
              <a:avLst/>
              <a:gdLst>
                <a:gd name="T0" fmla="*/ 187 w 187"/>
                <a:gd name="T1" fmla="*/ 180 h 186"/>
                <a:gd name="T2" fmla="*/ 181 w 187"/>
                <a:gd name="T3" fmla="*/ 186 h 186"/>
                <a:gd name="T4" fmla="*/ 3 w 187"/>
                <a:gd name="T5" fmla="*/ 186 h 186"/>
                <a:gd name="T6" fmla="*/ 0 w 187"/>
                <a:gd name="T7" fmla="*/ 186 h 186"/>
                <a:gd name="T8" fmla="*/ 2 w 187"/>
                <a:gd name="T9" fmla="*/ 183 h 186"/>
                <a:gd name="T10" fmla="*/ 184 w 187"/>
                <a:gd name="T11" fmla="*/ 1 h 186"/>
                <a:gd name="T12" fmla="*/ 186 w 187"/>
                <a:gd name="T13" fmla="*/ 0 h 186"/>
                <a:gd name="T14" fmla="*/ 187 w 187"/>
                <a:gd name="T15" fmla="*/ 2 h 186"/>
                <a:gd name="T16" fmla="*/ 187 w 187"/>
                <a:gd name="T17" fmla="*/ 18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186">
                  <a:moveTo>
                    <a:pt x="187" y="180"/>
                  </a:moveTo>
                  <a:cubicBezTo>
                    <a:pt x="187" y="184"/>
                    <a:pt x="184" y="186"/>
                    <a:pt x="181" y="186"/>
                  </a:cubicBezTo>
                  <a:cubicBezTo>
                    <a:pt x="3" y="186"/>
                    <a:pt x="3" y="186"/>
                    <a:pt x="3" y="186"/>
                  </a:cubicBezTo>
                  <a:cubicBezTo>
                    <a:pt x="1" y="186"/>
                    <a:pt x="0" y="186"/>
                    <a:pt x="0" y="186"/>
                  </a:cubicBezTo>
                  <a:cubicBezTo>
                    <a:pt x="0" y="185"/>
                    <a:pt x="1" y="184"/>
                    <a:pt x="2" y="183"/>
                  </a:cubicBezTo>
                  <a:cubicBezTo>
                    <a:pt x="184" y="1"/>
                    <a:pt x="184" y="1"/>
                    <a:pt x="184" y="1"/>
                  </a:cubicBezTo>
                  <a:cubicBezTo>
                    <a:pt x="185" y="0"/>
                    <a:pt x="186" y="0"/>
                    <a:pt x="186" y="0"/>
                  </a:cubicBezTo>
                  <a:cubicBezTo>
                    <a:pt x="187" y="0"/>
                    <a:pt x="187" y="1"/>
                    <a:pt x="187" y="2"/>
                  </a:cubicBezTo>
                  <a:lnTo>
                    <a:pt x="187" y="18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1117600" y="1969423"/>
              <a:ext cx="2297285" cy="795527"/>
              <a:chOff x="6445250" y="1646843"/>
              <a:chExt cx="2297285" cy="795527"/>
            </a:xfrm>
          </p:grpSpPr>
          <p:sp>
            <p:nvSpPr>
              <p:cNvPr id="76" name="TextBox 168"/>
              <p:cNvSpPr txBox="1"/>
              <p:nvPr/>
            </p:nvSpPr>
            <p:spPr>
              <a:xfrm>
                <a:off x="6670890" y="1903590"/>
                <a:ext cx="2071645" cy="53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zh-CN" altLang="en-US" sz="1000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n-ea"/>
                    <a:cs typeface="+mn-ea"/>
                  </a:rPr>
                  <a:t>点击添加文本   点击添加文本</a:t>
                </a:r>
                <a:endParaRPr lang="en-US" altLang="zh-CN" sz="10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cs typeface="+mn-ea"/>
                </a:endParaRPr>
              </a:p>
              <a:p>
                <a:pPr algn="ctr">
                  <a:defRPr/>
                </a:pPr>
                <a:r>
                  <a:rPr lang="zh-CN" altLang="en-US" sz="1000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n-ea"/>
                    <a:cs typeface="+mn-ea"/>
                  </a:rPr>
                  <a:t>点击添加文本   点击添加文本</a:t>
                </a:r>
                <a:endParaRPr lang="en-US" altLang="zh-CN" sz="10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cs typeface="+mn-ea"/>
                </a:endParaRPr>
              </a:p>
              <a:p>
                <a:pPr algn="ctr">
                  <a:defRPr/>
                </a:pPr>
                <a:r>
                  <a:rPr lang="zh-CN" altLang="en-US" sz="1000" kern="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n-ea"/>
                    <a:cs typeface="+mn-ea"/>
                  </a:rPr>
                  <a:t>点击添加文本   点击添加文本</a:t>
                </a:r>
                <a:endParaRPr lang="en-US" altLang="zh-CN" sz="10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cs typeface="+mn-ea"/>
                </a:endParaRPr>
              </a:p>
              <a:p>
                <a:pPr algn="ctr">
                  <a:defRPr/>
                </a:pPr>
                <a:endParaRPr lang="en-US" altLang="zh-CN" sz="10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6888341" y="1646843"/>
                <a:ext cx="1559668" cy="236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ts val="1700"/>
                  </a:lnSpc>
                </a:pPr>
                <a:r>
                  <a:rPr lang="zh-CN" altLang="en-US" b="1" dirty="0">
                    <a:solidFill>
                      <a:schemeClr val="tx2"/>
                    </a:solidFill>
                    <a:latin typeface="Arial" panose="020B0604020202020204" pitchFamily="34" charset="0"/>
                    <a:cs typeface="+mn-ea"/>
                  </a:rPr>
                  <a:t>点击增加标题文本</a:t>
                </a:r>
                <a:endParaRPr lang="en-US" altLang="zh-CN" b="1" dirty="0">
                  <a:solidFill>
                    <a:schemeClr val="tx2"/>
                  </a:solidFill>
                  <a:latin typeface="Arial" panose="020B0604020202020204" pitchFamily="34" charset="0"/>
                  <a:cs typeface="+mn-ea"/>
                </a:endParaRPr>
              </a:p>
            </p:txBody>
          </p:sp>
          <p:cxnSp>
            <p:nvCxnSpPr>
              <p:cNvPr id="78" name="直接连接符 77"/>
              <p:cNvCxnSpPr/>
              <p:nvPr/>
            </p:nvCxnSpPr>
            <p:spPr>
              <a:xfrm>
                <a:off x="6445250" y="1920736"/>
                <a:ext cx="1875790" cy="0"/>
              </a:xfrm>
              <a:prstGeom prst="line">
                <a:avLst/>
              </a:prstGeom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9" name="组合 78"/>
          <p:cNvGrpSpPr/>
          <p:nvPr/>
        </p:nvGrpSpPr>
        <p:grpSpPr>
          <a:xfrm>
            <a:off x="2517937" y="4201879"/>
            <a:ext cx="1041002" cy="310341"/>
            <a:chOff x="1019698" y="2986599"/>
            <a:chExt cx="799289" cy="236204"/>
          </a:xfrm>
        </p:grpSpPr>
        <p:sp>
          <p:nvSpPr>
            <p:cNvPr id="80" name="Freeform 86"/>
            <p:cNvSpPr/>
            <p:nvPr/>
          </p:nvSpPr>
          <p:spPr bwMode="auto">
            <a:xfrm>
              <a:off x="1019698" y="3040267"/>
              <a:ext cx="115684" cy="115683"/>
            </a:xfrm>
            <a:custGeom>
              <a:avLst/>
              <a:gdLst>
                <a:gd name="T0" fmla="*/ 187 w 187"/>
                <a:gd name="T1" fmla="*/ 180 h 186"/>
                <a:gd name="T2" fmla="*/ 181 w 187"/>
                <a:gd name="T3" fmla="*/ 186 h 186"/>
                <a:gd name="T4" fmla="*/ 3 w 187"/>
                <a:gd name="T5" fmla="*/ 186 h 186"/>
                <a:gd name="T6" fmla="*/ 0 w 187"/>
                <a:gd name="T7" fmla="*/ 186 h 186"/>
                <a:gd name="T8" fmla="*/ 2 w 187"/>
                <a:gd name="T9" fmla="*/ 183 h 186"/>
                <a:gd name="T10" fmla="*/ 184 w 187"/>
                <a:gd name="T11" fmla="*/ 1 h 186"/>
                <a:gd name="T12" fmla="*/ 186 w 187"/>
                <a:gd name="T13" fmla="*/ 0 h 186"/>
                <a:gd name="T14" fmla="*/ 187 w 187"/>
                <a:gd name="T15" fmla="*/ 2 h 186"/>
                <a:gd name="T16" fmla="*/ 187 w 187"/>
                <a:gd name="T17" fmla="*/ 18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186">
                  <a:moveTo>
                    <a:pt x="187" y="180"/>
                  </a:moveTo>
                  <a:cubicBezTo>
                    <a:pt x="187" y="184"/>
                    <a:pt x="184" y="186"/>
                    <a:pt x="181" y="186"/>
                  </a:cubicBezTo>
                  <a:cubicBezTo>
                    <a:pt x="3" y="186"/>
                    <a:pt x="3" y="186"/>
                    <a:pt x="3" y="186"/>
                  </a:cubicBezTo>
                  <a:cubicBezTo>
                    <a:pt x="1" y="186"/>
                    <a:pt x="0" y="186"/>
                    <a:pt x="0" y="186"/>
                  </a:cubicBezTo>
                  <a:cubicBezTo>
                    <a:pt x="0" y="185"/>
                    <a:pt x="1" y="184"/>
                    <a:pt x="2" y="183"/>
                  </a:cubicBezTo>
                  <a:cubicBezTo>
                    <a:pt x="184" y="1"/>
                    <a:pt x="184" y="1"/>
                    <a:pt x="184" y="1"/>
                  </a:cubicBezTo>
                  <a:cubicBezTo>
                    <a:pt x="185" y="0"/>
                    <a:pt x="186" y="0"/>
                    <a:pt x="186" y="0"/>
                  </a:cubicBezTo>
                  <a:cubicBezTo>
                    <a:pt x="187" y="0"/>
                    <a:pt x="187" y="1"/>
                    <a:pt x="187" y="2"/>
                  </a:cubicBezTo>
                  <a:lnTo>
                    <a:pt x="187" y="18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cs typeface="+mn-ea"/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1125802" y="2986599"/>
              <a:ext cx="693185" cy="2362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+mn-ea"/>
                </a:rPr>
                <a:t>添加文字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+mn-ea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2517936" y="4551182"/>
            <a:ext cx="1041002" cy="310341"/>
            <a:chOff x="1019698" y="2986599"/>
            <a:chExt cx="799290" cy="236204"/>
          </a:xfrm>
        </p:grpSpPr>
        <p:sp>
          <p:nvSpPr>
            <p:cNvPr id="83" name="Freeform 86"/>
            <p:cNvSpPr/>
            <p:nvPr/>
          </p:nvSpPr>
          <p:spPr bwMode="auto">
            <a:xfrm>
              <a:off x="1019698" y="3040267"/>
              <a:ext cx="115684" cy="115683"/>
            </a:xfrm>
            <a:custGeom>
              <a:avLst/>
              <a:gdLst>
                <a:gd name="T0" fmla="*/ 187 w 187"/>
                <a:gd name="T1" fmla="*/ 180 h 186"/>
                <a:gd name="T2" fmla="*/ 181 w 187"/>
                <a:gd name="T3" fmla="*/ 186 h 186"/>
                <a:gd name="T4" fmla="*/ 3 w 187"/>
                <a:gd name="T5" fmla="*/ 186 h 186"/>
                <a:gd name="T6" fmla="*/ 0 w 187"/>
                <a:gd name="T7" fmla="*/ 186 h 186"/>
                <a:gd name="T8" fmla="*/ 2 w 187"/>
                <a:gd name="T9" fmla="*/ 183 h 186"/>
                <a:gd name="T10" fmla="*/ 184 w 187"/>
                <a:gd name="T11" fmla="*/ 1 h 186"/>
                <a:gd name="T12" fmla="*/ 186 w 187"/>
                <a:gd name="T13" fmla="*/ 0 h 186"/>
                <a:gd name="T14" fmla="*/ 187 w 187"/>
                <a:gd name="T15" fmla="*/ 2 h 186"/>
                <a:gd name="T16" fmla="*/ 187 w 187"/>
                <a:gd name="T17" fmla="*/ 18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186">
                  <a:moveTo>
                    <a:pt x="187" y="180"/>
                  </a:moveTo>
                  <a:cubicBezTo>
                    <a:pt x="187" y="184"/>
                    <a:pt x="184" y="186"/>
                    <a:pt x="181" y="186"/>
                  </a:cubicBezTo>
                  <a:cubicBezTo>
                    <a:pt x="3" y="186"/>
                    <a:pt x="3" y="186"/>
                    <a:pt x="3" y="186"/>
                  </a:cubicBezTo>
                  <a:cubicBezTo>
                    <a:pt x="1" y="186"/>
                    <a:pt x="0" y="186"/>
                    <a:pt x="0" y="186"/>
                  </a:cubicBezTo>
                  <a:cubicBezTo>
                    <a:pt x="0" y="185"/>
                    <a:pt x="1" y="184"/>
                    <a:pt x="2" y="183"/>
                  </a:cubicBezTo>
                  <a:cubicBezTo>
                    <a:pt x="184" y="1"/>
                    <a:pt x="184" y="1"/>
                    <a:pt x="184" y="1"/>
                  </a:cubicBezTo>
                  <a:cubicBezTo>
                    <a:pt x="185" y="0"/>
                    <a:pt x="186" y="0"/>
                    <a:pt x="186" y="0"/>
                  </a:cubicBezTo>
                  <a:cubicBezTo>
                    <a:pt x="187" y="0"/>
                    <a:pt x="187" y="1"/>
                    <a:pt x="187" y="2"/>
                  </a:cubicBezTo>
                  <a:lnTo>
                    <a:pt x="187" y="1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84" name="矩形 83"/>
            <p:cNvSpPr/>
            <p:nvPr/>
          </p:nvSpPr>
          <p:spPr>
            <a:xfrm>
              <a:off x="1125802" y="2986599"/>
              <a:ext cx="693186" cy="2362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+mn-ea"/>
                </a:rPr>
                <a:t>添加文字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+mn-ea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2517936" y="4900484"/>
            <a:ext cx="1041002" cy="310341"/>
            <a:chOff x="1019698" y="2986599"/>
            <a:chExt cx="799290" cy="236204"/>
          </a:xfrm>
        </p:grpSpPr>
        <p:sp>
          <p:nvSpPr>
            <p:cNvPr id="86" name="Freeform 86"/>
            <p:cNvSpPr/>
            <p:nvPr/>
          </p:nvSpPr>
          <p:spPr bwMode="auto">
            <a:xfrm>
              <a:off x="1019698" y="3040267"/>
              <a:ext cx="115684" cy="115683"/>
            </a:xfrm>
            <a:custGeom>
              <a:avLst/>
              <a:gdLst>
                <a:gd name="T0" fmla="*/ 187 w 187"/>
                <a:gd name="T1" fmla="*/ 180 h 186"/>
                <a:gd name="T2" fmla="*/ 181 w 187"/>
                <a:gd name="T3" fmla="*/ 186 h 186"/>
                <a:gd name="T4" fmla="*/ 3 w 187"/>
                <a:gd name="T5" fmla="*/ 186 h 186"/>
                <a:gd name="T6" fmla="*/ 0 w 187"/>
                <a:gd name="T7" fmla="*/ 186 h 186"/>
                <a:gd name="T8" fmla="*/ 2 w 187"/>
                <a:gd name="T9" fmla="*/ 183 h 186"/>
                <a:gd name="T10" fmla="*/ 184 w 187"/>
                <a:gd name="T11" fmla="*/ 1 h 186"/>
                <a:gd name="T12" fmla="*/ 186 w 187"/>
                <a:gd name="T13" fmla="*/ 0 h 186"/>
                <a:gd name="T14" fmla="*/ 187 w 187"/>
                <a:gd name="T15" fmla="*/ 2 h 186"/>
                <a:gd name="T16" fmla="*/ 187 w 187"/>
                <a:gd name="T17" fmla="*/ 18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186">
                  <a:moveTo>
                    <a:pt x="187" y="180"/>
                  </a:moveTo>
                  <a:cubicBezTo>
                    <a:pt x="187" y="184"/>
                    <a:pt x="184" y="186"/>
                    <a:pt x="181" y="186"/>
                  </a:cubicBezTo>
                  <a:cubicBezTo>
                    <a:pt x="3" y="186"/>
                    <a:pt x="3" y="186"/>
                    <a:pt x="3" y="186"/>
                  </a:cubicBezTo>
                  <a:cubicBezTo>
                    <a:pt x="1" y="186"/>
                    <a:pt x="0" y="186"/>
                    <a:pt x="0" y="186"/>
                  </a:cubicBezTo>
                  <a:cubicBezTo>
                    <a:pt x="0" y="185"/>
                    <a:pt x="1" y="184"/>
                    <a:pt x="2" y="183"/>
                  </a:cubicBezTo>
                  <a:cubicBezTo>
                    <a:pt x="184" y="1"/>
                    <a:pt x="184" y="1"/>
                    <a:pt x="184" y="1"/>
                  </a:cubicBezTo>
                  <a:cubicBezTo>
                    <a:pt x="185" y="0"/>
                    <a:pt x="186" y="0"/>
                    <a:pt x="186" y="0"/>
                  </a:cubicBezTo>
                  <a:cubicBezTo>
                    <a:pt x="187" y="0"/>
                    <a:pt x="187" y="1"/>
                    <a:pt x="187" y="2"/>
                  </a:cubicBezTo>
                  <a:lnTo>
                    <a:pt x="187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1125802" y="2986599"/>
              <a:ext cx="693186" cy="2362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+mn-ea"/>
                </a:rPr>
                <a:t>添加文字</a:t>
              </a:r>
              <a:endParaRPr lang="en-US" altLang="zh-CN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+mn-ea"/>
              </a:endParaRPr>
            </a:p>
          </p:txBody>
        </p:sp>
      </p:grpSp>
      <p:pic>
        <p:nvPicPr>
          <p:cNvPr id="88" name="图片 8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03" y="3678007"/>
            <a:ext cx="1313501" cy="2299965"/>
          </a:xfrm>
          <a:prstGeom prst="rect">
            <a:avLst/>
          </a:prstGeom>
          <a:effectLst>
            <a:reflection blurRad="12700" stA="34000" endPos="42000" dir="5400000" sy="-100000" algn="bl" rotWithShape="0"/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9414" y="2006331"/>
            <a:ext cx="935256" cy="156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3381" y="2988465"/>
            <a:ext cx="935256" cy="156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9584" y="2040198"/>
            <a:ext cx="935256" cy="156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5748" y="2988465"/>
            <a:ext cx="935256" cy="156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131194" y="3690991"/>
            <a:ext cx="1169527" cy="400097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添加标题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2094223" y="4066392"/>
            <a:ext cx="1212826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974511" y="4153120"/>
            <a:ext cx="1502951" cy="984873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容，内容简要详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尽，言简意赅叙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述内容概要。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71029" y="4664543"/>
            <a:ext cx="1169527" cy="400097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添加标题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4334059" y="5039944"/>
            <a:ext cx="1186959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214346" y="5126672"/>
            <a:ext cx="1502951" cy="984873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容，内容简要详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尽，言简意赅叙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述内容概要。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76540" y="3717164"/>
            <a:ext cx="1169527" cy="400097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添加标题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6639570" y="4092565"/>
            <a:ext cx="1177651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519857" y="4179293"/>
            <a:ext cx="1502951" cy="984873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容，内容简要详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尽，言简意赅叙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述内容概要。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120723" y="4670611"/>
            <a:ext cx="1169527" cy="400097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添加标题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9083752" y="5046012"/>
            <a:ext cx="1179632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964040" y="5132740"/>
            <a:ext cx="1502951" cy="984873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容，内容简要详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尽，言简意赅叙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述内容概要。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7" grpId="0"/>
      <p:bldP spid="28" grpId="0"/>
      <p:bldP spid="30" grpId="0"/>
      <p:bldP spid="31" grpId="0"/>
      <p:bldP spid="33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等腰三角形 63"/>
          <p:cNvSpPr/>
          <p:nvPr/>
        </p:nvSpPr>
        <p:spPr>
          <a:xfrm rot="5400000" flipH="1" flipV="1">
            <a:off x="4538936" y="2701947"/>
            <a:ext cx="3230227" cy="3232303"/>
          </a:xfrm>
          <a:custGeom>
            <a:avLst/>
            <a:gdLst/>
            <a:ahLst/>
            <a:cxnLst/>
            <a:rect l="l" t="t" r="r" b="b"/>
            <a:pathLst>
              <a:path w="2422670" h="2424543">
                <a:moveTo>
                  <a:pt x="759971" y="1944015"/>
                </a:moveTo>
                <a:lnTo>
                  <a:pt x="584277" y="2248328"/>
                </a:lnTo>
                <a:cubicBezTo>
                  <a:pt x="238106" y="2040014"/>
                  <a:pt x="5682" y="1662800"/>
                  <a:pt x="0" y="1230808"/>
                </a:cubicBezTo>
                <a:lnTo>
                  <a:pt x="349958" y="1230808"/>
                </a:lnTo>
                <a:cubicBezTo>
                  <a:pt x="355601" y="1533265"/>
                  <a:pt x="517697" y="1797404"/>
                  <a:pt x="759971" y="1944015"/>
                </a:cubicBezTo>
                <a:close/>
                <a:moveTo>
                  <a:pt x="763773" y="478466"/>
                </a:moveTo>
                <a:cubicBezTo>
                  <a:pt x="521662" y="623037"/>
                  <a:pt x="358754" y="884703"/>
                  <a:pt x="350394" y="1185090"/>
                </a:cubicBezTo>
                <a:lnTo>
                  <a:pt x="436" y="1185090"/>
                </a:lnTo>
                <a:cubicBezTo>
                  <a:pt x="8829" y="755168"/>
                  <a:pt x="242084" y="380444"/>
                  <a:pt x="587973" y="173971"/>
                </a:cubicBezTo>
                <a:close/>
                <a:moveTo>
                  <a:pt x="853160" y="1782607"/>
                </a:moveTo>
                <a:lnTo>
                  <a:pt x="813552" y="1851210"/>
                </a:lnTo>
                <a:cubicBezTo>
                  <a:pt x="729964" y="1800075"/>
                  <a:pt x="657382" y="1732921"/>
                  <a:pt x="600638" y="1653520"/>
                </a:cubicBezTo>
                <a:lnTo>
                  <a:pt x="503345" y="1653520"/>
                </a:lnTo>
                <a:lnTo>
                  <a:pt x="549875" y="1573296"/>
                </a:lnTo>
                <a:cubicBezTo>
                  <a:pt x="493011" y="1471646"/>
                  <a:pt x="460224" y="1354942"/>
                  <a:pt x="457566" y="1230809"/>
                </a:cubicBezTo>
                <a:lnTo>
                  <a:pt x="538044" y="1230809"/>
                </a:lnTo>
                <a:cubicBezTo>
                  <a:pt x="542728" y="1464024"/>
                  <a:pt x="667247" y="1667699"/>
                  <a:pt x="853160" y="1782607"/>
                </a:cubicBezTo>
                <a:close/>
                <a:moveTo>
                  <a:pt x="856963" y="639874"/>
                </a:moveTo>
                <a:cubicBezTo>
                  <a:pt x="671207" y="752726"/>
                  <a:pt x="545897" y="953932"/>
                  <a:pt x="538917" y="1185090"/>
                </a:cubicBezTo>
                <a:lnTo>
                  <a:pt x="458002" y="1185090"/>
                </a:lnTo>
                <a:cubicBezTo>
                  <a:pt x="461801" y="1066449"/>
                  <a:pt x="493163" y="954783"/>
                  <a:pt x="547153" y="857032"/>
                </a:cubicBezTo>
                <a:lnTo>
                  <a:pt x="501094" y="777255"/>
                </a:lnTo>
                <a:lnTo>
                  <a:pt x="596544" y="777444"/>
                </a:lnTo>
                <a:cubicBezTo>
                  <a:pt x="654482" y="694006"/>
                  <a:pt x="729979" y="623909"/>
                  <a:pt x="817354" y="571271"/>
                </a:cubicBezTo>
                <a:close/>
                <a:moveTo>
                  <a:pt x="1565121" y="549455"/>
                </a:moveTo>
                <a:lnTo>
                  <a:pt x="1525515" y="618058"/>
                </a:lnTo>
                <a:cubicBezTo>
                  <a:pt x="1432784" y="565382"/>
                  <a:pt x="1325361" y="537114"/>
                  <a:pt x="1211334" y="537114"/>
                </a:cubicBezTo>
                <a:cubicBezTo>
                  <a:pt x="1097309" y="537114"/>
                  <a:pt x="989887" y="565380"/>
                  <a:pt x="897158" y="618057"/>
                </a:cubicBezTo>
                <a:lnTo>
                  <a:pt x="857550" y="549454"/>
                </a:lnTo>
                <a:cubicBezTo>
                  <a:pt x="948341" y="497410"/>
                  <a:pt x="1051839" y="466328"/>
                  <a:pt x="1162031" y="460664"/>
                </a:cubicBezTo>
                <a:lnTo>
                  <a:pt x="1211334" y="375658"/>
                </a:lnTo>
                <a:lnTo>
                  <a:pt x="1260637" y="460663"/>
                </a:lnTo>
                <a:cubicBezTo>
                  <a:pt x="1370831" y="466327"/>
                  <a:pt x="1474330" y="497410"/>
                  <a:pt x="1565121" y="549455"/>
                </a:cubicBezTo>
                <a:close/>
                <a:moveTo>
                  <a:pt x="1568922" y="1873026"/>
                </a:moveTo>
                <a:cubicBezTo>
                  <a:pt x="1477445" y="1926141"/>
                  <a:pt x="1372915" y="1957951"/>
                  <a:pt x="1261527" y="1963788"/>
                </a:cubicBezTo>
                <a:lnTo>
                  <a:pt x="1212479" y="2048353"/>
                </a:lnTo>
                <a:lnTo>
                  <a:pt x="1163519" y="1963939"/>
                </a:lnTo>
                <a:cubicBezTo>
                  <a:pt x="1051246" y="1958402"/>
                  <a:pt x="945878" y="1926521"/>
                  <a:pt x="853749" y="1873028"/>
                </a:cubicBezTo>
                <a:lnTo>
                  <a:pt x="893357" y="1804425"/>
                </a:lnTo>
                <a:cubicBezTo>
                  <a:pt x="986968" y="1858391"/>
                  <a:pt x="1095760" y="1887430"/>
                  <a:pt x="1211334" y="1887430"/>
                </a:cubicBezTo>
                <a:cubicBezTo>
                  <a:pt x="1326910" y="1887429"/>
                  <a:pt x="1435703" y="1858389"/>
                  <a:pt x="1529315" y="1804423"/>
                </a:cubicBezTo>
                <a:close/>
                <a:moveTo>
                  <a:pt x="1795616" y="150227"/>
                </a:moveTo>
                <a:lnTo>
                  <a:pt x="1618702" y="456650"/>
                </a:lnTo>
                <a:cubicBezTo>
                  <a:pt x="1498852" y="387305"/>
                  <a:pt x="1359455" y="349959"/>
                  <a:pt x="1211334" y="349958"/>
                </a:cubicBezTo>
                <a:cubicBezTo>
                  <a:pt x="1063214" y="349958"/>
                  <a:pt x="923819" y="387304"/>
                  <a:pt x="803969" y="456649"/>
                </a:cubicBezTo>
                <a:lnTo>
                  <a:pt x="627056" y="150226"/>
                </a:lnTo>
                <a:cubicBezTo>
                  <a:pt x="800213" y="54374"/>
                  <a:pt x="999424" y="1"/>
                  <a:pt x="1211335" y="0"/>
                </a:cubicBezTo>
                <a:cubicBezTo>
                  <a:pt x="1423247" y="0"/>
                  <a:pt x="1622459" y="54374"/>
                  <a:pt x="1795616" y="150227"/>
                </a:cubicBezTo>
                <a:close/>
                <a:moveTo>
                  <a:pt x="1799311" y="2272071"/>
                </a:moveTo>
                <a:cubicBezTo>
                  <a:pt x="1625358" y="2369376"/>
                  <a:pt x="1424789" y="2424543"/>
                  <a:pt x="1211334" y="2424543"/>
                </a:cubicBezTo>
                <a:cubicBezTo>
                  <a:pt x="997881" y="2424544"/>
                  <a:pt x="797313" y="2369376"/>
                  <a:pt x="623360" y="2272071"/>
                </a:cubicBezTo>
                <a:lnTo>
                  <a:pt x="800168" y="1965833"/>
                </a:lnTo>
                <a:cubicBezTo>
                  <a:pt x="920902" y="2036454"/>
                  <a:pt x="1061665" y="2074585"/>
                  <a:pt x="1211333" y="2074585"/>
                </a:cubicBezTo>
                <a:cubicBezTo>
                  <a:pt x="1361005" y="2074585"/>
                  <a:pt x="1501769" y="2036453"/>
                  <a:pt x="1622503" y="1965831"/>
                </a:cubicBezTo>
                <a:close/>
                <a:moveTo>
                  <a:pt x="1964666" y="1185089"/>
                </a:moveTo>
                <a:lnTo>
                  <a:pt x="1883753" y="1185089"/>
                </a:lnTo>
                <a:cubicBezTo>
                  <a:pt x="1876773" y="953931"/>
                  <a:pt x="1751463" y="752728"/>
                  <a:pt x="1565709" y="639875"/>
                </a:cubicBezTo>
                <a:lnTo>
                  <a:pt x="1605317" y="571274"/>
                </a:lnTo>
                <a:cubicBezTo>
                  <a:pt x="1691734" y="623336"/>
                  <a:pt x="1766533" y="692474"/>
                  <a:pt x="1824246" y="774692"/>
                </a:cubicBezTo>
                <a:lnTo>
                  <a:pt x="1925063" y="774692"/>
                </a:lnTo>
                <a:lnTo>
                  <a:pt x="1876356" y="858668"/>
                </a:lnTo>
                <a:cubicBezTo>
                  <a:pt x="1929848" y="956012"/>
                  <a:pt x="1960887" y="1067100"/>
                  <a:pt x="1964666" y="1185089"/>
                </a:cubicBezTo>
                <a:close/>
                <a:moveTo>
                  <a:pt x="1965103" y="1230810"/>
                </a:moveTo>
                <a:cubicBezTo>
                  <a:pt x="1962485" y="1353097"/>
                  <a:pt x="1930627" y="1468176"/>
                  <a:pt x="1875129" y="1568661"/>
                </a:cubicBezTo>
                <a:lnTo>
                  <a:pt x="1921357" y="1649100"/>
                </a:lnTo>
                <a:lnTo>
                  <a:pt x="1824867" y="1649292"/>
                </a:lnTo>
                <a:cubicBezTo>
                  <a:pt x="1767810" y="1730578"/>
                  <a:pt x="1694160" y="1799185"/>
                  <a:pt x="1609118" y="1851208"/>
                </a:cubicBezTo>
                <a:lnTo>
                  <a:pt x="1569510" y="1782605"/>
                </a:lnTo>
                <a:cubicBezTo>
                  <a:pt x="1755423" y="1667695"/>
                  <a:pt x="1879943" y="1464023"/>
                  <a:pt x="1884623" y="1230809"/>
                </a:cubicBezTo>
                <a:close/>
                <a:moveTo>
                  <a:pt x="2422233" y="1185089"/>
                </a:moveTo>
                <a:lnTo>
                  <a:pt x="2072275" y="1185090"/>
                </a:lnTo>
                <a:cubicBezTo>
                  <a:pt x="2063917" y="884702"/>
                  <a:pt x="1901008" y="623039"/>
                  <a:pt x="1658898" y="478469"/>
                </a:cubicBezTo>
                <a:lnTo>
                  <a:pt x="1834700" y="173971"/>
                </a:lnTo>
                <a:cubicBezTo>
                  <a:pt x="2180586" y="380445"/>
                  <a:pt x="2413840" y="755170"/>
                  <a:pt x="2422233" y="1185089"/>
                </a:cubicBezTo>
                <a:close/>
                <a:moveTo>
                  <a:pt x="2422670" y="1230808"/>
                </a:moveTo>
                <a:cubicBezTo>
                  <a:pt x="2416988" y="1662798"/>
                  <a:pt x="2184565" y="2040012"/>
                  <a:pt x="1838396" y="2248327"/>
                </a:cubicBezTo>
                <a:lnTo>
                  <a:pt x="1662699" y="1944013"/>
                </a:lnTo>
                <a:cubicBezTo>
                  <a:pt x="1904974" y="1797402"/>
                  <a:pt x="2067069" y="1533266"/>
                  <a:pt x="2072711" y="12308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07333" y="4144259"/>
            <a:ext cx="1477136" cy="369332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latin typeface="+mn-ea"/>
                <a:cs typeface="+mn-ea"/>
              </a:rPr>
              <a:t>添加文字内容</a:t>
            </a:r>
            <a:endParaRPr lang="zh-CN" altLang="en-US" sz="1600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414593" y="2742295"/>
            <a:ext cx="3620218" cy="440065"/>
            <a:chOff x="1345943" y="2241701"/>
            <a:chExt cx="2715517" cy="330049"/>
          </a:xfrm>
          <a:solidFill>
            <a:srgbClr val="D20402"/>
          </a:solidFill>
        </p:grpSpPr>
        <p:cxnSp>
          <p:nvCxnSpPr>
            <p:cNvPr id="26" name="直接连接符 25"/>
            <p:cNvCxnSpPr/>
            <p:nvPr/>
          </p:nvCxnSpPr>
          <p:spPr>
            <a:xfrm>
              <a:off x="1353344" y="2263387"/>
              <a:ext cx="2278171" cy="0"/>
            </a:xfrm>
            <a:prstGeom prst="line">
              <a:avLst/>
            </a:prstGeom>
            <a:grpFill/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3624371" y="2261006"/>
              <a:ext cx="437089" cy="310744"/>
            </a:xfrm>
            <a:prstGeom prst="line">
              <a:avLst/>
            </a:prstGeom>
            <a:grpFill/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椭圆 27"/>
            <p:cNvSpPr/>
            <p:nvPr/>
          </p:nvSpPr>
          <p:spPr>
            <a:xfrm>
              <a:off x="1345943" y="2241701"/>
              <a:ext cx="45719" cy="45719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 flipV="1">
            <a:off x="1387020" y="5350607"/>
            <a:ext cx="3620218" cy="440065"/>
            <a:chOff x="1345943" y="2241701"/>
            <a:chExt cx="2715517" cy="330049"/>
          </a:xfrm>
          <a:solidFill>
            <a:srgbClr val="D20402"/>
          </a:solidFill>
        </p:grpSpPr>
        <p:cxnSp>
          <p:nvCxnSpPr>
            <p:cNvPr id="30" name="直接连接符 29"/>
            <p:cNvCxnSpPr/>
            <p:nvPr/>
          </p:nvCxnSpPr>
          <p:spPr>
            <a:xfrm>
              <a:off x="1353344" y="2263387"/>
              <a:ext cx="2278171" cy="0"/>
            </a:xfrm>
            <a:prstGeom prst="line">
              <a:avLst/>
            </a:prstGeom>
            <a:grpFill/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3624371" y="2261006"/>
              <a:ext cx="437089" cy="310744"/>
            </a:xfrm>
            <a:prstGeom prst="line">
              <a:avLst/>
            </a:prstGeom>
            <a:grpFill/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椭圆 31"/>
            <p:cNvSpPr/>
            <p:nvPr/>
          </p:nvSpPr>
          <p:spPr>
            <a:xfrm>
              <a:off x="1345943" y="2241701"/>
              <a:ext cx="45719" cy="45719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 flipH="1">
            <a:off x="7268406" y="2802041"/>
            <a:ext cx="3620218" cy="440065"/>
            <a:chOff x="1345943" y="2241701"/>
            <a:chExt cx="2715517" cy="330049"/>
          </a:xfrm>
          <a:solidFill>
            <a:srgbClr val="D20402"/>
          </a:solidFill>
        </p:grpSpPr>
        <p:cxnSp>
          <p:nvCxnSpPr>
            <p:cNvPr id="51" name="直接连接符 50"/>
            <p:cNvCxnSpPr/>
            <p:nvPr/>
          </p:nvCxnSpPr>
          <p:spPr>
            <a:xfrm>
              <a:off x="1353344" y="2263387"/>
              <a:ext cx="2278171" cy="0"/>
            </a:xfrm>
            <a:prstGeom prst="line">
              <a:avLst/>
            </a:prstGeom>
            <a:grpFill/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3624371" y="2261006"/>
              <a:ext cx="437089" cy="310744"/>
            </a:xfrm>
            <a:prstGeom prst="line">
              <a:avLst/>
            </a:prstGeom>
            <a:grpFill/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椭圆 52"/>
            <p:cNvSpPr/>
            <p:nvPr/>
          </p:nvSpPr>
          <p:spPr>
            <a:xfrm>
              <a:off x="1345943" y="2241701"/>
              <a:ext cx="45719" cy="45719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 flipH="1" flipV="1">
            <a:off x="7268406" y="5356995"/>
            <a:ext cx="3620218" cy="440065"/>
            <a:chOff x="1345943" y="2241701"/>
            <a:chExt cx="2715517" cy="330049"/>
          </a:xfrm>
          <a:solidFill>
            <a:srgbClr val="D20402"/>
          </a:solidFill>
        </p:grpSpPr>
        <p:cxnSp>
          <p:nvCxnSpPr>
            <p:cNvPr id="55" name="直接连接符 54"/>
            <p:cNvCxnSpPr/>
            <p:nvPr/>
          </p:nvCxnSpPr>
          <p:spPr>
            <a:xfrm>
              <a:off x="1353344" y="2263387"/>
              <a:ext cx="2278171" cy="0"/>
            </a:xfrm>
            <a:prstGeom prst="line">
              <a:avLst/>
            </a:prstGeom>
            <a:grpFill/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3624371" y="2261006"/>
              <a:ext cx="437089" cy="310744"/>
            </a:xfrm>
            <a:prstGeom prst="line">
              <a:avLst/>
            </a:prstGeom>
            <a:grpFill/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椭圆 58"/>
            <p:cNvSpPr/>
            <p:nvPr/>
          </p:nvSpPr>
          <p:spPr>
            <a:xfrm>
              <a:off x="1345943" y="2241701"/>
              <a:ext cx="45719" cy="45719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414592" y="4296130"/>
            <a:ext cx="3202958" cy="60959"/>
            <a:chOff x="1016944" y="2963562"/>
            <a:chExt cx="2402531" cy="45719"/>
          </a:xfrm>
          <a:solidFill>
            <a:srgbClr val="D20402"/>
          </a:solidFill>
        </p:grpSpPr>
        <p:cxnSp>
          <p:nvCxnSpPr>
            <p:cNvPr id="61" name="直接连接符 60"/>
            <p:cNvCxnSpPr/>
            <p:nvPr/>
          </p:nvCxnSpPr>
          <p:spPr>
            <a:xfrm>
              <a:off x="1024345" y="2987595"/>
              <a:ext cx="2395130" cy="0"/>
            </a:xfrm>
            <a:prstGeom prst="line">
              <a:avLst/>
            </a:prstGeom>
            <a:grpFill/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椭圆 61"/>
            <p:cNvSpPr/>
            <p:nvPr/>
          </p:nvSpPr>
          <p:spPr>
            <a:xfrm flipV="1">
              <a:off x="1016944" y="2963562"/>
              <a:ext cx="45719" cy="45719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 flipH="1">
            <a:off x="7685666" y="4302275"/>
            <a:ext cx="3202958" cy="60959"/>
            <a:chOff x="1016944" y="2963562"/>
            <a:chExt cx="2402531" cy="45719"/>
          </a:xfrm>
          <a:solidFill>
            <a:srgbClr val="D20402"/>
          </a:solidFill>
        </p:grpSpPr>
        <p:cxnSp>
          <p:nvCxnSpPr>
            <p:cNvPr id="64" name="直接连接符 63"/>
            <p:cNvCxnSpPr/>
            <p:nvPr/>
          </p:nvCxnSpPr>
          <p:spPr>
            <a:xfrm>
              <a:off x="1024345" y="2987595"/>
              <a:ext cx="2395130" cy="0"/>
            </a:xfrm>
            <a:prstGeom prst="line">
              <a:avLst/>
            </a:prstGeom>
            <a:grpFill/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椭圆 64"/>
            <p:cNvSpPr/>
            <p:nvPr/>
          </p:nvSpPr>
          <p:spPr>
            <a:xfrm flipV="1">
              <a:off x="1016944" y="2963562"/>
              <a:ext cx="45719" cy="45719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1319587" y="2200033"/>
            <a:ext cx="2502923" cy="615553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简要详尽。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319587" y="3733891"/>
            <a:ext cx="2502923" cy="615553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简要详尽。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319587" y="5174002"/>
            <a:ext cx="2502923" cy="615553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简要详尽。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382421" y="2247446"/>
            <a:ext cx="2502923" cy="615553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简要详尽。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382421" y="3742601"/>
            <a:ext cx="2502923" cy="615553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简要详尽。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382421" y="5182711"/>
            <a:ext cx="2502923" cy="615553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简要详尽。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/>
      <p:bldP spid="66" grpId="0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等腰三角形 7"/>
          <p:cNvSpPr/>
          <p:nvPr/>
        </p:nvSpPr>
        <p:spPr>
          <a:xfrm flipV="1">
            <a:off x="2544725" y="2815424"/>
            <a:ext cx="2142700" cy="2162943"/>
          </a:xfrm>
          <a:custGeom>
            <a:avLst/>
            <a:gdLst/>
            <a:ahLst/>
            <a:cxnLst/>
            <a:rect l="l" t="t" r="r" b="b"/>
            <a:pathLst>
              <a:path w="1466046" h="1479704">
                <a:moveTo>
                  <a:pt x="734095" y="1479704"/>
                </a:moveTo>
                <a:cubicBezTo>
                  <a:pt x="891399" y="1479475"/>
                  <a:pt x="1048629" y="1428756"/>
                  <a:pt x="1180078" y="1327587"/>
                </a:cubicBezTo>
                <a:cubicBezTo>
                  <a:pt x="1442975" y="1125247"/>
                  <a:pt x="1537193" y="771557"/>
                  <a:pt x="1409790" y="465247"/>
                </a:cubicBezTo>
                <a:lnTo>
                  <a:pt x="874841" y="466030"/>
                </a:lnTo>
                <a:lnTo>
                  <a:pt x="723498" y="0"/>
                </a:lnTo>
                <a:lnTo>
                  <a:pt x="572012" y="466472"/>
                </a:lnTo>
                <a:lnTo>
                  <a:pt x="55436" y="467228"/>
                </a:lnTo>
                <a:cubicBezTo>
                  <a:pt x="-71070" y="773908"/>
                  <a:pt x="24181" y="1127321"/>
                  <a:pt x="287669" y="1328891"/>
                </a:cubicBezTo>
                <a:cubicBezTo>
                  <a:pt x="419413" y="1429676"/>
                  <a:pt x="576791" y="1479934"/>
                  <a:pt x="734095" y="147970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+mn-ea"/>
              <a:cs typeface="+mn-ea"/>
            </a:endParaRPr>
          </a:p>
        </p:txBody>
      </p:sp>
      <p:sp>
        <p:nvSpPr>
          <p:cNvPr id="40" name="等腰三角形 7"/>
          <p:cNvSpPr/>
          <p:nvPr/>
        </p:nvSpPr>
        <p:spPr>
          <a:xfrm flipV="1">
            <a:off x="5812084" y="2563722"/>
            <a:ext cx="1695165" cy="1711180"/>
          </a:xfrm>
          <a:custGeom>
            <a:avLst/>
            <a:gdLst/>
            <a:ahLst/>
            <a:cxnLst/>
            <a:rect l="l" t="t" r="r" b="b"/>
            <a:pathLst>
              <a:path w="1466046" h="1479704">
                <a:moveTo>
                  <a:pt x="734095" y="1479704"/>
                </a:moveTo>
                <a:cubicBezTo>
                  <a:pt x="891399" y="1479475"/>
                  <a:pt x="1048629" y="1428756"/>
                  <a:pt x="1180078" y="1327587"/>
                </a:cubicBezTo>
                <a:cubicBezTo>
                  <a:pt x="1442975" y="1125247"/>
                  <a:pt x="1537193" y="771557"/>
                  <a:pt x="1409790" y="465247"/>
                </a:cubicBezTo>
                <a:lnTo>
                  <a:pt x="874841" y="466030"/>
                </a:lnTo>
                <a:lnTo>
                  <a:pt x="723498" y="0"/>
                </a:lnTo>
                <a:lnTo>
                  <a:pt x="572012" y="466472"/>
                </a:lnTo>
                <a:lnTo>
                  <a:pt x="55436" y="467228"/>
                </a:lnTo>
                <a:cubicBezTo>
                  <a:pt x="-71070" y="773908"/>
                  <a:pt x="24181" y="1127321"/>
                  <a:pt x="287669" y="1328891"/>
                </a:cubicBezTo>
                <a:cubicBezTo>
                  <a:pt x="419413" y="1429676"/>
                  <a:pt x="576791" y="1479934"/>
                  <a:pt x="734095" y="147970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+mn-ea"/>
              <a:cs typeface="+mn-ea"/>
            </a:endParaRPr>
          </a:p>
        </p:txBody>
      </p:sp>
      <p:sp>
        <p:nvSpPr>
          <p:cNvPr id="46" name="等腰三角形 7"/>
          <p:cNvSpPr/>
          <p:nvPr/>
        </p:nvSpPr>
        <p:spPr>
          <a:xfrm flipV="1">
            <a:off x="8557607" y="2280755"/>
            <a:ext cx="1355486" cy="1368293"/>
          </a:xfrm>
          <a:custGeom>
            <a:avLst/>
            <a:gdLst/>
            <a:ahLst/>
            <a:cxnLst/>
            <a:rect l="l" t="t" r="r" b="b"/>
            <a:pathLst>
              <a:path w="1466046" h="1479704">
                <a:moveTo>
                  <a:pt x="734095" y="1479704"/>
                </a:moveTo>
                <a:cubicBezTo>
                  <a:pt x="891399" y="1479475"/>
                  <a:pt x="1048629" y="1428756"/>
                  <a:pt x="1180078" y="1327587"/>
                </a:cubicBezTo>
                <a:cubicBezTo>
                  <a:pt x="1442975" y="1125247"/>
                  <a:pt x="1537193" y="771557"/>
                  <a:pt x="1409790" y="465247"/>
                </a:cubicBezTo>
                <a:lnTo>
                  <a:pt x="874841" y="466030"/>
                </a:lnTo>
                <a:lnTo>
                  <a:pt x="723498" y="0"/>
                </a:lnTo>
                <a:lnTo>
                  <a:pt x="572012" y="466472"/>
                </a:lnTo>
                <a:lnTo>
                  <a:pt x="55436" y="467228"/>
                </a:lnTo>
                <a:cubicBezTo>
                  <a:pt x="-71070" y="773908"/>
                  <a:pt x="24181" y="1127321"/>
                  <a:pt x="287669" y="1328891"/>
                </a:cubicBezTo>
                <a:cubicBezTo>
                  <a:pt x="419413" y="1429676"/>
                  <a:pt x="576791" y="1479934"/>
                  <a:pt x="734095" y="14797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+mn-ea"/>
              <a:cs typeface="+mn-e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954726" y="5509815"/>
            <a:ext cx="3528711" cy="369332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点击添加文字内容，内容简要详尽。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8" name="梯形 47"/>
          <p:cNvSpPr/>
          <p:nvPr/>
        </p:nvSpPr>
        <p:spPr>
          <a:xfrm>
            <a:off x="2094154" y="4802270"/>
            <a:ext cx="3095972" cy="281724"/>
          </a:xfrm>
          <a:prstGeom prst="trapezoid">
            <a:avLst>
              <a:gd name="adj" fmla="val 299959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9" name="梯形 48"/>
          <p:cNvSpPr/>
          <p:nvPr/>
        </p:nvSpPr>
        <p:spPr>
          <a:xfrm>
            <a:off x="5348159" y="4122501"/>
            <a:ext cx="2616966" cy="238136"/>
          </a:xfrm>
          <a:prstGeom prst="trapezoid">
            <a:avLst>
              <a:gd name="adj" fmla="val 29995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50" name="梯形 49"/>
          <p:cNvSpPr/>
          <p:nvPr/>
        </p:nvSpPr>
        <p:spPr>
          <a:xfrm>
            <a:off x="8106401" y="3547448"/>
            <a:ext cx="2227211" cy="202669"/>
          </a:xfrm>
          <a:prstGeom prst="trapezoid">
            <a:avLst>
              <a:gd name="adj" fmla="val 29995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2094154" y="5490463"/>
            <a:ext cx="3095972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736834" y="5095474"/>
            <a:ext cx="1708136" cy="41548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添加文字标题</a:t>
            </a:r>
            <a:endParaRPr lang="zh-CN" altLang="en-US" sz="1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218084" y="4688018"/>
            <a:ext cx="2981625" cy="328295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点击添加文字内容，内容简要详尽。</a:t>
            </a:r>
            <a:endParaRPr lang="zh-CN" altLang="en-US" sz="13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cxnSp>
        <p:nvCxnSpPr>
          <p:cNvPr id="73" name="直接连接符 72"/>
          <p:cNvCxnSpPr/>
          <p:nvPr/>
        </p:nvCxnSpPr>
        <p:spPr>
          <a:xfrm>
            <a:off x="5360858" y="4687997"/>
            <a:ext cx="2616966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5837653" y="4365115"/>
            <a:ext cx="1477136" cy="369332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添加文字标题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036493" y="4039785"/>
            <a:ext cx="2503225" cy="292376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点击添加文字内容，内容简要详尽。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cxnSp>
        <p:nvCxnSpPr>
          <p:cNvPr id="76" name="直接连接符 75"/>
          <p:cNvCxnSpPr/>
          <p:nvPr/>
        </p:nvCxnSpPr>
        <p:spPr>
          <a:xfrm>
            <a:off x="8106401" y="4051325"/>
            <a:ext cx="2227211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8591471" y="3750117"/>
            <a:ext cx="1271977" cy="328295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添加文字标题</a:t>
            </a:r>
            <a:endParaRPr lang="zh-CN" altLang="en-US" sz="13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6" grpId="0" animBg="1"/>
      <p:bldP spid="47" grpId="0"/>
      <p:bldP spid="48" grpId="0" animBg="1"/>
      <p:bldP spid="49" grpId="0" animBg="1"/>
      <p:bldP spid="50" grpId="0" animBg="1"/>
      <p:bldP spid="57" grpId="0"/>
      <p:bldP spid="72" grpId="0"/>
      <p:bldP spid="74" grpId="0"/>
      <p:bldP spid="75" grpId="0"/>
      <p:bldP spid="77" grpId="0"/>
      <p:bldP spid="7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619770" y="2339322"/>
            <a:ext cx="3528711" cy="615553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点击添加文字内容，内容简要详尽，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言简意赅叙述内容概要。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19770" y="3360621"/>
            <a:ext cx="3528711" cy="615553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点击添加文字内容，内容简要详尽，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言简意赅叙述内容概要。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19770" y="4381919"/>
            <a:ext cx="3528711" cy="615553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点击添加文字内容，内容简要详尽，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言简意赅叙述内容概要。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19770" y="5403217"/>
            <a:ext cx="3528711" cy="615553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点击添加文字内容，内容简要详尽，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言简意赅叙述内容概要。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480284" y="3052209"/>
            <a:ext cx="560476" cy="1945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504305" y="2571056"/>
            <a:ext cx="560476" cy="24264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535752" y="2809344"/>
            <a:ext cx="560476" cy="21881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9593260" y="3224640"/>
            <a:ext cx="560476" cy="17728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480284" y="3455339"/>
            <a:ext cx="560476" cy="15421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04305" y="2915971"/>
            <a:ext cx="560476" cy="208155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535752" y="3213956"/>
            <a:ext cx="560476" cy="17835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9593260" y="3745193"/>
            <a:ext cx="560476" cy="125232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6159836" y="5078636"/>
            <a:ext cx="4317438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410138" y="2415541"/>
            <a:ext cx="946710" cy="692485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37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4%</a:t>
            </a:r>
            <a:endParaRPr lang="zh-CN" altLang="en-US" sz="37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411277" y="1920421"/>
            <a:ext cx="946710" cy="692485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37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3%</a:t>
            </a:r>
            <a:endParaRPr lang="zh-CN" altLang="en-US" sz="37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451108" y="2168328"/>
            <a:ext cx="946710" cy="692485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37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4%</a:t>
            </a:r>
            <a:endParaRPr lang="zh-CN" altLang="en-US" sz="37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511053" y="2582452"/>
            <a:ext cx="946710" cy="692485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37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6%</a:t>
            </a:r>
            <a:endParaRPr lang="zh-CN" altLang="en-US" sz="37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41554" y="5192909"/>
            <a:ext cx="863888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7761" y="5188554"/>
            <a:ext cx="829643" cy="82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5693" y="5185695"/>
            <a:ext cx="829643" cy="82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7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13624" y="5193103"/>
            <a:ext cx="829643" cy="82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/>
      <p:bldP spid="38" grpId="0"/>
      <p:bldP spid="51" grpId="0"/>
      <p:bldP spid="52" grpId="0"/>
      <p:bldP spid="5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1002" y="4388522"/>
            <a:ext cx="567709" cy="66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0484" y="1917073"/>
            <a:ext cx="501013" cy="75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2448" y="2491415"/>
            <a:ext cx="1403195" cy="162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5408" y="2040835"/>
            <a:ext cx="460528" cy="55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椭圆 37"/>
          <p:cNvSpPr/>
          <p:nvPr/>
        </p:nvSpPr>
        <p:spPr>
          <a:xfrm>
            <a:off x="7004954" y="4241042"/>
            <a:ext cx="1022758" cy="1022891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2238596" y="1772232"/>
            <a:ext cx="1141174" cy="1141323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7047875" y="1844921"/>
            <a:ext cx="979836" cy="979964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4102757" y="2296151"/>
            <a:ext cx="2059707" cy="2059975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1760288" y="4485721"/>
            <a:ext cx="1141174" cy="1141323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9287279" y="3328274"/>
            <a:ext cx="1480851" cy="1481044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4752773" y="4875374"/>
            <a:ext cx="1141174" cy="1141323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pic>
        <p:nvPicPr>
          <p:cNvPr id="50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45470" y="3484613"/>
            <a:ext cx="1168247" cy="116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0372" y="4664401"/>
            <a:ext cx="771692" cy="75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6180" y="5106124"/>
            <a:ext cx="787296" cy="65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直接连接符 52"/>
          <p:cNvCxnSpPr/>
          <p:nvPr/>
        </p:nvCxnSpPr>
        <p:spPr>
          <a:xfrm>
            <a:off x="5995282" y="3941243"/>
            <a:ext cx="1052592" cy="544479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flipV="1">
            <a:off x="6089286" y="2569726"/>
            <a:ext cx="1044663" cy="335627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>
            <a:stCxn id="38" idx="6"/>
          </p:cNvCxnSpPr>
          <p:nvPr/>
        </p:nvCxnSpPr>
        <p:spPr>
          <a:xfrm flipV="1">
            <a:off x="8027711" y="4388523"/>
            <a:ext cx="1350134" cy="363964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3322326" y="2597379"/>
            <a:ext cx="790096" cy="430412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>
            <a:endCxn id="46" idx="4"/>
          </p:cNvCxnSpPr>
          <p:nvPr/>
        </p:nvCxnSpPr>
        <p:spPr>
          <a:xfrm flipH="1" flipV="1">
            <a:off x="5132610" y="4356126"/>
            <a:ext cx="95374" cy="519249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flipV="1">
            <a:off x="2864851" y="3941245"/>
            <a:ext cx="1453872" cy="868072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383131" y="1895721"/>
            <a:ext cx="1477136" cy="369332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添加文字内容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086554" y="2964354"/>
            <a:ext cx="1477136" cy="369332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添加文字内容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639353" y="5825355"/>
            <a:ext cx="1477136" cy="369332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添加文字内容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556346" y="6067497"/>
            <a:ext cx="1477136" cy="369332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添加文字内容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823043" y="5314733"/>
            <a:ext cx="1477136" cy="369332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添加文字内容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306964" y="4860118"/>
            <a:ext cx="1477136" cy="369332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添加文字内容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823043" y="2875895"/>
            <a:ext cx="1477136" cy="369332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添加文字内容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6" grpId="0" animBg="1"/>
      <p:bldP spid="47" grpId="0" animBg="1"/>
      <p:bldP spid="48" grpId="0" animBg="1"/>
      <p:bldP spid="49" grpId="0" animBg="1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1101" y="1473958"/>
            <a:ext cx="8272979" cy="263529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404205" y="2237605"/>
            <a:ext cx="37844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 smtClean="0">
                <a:solidFill>
                  <a:schemeClr val="accent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第四章节</a:t>
            </a:r>
            <a:endParaRPr lang="zh-CN" altLang="en-US" sz="6600" b="1" dirty="0">
              <a:solidFill>
                <a:schemeClr val="accent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7692" y="2441086"/>
            <a:ext cx="757412" cy="89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2878" y="4818767"/>
            <a:ext cx="599070" cy="90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7515" y="4863870"/>
            <a:ext cx="735547" cy="85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4438" y="2517767"/>
            <a:ext cx="641330" cy="77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椭圆 28"/>
          <p:cNvSpPr/>
          <p:nvPr/>
        </p:nvSpPr>
        <p:spPr>
          <a:xfrm>
            <a:off x="4195548" y="2213673"/>
            <a:ext cx="1364518" cy="1364696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+mn-ea"/>
              <a:cs typeface="+mn-ea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6616520" y="4598933"/>
            <a:ext cx="1364518" cy="1364696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+mn-ea"/>
              <a:cs typeface="+mn-ea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6599820" y="2213673"/>
            <a:ext cx="1364518" cy="1364696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+mn-ea"/>
              <a:cs typeface="+mn-ea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4169371" y="4591884"/>
            <a:ext cx="1364518" cy="1364696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+mn-ea"/>
              <a:cs typeface="+mn-ea"/>
            </a:endParaRPr>
          </a:p>
        </p:txBody>
      </p:sp>
      <p:sp>
        <p:nvSpPr>
          <p:cNvPr id="33" name="右箭头 32"/>
          <p:cNvSpPr/>
          <p:nvPr/>
        </p:nvSpPr>
        <p:spPr>
          <a:xfrm>
            <a:off x="5832906" y="2654037"/>
            <a:ext cx="604243" cy="531933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+mn-ea"/>
              <a:cs typeface="+mn-ea"/>
            </a:endParaRPr>
          </a:p>
        </p:txBody>
      </p:sp>
      <p:sp>
        <p:nvSpPr>
          <p:cNvPr id="34" name="右箭头 33"/>
          <p:cNvSpPr/>
          <p:nvPr/>
        </p:nvSpPr>
        <p:spPr>
          <a:xfrm flipH="1">
            <a:off x="5805361" y="5083743"/>
            <a:ext cx="604243" cy="531933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+mn-ea"/>
              <a:cs typeface="+mn-ea"/>
            </a:endParaRPr>
          </a:p>
        </p:txBody>
      </p:sp>
      <p:sp>
        <p:nvSpPr>
          <p:cNvPr id="35" name="右箭头 34"/>
          <p:cNvSpPr/>
          <p:nvPr/>
        </p:nvSpPr>
        <p:spPr>
          <a:xfrm rot="5400000" flipH="1">
            <a:off x="4575648" y="3782484"/>
            <a:ext cx="604321" cy="53186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+mn-ea"/>
              <a:cs typeface="+mn-ea"/>
            </a:endParaRPr>
          </a:p>
        </p:txBody>
      </p:sp>
      <p:sp>
        <p:nvSpPr>
          <p:cNvPr id="36" name="右箭头 35"/>
          <p:cNvSpPr/>
          <p:nvPr/>
        </p:nvSpPr>
        <p:spPr>
          <a:xfrm rot="16200000" flipH="1" flipV="1">
            <a:off x="7011953" y="3815889"/>
            <a:ext cx="604321" cy="531864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+mn-ea"/>
              <a:cs typeface="+mn-e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66214" y="2493604"/>
            <a:ext cx="2708081" cy="861775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要详尽，言简意赅叙述内容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概要。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300075" y="4875014"/>
            <a:ext cx="2708081" cy="861775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要详尽，言简意赅叙述内容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概要。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30525" y="4870779"/>
            <a:ext cx="2708081" cy="861775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要详尽，言简意赅叙述内容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概要。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30523" y="2431034"/>
            <a:ext cx="2708081" cy="861775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要详尽，言简意赅叙述内容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概要。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泪滴形 50"/>
          <p:cNvSpPr/>
          <p:nvPr/>
        </p:nvSpPr>
        <p:spPr>
          <a:xfrm>
            <a:off x="6541039" y="2262718"/>
            <a:ext cx="1563240" cy="1563444"/>
          </a:xfrm>
          <a:prstGeom prst="teardrop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52" name="泪滴形 51"/>
          <p:cNvSpPr/>
          <p:nvPr/>
        </p:nvSpPr>
        <p:spPr>
          <a:xfrm>
            <a:off x="6541039" y="4442869"/>
            <a:ext cx="1563240" cy="1563444"/>
          </a:xfrm>
          <a:prstGeom prst="teardrop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53" name="泪滴形 52"/>
          <p:cNvSpPr/>
          <p:nvPr/>
        </p:nvSpPr>
        <p:spPr>
          <a:xfrm>
            <a:off x="2027003" y="4459805"/>
            <a:ext cx="1563240" cy="1563444"/>
          </a:xfrm>
          <a:prstGeom prst="teardrop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9" name="泪滴形 48"/>
          <p:cNvSpPr/>
          <p:nvPr/>
        </p:nvSpPr>
        <p:spPr>
          <a:xfrm>
            <a:off x="2027004" y="2279653"/>
            <a:ext cx="1563240" cy="1563444"/>
          </a:xfrm>
          <a:prstGeom prst="teardrop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9421" y="2391838"/>
            <a:ext cx="1306477" cy="130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5384" y="4588203"/>
            <a:ext cx="1306477" cy="130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9421" y="4571267"/>
            <a:ext cx="1306477" cy="130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0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5643" y="2408771"/>
            <a:ext cx="1306477" cy="130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直接连接符 53"/>
          <p:cNvCxnSpPr/>
          <p:nvPr/>
        </p:nvCxnSpPr>
        <p:spPr>
          <a:xfrm>
            <a:off x="8466348" y="4442990"/>
            <a:ext cx="0" cy="100168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8454939" y="4837919"/>
            <a:ext cx="2092608" cy="615553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内容简要详尽。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464829" y="4372185"/>
            <a:ext cx="1220823" cy="415486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添加标题</a:t>
            </a:r>
            <a:endParaRPr lang="zh-CN" altLang="en-US" sz="1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cxnSp>
        <p:nvCxnSpPr>
          <p:cNvPr id="57" name="直接连接符 56"/>
          <p:cNvCxnSpPr/>
          <p:nvPr/>
        </p:nvCxnSpPr>
        <p:spPr>
          <a:xfrm>
            <a:off x="3992144" y="4496862"/>
            <a:ext cx="0" cy="100168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980734" y="4891791"/>
            <a:ext cx="2092608" cy="615553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内容简要详尽。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990624" y="4426057"/>
            <a:ext cx="1220823" cy="415486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添加标题</a:t>
            </a:r>
            <a:endParaRPr lang="zh-CN" altLang="en-US" sz="1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cxnSp>
        <p:nvCxnSpPr>
          <p:cNvPr id="60" name="直接连接符 59"/>
          <p:cNvCxnSpPr/>
          <p:nvPr/>
        </p:nvCxnSpPr>
        <p:spPr>
          <a:xfrm>
            <a:off x="8456677" y="2263475"/>
            <a:ext cx="0" cy="100168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8445268" y="2658405"/>
            <a:ext cx="2092608" cy="615553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内容简要详尽。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455158" y="2192670"/>
            <a:ext cx="1220823" cy="415486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添加标题</a:t>
            </a:r>
            <a:endParaRPr lang="zh-CN" altLang="en-US" sz="1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cxnSp>
        <p:nvCxnSpPr>
          <p:cNvPr id="63" name="直接连接符 62"/>
          <p:cNvCxnSpPr/>
          <p:nvPr/>
        </p:nvCxnSpPr>
        <p:spPr>
          <a:xfrm>
            <a:off x="3982473" y="2288318"/>
            <a:ext cx="0" cy="100168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971064" y="2683247"/>
            <a:ext cx="2092608" cy="615553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内容简要详尽。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980954" y="2217513"/>
            <a:ext cx="1220823" cy="415486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添加标题</a:t>
            </a:r>
            <a:endParaRPr lang="zh-CN" altLang="en-US" sz="1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49" grpId="0" animBg="1"/>
      <p:bldP spid="55" grpId="0"/>
      <p:bldP spid="56" grpId="0"/>
      <p:bldP spid="58" grpId="0"/>
      <p:bldP spid="59" grpId="0"/>
      <p:bldP spid="61" grpId="0"/>
      <p:bldP spid="62" grpId="0"/>
      <p:bldP spid="64" grpId="0"/>
      <p:bldP spid="65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1101" y="1473958"/>
            <a:ext cx="8272979" cy="263529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404205" y="2237605"/>
            <a:ext cx="37844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solidFill>
                  <a:schemeClr val="accent1">
                    <a:lumMod val="7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第一章节</a:t>
            </a:r>
            <a:endParaRPr lang="zh-CN" altLang="en-US" sz="6600" b="1" dirty="0">
              <a:solidFill>
                <a:schemeClr val="accent1">
                  <a:lumMod val="7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"/>
          <p:cNvPicPr>
            <a:picLocks noChangeAspect="1" noChangeArrowheads="1"/>
          </p:cNvPicPr>
          <p:nvPr/>
        </p:nvPicPr>
        <p:blipFill>
          <a:blip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8900" y="2912443"/>
            <a:ext cx="1847599" cy="184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7" name="组合 66"/>
          <p:cNvGrpSpPr/>
          <p:nvPr/>
        </p:nvGrpSpPr>
        <p:grpSpPr>
          <a:xfrm>
            <a:off x="1883436" y="2708323"/>
            <a:ext cx="3620218" cy="440065"/>
            <a:chOff x="1345943" y="2241701"/>
            <a:chExt cx="2715517" cy="330049"/>
          </a:xfrm>
          <a:solidFill>
            <a:schemeClr val="tx2"/>
          </a:solidFill>
        </p:grpSpPr>
        <p:cxnSp>
          <p:nvCxnSpPr>
            <p:cNvPr id="68" name="直接连接符 67"/>
            <p:cNvCxnSpPr/>
            <p:nvPr/>
          </p:nvCxnSpPr>
          <p:spPr>
            <a:xfrm>
              <a:off x="1353344" y="2263387"/>
              <a:ext cx="2278171" cy="0"/>
            </a:xfrm>
            <a:prstGeom prst="line">
              <a:avLst/>
            </a:prstGeom>
            <a:grpFill/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3624371" y="2261006"/>
              <a:ext cx="437089" cy="310744"/>
            </a:xfrm>
            <a:prstGeom prst="line">
              <a:avLst/>
            </a:prstGeom>
            <a:grpFill/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椭圆 69"/>
            <p:cNvSpPr/>
            <p:nvPr/>
          </p:nvSpPr>
          <p:spPr>
            <a:xfrm>
              <a:off x="1345943" y="2241701"/>
              <a:ext cx="45719" cy="45719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 flipV="1">
            <a:off x="1883436" y="4437842"/>
            <a:ext cx="3620218" cy="440065"/>
            <a:chOff x="1345943" y="2241701"/>
            <a:chExt cx="2715517" cy="330049"/>
          </a:xfrm>
          <a:solidFill>
            <a:srgbClr val="D20402"/>
          </a:solidFill>
        </p:grpSpPr>
        <p:cxnSp>
          <p:nvCxnSpPr>
            <p:cNvPr id="72" name="直接连接符 71"/>
            <p:cNvCxnSpPr/>
            <p:nvPr/>
          </p:nvCxnSpPr>
          <p:spPr>
            <a:xfrm>
              <a:off x="1353344" y="2263387"/>
              <a:ext cx="2278171" cy="0"/>
            </a:xfrm>
            <a:prstGeom prst="line">
              <a:avLst/>
            </a:prstGeom>
            <a:grpFill/>
            <a:ln w="158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3624371" y="2261006"/>
              <a:ext cx="437089" cy="310744"/>
            </a:xfrm>
            <a:prstGeom prst="line">
              <a:avLst/>
            </a:prstGeom>
            <a:grpFill/>
            <a:ln w="158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椭圆 73"/>
            <p:cNvSpPr/>
            <p:nvPr/>
          </p:nvSpPr>
          <p:spPr>
            <a:xfrm>
              <a:off x="1345943" y="2241701"/>
              <a:ext cx="45719" cy="45719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 flipH="1">
            <a:off x="6708237" y="2708323"/>
            <a:ext cx="3620218" cy="440065"/>
            <a:chOff x="1345943" y="2241701"/>
            <a:chExt cx="2715517" cy="330049"/>
          </a:xfrm>
          <a:solidFill>
            <a:srgbClr val="D20402"/>
          </a:solidFill>
        </p:grpSpPr>
        <p:cxnSp>
          <p:nvCxnSpPr>
            <p:cNvPr id="76" name="直接连接符 75"/>
            <p:cNvCxnSpPr/>
            <p:nvPr/>
          </p:nvCxnSpPr>
          <p:spPr>
            <a:xfrm>
              <a:off x="1353344" y="2263387"/>
              <a:ext cx="2278171" cy="0"/>
            </a:xfrm>
            <a:prstGeom prst="line">
              <a:avLst/>
            </a:prstGeom>
            <a:grpFill/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3624371" y="2261006"/>
              <a:ext cx="437089" cy="310744"/>
            </a:xfrm>
            <a:prstGeom prst="line">
              <a:avLst/>
            </a:prstGeom>
            <a:grpFill/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椭圆 77"/>
            <p:cNvSpPr/>
            <p:nvPr/>
          </p:nvSpPr>
          <p:spPr>
            <a:xfrm>
              <a:off x="1345943" y="2241701"/>
              <a:ext cx="45719" cy="4571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 flipH="1" flipV="1">
            <a:off x="6708237" y="4437842"/>
            <a:ext cx="3620218" cy="440065"/>
            <a:chOff x="1345943" y="2241701"/>
            <a:chExt cx="2715517" cy="330049"/>
          </a:xfrm>
          <a:solidFill>
            <a:srgbClr val="D20402"/>
          </a:solidFill>
        </p:grpSpPr>
        <p:cxnSp>
          <p:nvCxnSpPr>
            <p:cNvPr id="80" name="直接连接符 79"/>
            <p:cNvCxnSpPr/>
            <p:nvPr/>
          </p:nvCxnSpPr>
          <p:spPr>
            <a:xfrm>
              <a:off x="1353344" y="2263387"/>
              <a:ext cx="2278171" cy="0"/>
            </a:xfrm>
            <a:prstGeom prst="line">
              <a:avLst/>
            </a:prstGeom>
            <a:grpFill/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>
              <a:off x="3624371" y="2261006"/>
              <a:ext cx="437089" cy="310744"/>
            </a:xfrm>
            <a:prstGeom prst="line">
              <a:avLst/>
            </a:prstGeom>
            <a:grpFill/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椭圆 81"/>
            <p:cNvSpPr/>
            <p:nvPr/>
          </p:nvSpPr>
          <p:spPr>
            <a:xfrm>
              <a:off x="1345943" y="2241701"/>
              <a:ext cx="45719" cy="45719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1815713" y="2736522"/>
            <a:ext cx="2708081" cy="861775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要详尽，言简意赅叙述内容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概要。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815592" y="2364612"/>
            <a:ext cx="1708136" cy="415486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添加文字内容</a:t>
            </a:r>
            <a:endParaRPr lang="zh-CN" altLang="en-US" sz="1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825698" y="4840100"/>
            <a:ext cx="2708081" cy="861775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要详尽，言简意赅叙述内容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概要。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825578" y="4468190"/>
            <a:ext cx="1708136" cy="415486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添加文字内容</a:t>
            </a:r>
            <a:endParaRPr lang="zh-CN" altLang="en-US" sz="1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670102" y="2737596"/>
            <a:ext cx="2708081" cy="861775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要详尽，言简意赅叙述内容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概要。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669982" y="2365686"/>
            <a:ext cx="1708136" cy="415486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添加文字内容</a:t>
            </a:r>
            <a:endParaRPr lang="zh-CN" altLang="en-US" sz="1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680088" y="4841175"/>
            <a:ext cx="2708081" cy="861775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要详尽，言简意赅叙述内容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概要。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679968" y="4486198"/>
            <a:ext cx="1708136" cy="415486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添加文字内容</a:t>
            </a:r>
            <a:endParaRPr lang="zh-CN" altLang="en-US" sz="1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4221" y="3579007"/>
            <a:ext cx="959875" cy="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6352" y="4579289"/>
            <a:ext cx="959875" cy="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4895" y="2586216"/>
            <a:ext cx="959875" cy="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7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4683" y="3675767"/>
            <a:ext cx="959875" cy="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椭圆 5"/>
          <p:cNvSpPr/>
          <p:nvPr/>
        </p:nvSpPr>
        <p:spPr>
          <a:xfrm>
            <a:off x="1526636" y="3126046"/>
            <a:ext cx="2359561" cy="442875"/>
          </a:xfrm>
          <a:custGeom>
            <a:avLst/>
            <a:gdLst/>
            <a:ahLst/>
            <a:cxnLst/>
            <a:rect l="l" t="t" r="r" b="b"/>
            <a:pathLst>
              <a:path w="1769901" h="332156">
                <a:moveTo>
                  <a:pt x="405557" y="96228"/>
                </a:moveTo>
                <a:cubicBezTo>
                  <a:pt x="366980" y="96228"/>
                  <a:pt x="335707" y="127501"/>
                  <a:pt x="335707" y="166078"/>
                </a:cubicBezTo>
                <a:cubicBezTo>
                  <a:pt x="335707" y="204655"/>
                  <a:pt x="366980" y="235928"/>
                  <a:pt x="405557" y="235928"/>
                </a:cubicBezTo>
                <a:cubicBezTo>
                  <a:pt x="444134" y="235928"/>
                  <a:pt x="475407" y="204655"/>
                  <a:pt x="475407" y="166078"/>
                </a:cubicBezTo>
                <a:cubicBezTo>
                  <a:pt x="475407" y="127501"/>
                  <a:pt x="444134" y="96228"/>
                  <a:pt x="405557" y="96228"/>
                </a:cubicBezTo>
                <a:close/>
                <a:moveTo>
                  <a:pt x="404812" y="0"/>
                </a:moveTo>
                <a:cubicBezTo>
                  <a:pt x="477383" y="0"/>
                  <a:pt x="539082" y="46547"/>
                  <a:pt x="559974" y="112010"/>
                </a:cubicBezTo>
                <a:lnTo>
                  <a:pt x="1769901" y="112010"/>
                </a:lnTo>
                <a:lnTo>
                  <a:pt x="1769901" y="229672"/>
                </a:lnTo>
                <a:lnTo>
                  <a:pt x="558051" y="229672"/>
                </a:lnTo>
                <a:cubicBezTo>
                  <a:pt x="533266" y="289877"/>
                  <a:pt x="473976" y="332156"/>
                  <a:pt x="404812" y="332156"/>
                </a:cubicBezTo>
                <a:cubicBezTo>
                  <a:pt x="335648" y="332156"/>
                  <a:pt x="276358" y="289877"/>
                  <a:pt x="251573" y="229672"/>
                </a:cubicBezTo>
                <a:lnTo>
                  <a:pt x="0" y="229672"/>
                </a:lnTo>
                <a:lnTo>
                  <a:pt x="0" y="112010"/>
                </a:lnTo>
                <a:lnTo>
                  <a:pt x="249650" y="112010"/>
                </a:lnTo>
                <a:cubicBezTo>
                  <a:pt x="270542" y="46547"/>
                  <a:pt x="332241" y="0"/>
                  <a:pt x="404812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9" name="椭圆 5"/>
          <p:cNvSpPr/>
          <p:nvPr/>
        </p:nvSpPr>
        <p:spPr>
          <a:xfrm>
            <a:off x="3886196" y="3598342"/>
            <a:ext cx="2359561" cy="442875"/>
          </a:xfrm>
          <a:custGeom>
            <a:avLst/>
            <a:gdLst/>
            <a:ahLst/>
            <a:cxnLst/>
            <a:rect l="l" t="t" r="r" b="b"/>
            <a:pathLst>
              <a:path w="1769901" h="332156">
                <a:moveTo>
                  <a:pt x="405557" y="96228"/>
                </a:moveTo>
                <a:cubicBezTo>
                  <a:pt x="366980" y="96228"/>
                  <a:pt x="335707" y="127501"/>
                  <a:pt x="335707" y="166078"/>
                </a:cubicBezTo>
                <a:cubicBezTo>
                  <a:pt x="335707" y="204655"/>
                  <a:pt x="366980" y="235928"/>
                  <a:pt x="405557" y="235928"/>
                </a:cubicBezTo>
                <a:cubicBezTo>
                  <a:pt x="444134" y="235928"/>
                  <a:pt x="475407" y="204655"/>
                  <a:pt x="475407" y="166078"/>
                </a:cubicBezTo>
                <a:cubicBezTo>
                  <a:pt x="475407" y="127501"/>
                  <a:pt x="444134" y="96228"/>
                  <a:pt x="405557" y="96228"/>
                </a:cubicBezTo>
                <a:close/>
                <a:moveTo>
                  <a:pt x="404812" y="0"/>
                </a:moveTo>
                <a:cubicBezTo>
                  <a:pt x="477383" y="0"/>
                  <a:pt x="539082" y="46547"/>
                  <a:pt x="559974" y="112010"/>
                </a:cubicBezTo>
                <a:lnTo>
                  <a:pt x="1769901" y="112010"/>
                </a:lnTo>
                <a:lnTo>
                  <a:pt x="1769901" y="229672"/>
                </a:lnTo>
                <a:lnTo>
                  <a:pt x="558051" y="229672"/>
                </a:lnTo>
                <a:cubicBezTo>
                  <a:pt x="533266" y="289877"/>
                  <a:pt x="473976" y="332156"/>
                  <a:pt x="404812" y="332156"/>
                </a:cubicBezTo>
                <a:cubicBezTo>
                  <a:pt x="335648" y="332156"/>
                  <a:pt x="276358" y="289877"/>
                  <a:pt x="251573" y="229672"/>
                </a:cubicBezTo>
                <a:lnTo>
                  <a:pt x="0" y="229672"/>
                </a:lnTo>
                <a:lnTo>
                  <a:pt x="0" y="112010"/>
                </a:lnTo>
                <a:lnTo>
                  <a:pt x="249650" y="112010"/>
                </a:lnTo>
                <a:cubicBezTo>
                  <a:pt x="270542" y="46547"/>
                  <a:pt x="332241" y="0"/>
                  <a:pt x="4048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0" name="椭圆 5"/>
          <p:cNvSpPr/>
          <p:nvPr/>
        </p:nvSpPr>
        <p:spPr>
          <a:xfrm>
            <a:off x="6281533" y="4066716"/>
            <a:ext cx="2359561" cy="442875"/>
          </a:xfrm>
          <a:custGeom>
            <a:avLst/>
            <a:gdLst/>
            <a:ahLst/>
            <a:cxnLst/>
            <a:rect l="l" t="t" r="r" b="b"/>
            <a:pathLst>
              <a:path w="1769901" h="332156">
                <a:moveTo>
                  <a:pt x="405557" y="96228"/>
                </a:moveTo>
                <a:cubicBezTo>
                  <a:pt x="366980" y="96228"/>
                  <a:pt x="335707" y="127501"/>
                  <a:pt x="335707" y="166078"/>
                </a:cubicBezTo>
                <a:cubicBezTo>
                  <a:pt x="335707" y="204655"/>
                  <a:pt x="366980" y="235928"/>
                  <a:pt x="405557" y="235928"/>
                </a:cubicBezTo>
                <a:cubicBezTo>
                  <a:pt x="444134" y="235928"/>
                  <a:pt x="475407" y="204655"/>
                  <a:pt x="475407" y="166078"/>
                </a:cubicBezTo>
                <a:cubicBezTo>
                  <a:pt x="475407" y="127501"/>
                  <a:pt x="444134" y="96228"/>
                  <a:pt x="405557" y="96228"/>
                </a:cubicBezTo>
                <a:close/>
                <a:moveTo>
                  <a:pt x="404812" y="0"/>
                </a:moveTo>
                <a:cubicBezTo>
                  <a:pt x="477383" y="0"/>
                  <a:pt x="539082" y="46547"/>
                  <a:pt x="559974" y="112010"/>
                </a:cubicBezTo>
                <a:lnTo>
                  <a:pt x="1769901" y="112010"/>
                </a:lnTo>
                <a:lnTo>
                  <a:pt x="1769901" y="229672"/>
                </a:lnTo>
                <a:lnTo>
                  <a:pt x="558051" y="229672"/>
                </a:lnTo>
                <a:cubicBezTo>
                  <a:pt x="533266" y="289877"/>
                  <a:pt x="473976" y="332156"/>
                  <a:pt x="404812" y="332156"/>
                </a:cubicBezTo>
                <a:cubicBezTo>
                  <a:pt x="335648" y="332156"/>
                  <a:pt x="276358" y="289877"/>
                  <a:pt x="251573" y="229672"/>
                </a:cubicBezTo>
                <a:lnTo>
                  <a:pt x="0" y="229672"/>
                </a:lnTo>
                <a:lnTo>
                  <a:pt x="0" y="112010"/>
                </a:lnTo>
                <a:lnTo>
                  <a:pt x="249650" y="112010"/>
                </a:lnTo>
                <a:cubicBezTo>
                  <a:pt x="270542" y="46547"/>
                  <a:pt x="332241" y="0"/>
                  <a:pt x="4048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6" name="椭圆 5"/>
          <p:cNvSpPr/>
          <p:nvPr/>
        </p:nvSpPr>
        <p:spPr>
          <a:xfrm>
            <a:off x="8641093" y="4616416"/>
            <a:ext cx="2359561" cy="442875"/>
          </a:xfrm>
          <a:custGeom>
            <a:avLst/>
            <a:gdLst/>
            <a:ahLst/>
            <a:cxnLst/>
            <a:rect l="l" t="t" r="r" b="b"/>
            <a:pathLst>
              <a:path w="1769901" h="332156">
                <a:moveTo>
                  <a:pt x="405557" y="96228"/>
                </a:moveTo>
                <a:cubicBezTo>
                  <a:pt x="366980" y="96228"/>
                  <a:pt x="335707" y="127501"/>
                  <a:pt x="335707" y="166078"/>
                </a:cubicBezTo>
                <a:cubicBezTo>
                  <a:pt x="335707" y="204655"/>
                  <a:pt x="366980" y="235928"/>
                  <a:pt x="405557" y="235928"/>
                </a:cubicBezTo>
                <a:cubicBezTo>
                  <a:pt x="444134" y="235928"/>
                  <a:pt x="475407" y="204655"/>
                  <a:pt x="475407" y="166078"/>
                </a:cubicBezTo>
                <a:cubicBezTo>
                  <a:pt x="475407" y="127501"/>
                  <a:pt x="444134" y="96228"/>
                  <a:pt x="405557" y="96228"/>
                </a:cubicBezTo>
                <a:close/>
                <a:moveTo>
                  <a:pt x="404812" y="0"/>
                </a:moveTo>
                <a:cubicBezTo>
                  <a:pt x="477383" y="0"/>
                  <a:pt x="539082" y="46547"/>
                  <a:pt x="559974" y="112010"/>
                </a:cubicBezTo>
                <a:lnTo>
                  <a:pt x="1769901" y="112010"/>
                </a:lnTo>
                <a:lnTo>
                  <a:pt x="1769901" y="229672"/>
                </a:lnTo>
                <a:lnTo>
                  <a:pt x="558051" y="229672"/>
                </a:lnTo>
                <a:cubicBezTo>
                  <a:pt x="533266" y="289877"/>
                  <a:pt x="473976" y="332156"/>
                  <a:pt x="404812" y="332156"/>
                </a:cubicBezTo>
                <a:cubicBezTo>
                  <a:pt x="335648" y="332156"/>
                  <a:pt x="276358" y="289877"/>
                  <a:pt x="251573" y="229672"/>
                </a:cubicBezTo>
                <a:lnTo>
                  <a:pt x="0" y="229672"/>
                </a:lnTo>
                <a:lnTo>
                  <a:pt x="0" y="112010"/>
                </a:lnTo>
                <a:lnTo>
                  <a:pt x="249650" y="112010"/>
                </a:lnTo>
                <a:cubicBezTo>
                  <a:pt x="270542" y="46547"/>
                  <a:pt x="332241" y="0"/>
                  <a:pt x="4048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29887" y="2531546"/>
            <a:ext cx="2297766" cy="615553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容简要详尽。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789448" y="4041218"/>
            <a:ext cx="2297766" cy="615553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容简要详尽。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68359" y="3479079"/>
            <a:ext cx="2297766" cy="615553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容简要详尽。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524047" y="5034379"/>
            <a:ext cx="2297766" cy="615553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容简要详尽。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6" grpId="0" animBg="1"/>
      <p:bldP spid="47" grpId="0"/>
      <p:bldP spid="48" grpId="0"/>
      <p:bldP spid="49" grpId="0"/>
      <p:bldP spid="50" grpId="0"/>
      <p:bldP spid="5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7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727" y="1517104"/>
            <a:ext cx="3719029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846" y="3669754"/>
            <a:ext cx="3736489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9" name="组合 12"/>
          <p:cNvGrpSpPr/>
          <p:nvPr/>
        </p:nvGrpSpPr>
        <p:grpSpPr bwMode="auto">
          <a:xfrm>
            <a:off x="5762373" y="4012656"/>
            <a:ext cx="77778" cy="1660525"/>
            <a:chOff x="4447640" y="4598361"/>
            <a:chExt cx="77272" cy="1660771"/>
          </a:xfrm>
          <a:solidFill>
            <a:schemeClr val="tx1">
              <a:lumMod val="50000"/>
              <a:lumOff val="50000"/>
            </a:schemeClr>
          </a:solidFill>
        </p:grpSpPr>
        <p:cxnSp>
          <p:nvCxnSpPr>
            <p:cNvPr id="14" name="直接连接符 13"/>
            <p:cNvCxnSpPr/>
            <p:nvPr/>
          </p:nvCxnSpPr>
          <p:spPr>
            <a:xfrm>
              <a:off x="4487065" y="4598361"/>
              <a:ext cx="0" cy="1582972"/>
            </a:xfrm>
            <a:prstGeom prst="lin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>
              <a:off x="4447640" y="6181333"/>
              <a:ext cx="77272" cy="77799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</a:endParaRPr>
            </a:p>
          </p:txBody>
        </p:sp>
      </p:grpSp>
      <p:grpSp>
        <p:nvGrpSpPr>
          <p:cNvPr id="30730" name="组合 15"/>
          <p:cNvGrpSpPr/>
          <p:nvPr/>
        </p:nvGrpSpPr>
        <p:grpSpPr bwMode="auto">
          <a:xfrm>
            <a:off x="6514750" y="2204865"/>
            <a:ext cx="76190" cy="1639887"/>
            <a:chOff x="6368203" y="2158186"/>
            <a:chExt cx="77272" cy="1641049"/>
          </a:xfrm>
          <a:solidFill>
            <a:schemeClr val="tx1">
              <a:lumMod val="50000"/>
              <a:lumOff val="50000"/>
            </a:schemeClr>
          </a:solidFill>
        </p:grpSpPr>
        <p:cxnSp>
          <p:nvCxnSpPr>
            <p:cNvPr id="17" name="直接连接符 16"/>
            <p:cNvCxnSpPr/>
            <p:nvPr/>
          </p:nvCxnSpPr>
          <p:spPr>
            <a:xfrm>
              <a:off x="6406839" y="2215376"/>
              <a:ext cx="0" cy="1583859"/>
            </a:xfrm>
            <a:prstGeom prst="lin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 17"/>
            <p:cNvSpPr/>
            <p:nvPr/>
          </p:nvSpPr>
          <p:spPr>
            <a:xfrm>
              <a:off x="6368203" y="2158186"/>
              <a:ext cx="77272" cy="77842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</a:endParaRPr>
            </a:p>
          </p:txBody>
        </p:sp>
      </p:grpSp>
      <p:sp>
        <p:nvSpPr>
          <p:cNvPr id="19" name="流程图: 可选过程 18"/>
          <p:cNvSpPr/>
          <p:nvPr/>
        </p:nvSpPr>
        <p:spPr>
          <a:xfrm>
            <a:off x="1919537" y="4190455"/>
            <a:ext cx="1299993" cy="411163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>
                <a:solidFill>
                  <a:schemeClr val="tx2"/>
                </a:solidFill>
                <a:latin typeface="+mn-ea"/>
                <a:cs typeface="+mn-ea"/>
              </a:rPr>
              <a:t>添加文字</a:t>
            </a:r>
            <a:endParaRPr lang="zh-CN" altLang="en-US" b="1" dirty="0">
              <a:solidFill>
                <a:schemeClr val="tx2"/>
              </a:solidFill>
              <a:latin typeface="+mn-ea"/>
              <a:cs typeface="+mn-ea"/>
            </a:endParaRPr>
          </a:p>
        </p:txBody>
      </p:sp>
      <p:sp>
        <p:nvSpPr>
          <p:cNvPr id="30732" name="TextBox 10"/>
          <p:cNvSpPr txBox="1">
            <a:spLocks noChangeArrowheads="1"/>
          </p:cNvSpPr>
          <p:nvPr/>
        </p:nvSpPr>
        <p:spPr bwMode="auto">
          <a:xfrm>
            <a:off x="2030648" y="4580979"/>
            <a:ext cx="3096809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 kern="3000" spc="3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文字内容需概括精炼，建议与标题相关并符合整体语言风格，语言描述尽量简洁生动。文字内容需概括精炼，建议与标题相关并符合整体语言风格，语言描述尽量简洁生动。</a:t>
            </a:r>
            <a:endParaRPr lang="en-US" altLang="zh-CN" dirty="0"/>
          </a:p>
        </p:txBody>
      </p:sp>
      <p:sp>
        <p:nvSpPr>
          <p:cNvPr id="21" name="流程图: 可选过程 20"/>
          <p:cNvSpPr/>
          <p:nvPr/>
        </p:nvSpPr>
        <p:spPr>
          <a:xfrm>
            <a:off x="7079827" y="1963192"/>
            <a:ext cx="1301581" cy="41116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 dirty="0">
                <a:solidFill>
                  <a:schemeClr val="accent1"/>
                </a:solidFill>
                <a:latin typeface="+mn-ea"/>
                <a:cs typeface="+mn-ea"/>
              </a:rPr>
              <a:t>添加文字</a:t>
            </a:r>
            <a:endParaRPr lang="zh-CN" altLang="en-US" b="1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30734" name="TextBox 10"/>
          <p:cNvSpPr txBox="1">
            <a:spLocks noChangeArrowheads="1"/>
          </p:cNvSpPr>
          <p:nvPr/>
        </p:nvSpPr>
        <p:spPr bwMode="auto">
          <a:xfrm>
            <a:off x="7192526" y="2352129"/>
            <a:ext cx="3096809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 kern="3000" spc="3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文字内容需概括精炼，建议与标题相关并符合整体语言风格，语言描述尽量简洁生动。文字内容需概括精炼，建议与标题相关并符合整体语言风格，语言描述尽量简洁生动。</a:t>
            </a:r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0732" grpId="0"/>
      <p:bldP spid="21" grpId="0"/>
      <p:bldP spid="3073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直接连接符 28"/>
          <p:cNvCxnSpPr/>
          <p:nvPr/>
        </p:nvCxnSpPr>
        <p:spPr>
          <a:xfrm flipV="1">
            <a:off x="2684986" y="3963234"/>
            <a:ext cx="1798342" cy="125273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8721837" y="4587191"/>
            <a:ext cx="1363864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887031" y="5209624"/>
            <a:ext cx="1808027" cy="130082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4483329" y="3963235"/>
            <a:ext cx="2421111" cy="85169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6904440" y="2915011"/>
            <a:ext cx="2422118" cy="189992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2231416" y="4695277"/>
            <a:ext cx="1003696" cy="100382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822239" y="3347303"/>
            <a:ext cx="1347799" cy="13479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6103936" y="3963234"/>
            <a:ext cx="1703177" cy="17033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8230271" y="1808732"/>
            <a:ext cx="2212269" cy="221255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31390" y="4969510"/>
            <a:ext cx="1003935" cy="414020"/>
          </a:xfrm>
          <a:prstGeom prst="rect">
            <a:avLst/>
          </a:prstGeom>
          <a:noFill/>
          <a:ln>
            <a:noFill/>
          </a:ln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+mn-ea"/>
                <a:cs typeface="+mn-ea"/>
              </a:rPr>
              <a:t>STE1</a:t>
            </a:r>
            <a:endParaRPr lang="en-US" altLang="zh-CN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22700" y="3754755"/>
            <a:ext cx="1344930" cy="642620"/>
          </a:xfrm>
          <a:prstGeom prst="rect">
            <a:avLst/>
          </a:prstGeom>
          <a:noFill/>
          <a:ln>
            <a:noFill/>
          </a:ln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+mn-ea"/>
                <a:cs typeface="+mn-ea"/>
              </a:rPr>
              <a:t>STE2</a:t>
            </a:r>
            <a:endParaRPr lang="en-US" altLang="zh-CN" sz="32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04255" y="4405630"/>
            <a:ext cx="1702435" cy="822325"/>
          </a:xfrm>
          <a:prstGeom prst="rect">
            <a:avLst/>
          </a:prstGeom>
          <a:noFill/>
          <a:ln>
            <a:noFill/>
          </a:ln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4300" dirty="0">
                <a:solidFill>
                  <a:schemeClr val="bg1"/>
                </a:solidFill>
                <a:latin typeface="+mn-ea"/>
                <a:cs typeface="+mn-ea"/>
              </a:rPr>
              <a:t>STE3</a:t>
            </a:r>
            <a:endParaRPr lang="en-US" altLang="zh-CN" sz="43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30870" y="2442845"/>
            <a:ext cx="2212340" cy="985520"/>
          </a:xfrm>
          <a:prstGeom prst="rect">
            <a:avLst/>
          </a:prstGeom>
          <a:noFill/>
          <a:ln>
            <a:noFill/>
          </a:ln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5300" dirty="0">
                <a:solidFill>
                  <a:schemeClr val="bg1"/>
                </a:solidFill>
                <a:latin typeface="+mn-ea"/>
                <a:cs typeface="+mn-ea"/>
              </a:rPr>
              <a:t>STE4</a:t>
            </a:r>
            <a:endParaRPr lang="en-US" altLang="zh-CN" sz="53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60935" y="4246203"/>
            <a:ext cx="1477136" cy="369332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添加文字内容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164269" y="3484870"/>
            <a:ext cx="1477136" cy="369332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添加文字内容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730402" y="4838115"/>
            <a:ext cx="1477136" cy="369332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添加文字内容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671042" y="4224431"/>
            <a:ext cx="1477136" cy="369332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添加文字内容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693367" y="4629515"/>
            <a:ext cx="1442943" cy="73866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</a:t>
            </a:r>
            <a:endParaRPr lang="en-US" altLang="zh-CN" sz="13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容，内容简要详</a:t>
            </a:r>
            <a:endParaRPr lang="en-US" altLang="zh-CN" sz="13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尽。</a:t>
            </a:r>
            <a:endParaRPr lang="zh-CN" altLang="en-US" sz="13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33" grpId="0"/>
      <p:bldP spid="51" grpId="0"/>
      <p:bldP spid="52" grpId="0"/>
      <p:bldP spid="53" grpId="0"/>
      <p:bldP spid="55" grpId="0"/>
      <p:bldP spid="5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82856" y="2372026"/>
            <a:ext cx="1642579" cy="2930362"/>
            <a:chOff x="1861147" y="1852464"/>
            <a:chExt cx="1605282" cy="2407311"/>
          </a:xfrm>
        </p:grpSpPr>
        <p:grpSp>
          <p:nvGrpSpPr>
            <p:cNvPr id="3" name="组合 2"/>
            <p:cNvGrpSpPr/>
            <p:nvPr/>
          </p:nvGrpSpPr>
          <p:grpSpPr>
            <a:xfrm>
              <a:off x="1861147" y="1852464"/>
              <a:ext cx="1605282" cy="349044"/>
              <a:chOff x="2195736" y="2068488"/>
              <a:chExt cx="1605282" cy="349044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2195736" y="2068488"/>
                <a:ext cx="1512168" cy="3490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2013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年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7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月</a:t>
                </a:r>
                <a:endParaRPr lang="zh-CN" altLang="en-US" sz="1600" dirty="0">
                  <a:solidFill>
                    <a:schemeClr val="bg1"/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6" name="等腰三角形 5"/>
              <p:cNvSpPr/>
              <p:nvPr/>
            </p:nvSpPr>
            <p:spPr>
              <a:xfrm rot="5400000">
                <a:off x="3599892" y="2149896"/>
                <a:ext cx="216024" cy="186228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  <a:cs typeface="+mn-ea"/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1865635" y="2232555"/>
              <a:ext cx="1512168" cy="20272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ln w="3175">
                    <a:noFill/>
                  </a:ln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ln w="3175">
                  <a:noFill/>
                </a:ln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 defTabSz="1218565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 defTabSz="1218565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ln w="3175">
                    <a:noFill/>
                  </a:ln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ln w="3175">
                  <a:noFill/>
                </a:ln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/>
              <a:endParaRPr lang="zh-CN" altLang="en-US" sz="120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/>
              <a:endParaRPr lang="zh-CN" altLang="en-US" sz="1200" dirty="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577180" y="2372026"/>
            <a:ext cx="1642579" cy="2930362"/>
            <a:chOff x="1861147" y="1852464"/>
            <a:chExt cx="1605282" cy="2407311"/>
          </a:xfr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6200000" scaled="1"/>
          </a:gradFill>
        </p:grpSpPr>
        <p:grpSp>
          <p:nvGrpSpPr>
            <p:cNvPr id="8" name="组合 7"/>
            <p:cNvGrpSpPr/>
            <p:nvPr/>
          </p:nvGrpSpPr>
          <p:grpSpPr>
            <a:xfrm>
              <a:off x="1861147" y="1852464"/>
              <a:ext cx="1605282" cy="349044"/>
              <a:chOff x="2195736" y="2068488"/>
              <a:chExt cx="1605282" cy="349044"/>
            </a:xfrm>
            <a:grpFill/>
          </p:grpSpPr>
          <p:sp>
            <p:nvSpPr>
              <p:cNvPr id="10" name="矩形 9"/>
              <p:cNvSpPr/>
              <p:nvPr/>
            </p:nvSpPr>
            <p:spPr>
              <a:xfrm>
                <a:off x="2195736" y="2068488"/>
                <a:ext cx="1512168" cy="34904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2014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年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7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月</a:t>
                </a:r>
                <a:endParaRPr lang="zh-CN" altLang="en-US" sz="1600" dirty="0">
                  <a:solidFill>
                    <a:schemeClr val="bg1"/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11" name="等腰三角形 10"/>
              <p:cNvSpPr/>
              <p:nvPr/>
            </p:nvSpPr>
            <p:spPr>
              <a:xfrm rot="5400000">
                <a:off x="3599892" y="2149896"/>
                <a:ext cx="216024" cy="186228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  <a:cs typeface="+mn-ea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1865635" y="2232555"/>
              <a:ext cx="1512168" cy="20272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ln w="3175">
                    <a:noFill/>
                  </a:ln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ln w="3175">
                  <a:noFill/>
                </a:ln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 defTabSz="1218565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 defTabSz="1218565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ln w="3175">
                    <a:noFill/>
                  </a:ln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ln w="3175">
                  <a:noFill/>
                </a:ln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/>
              <a:endParaRPr lang="zh-CN" altLang="en-US" sz="120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/>
              <a:endParaRPr lang="zh-CN" altLang="en-US" sz="1200" dirty="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305441" y="2372026"/>
            <a:ext cx="1642579" cy="2930362"/>
            <a:chOff x="1861147" y="1852464"/>
            <a:chExt cx="1605282" cy="2407311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1"/>
          </a:gradFill>
        </p:grpSpPr>
        <p:grpSp>
          <p:nvGrpSpPr>
            <p:cNvPr id="13" name="组合 12"/>
            <p:cNvGrpSpPr/>
            <p:nvPr/>
          </p:nvGrpSpPr>
          <p:grpSpPr>
            <a:xfrm>
              <a:off x="1861147" y="1852464"/>
              <a:ext cx="1605282" cy="349044"/>
              <a:chOff x="2195736" y="2068488"/>
              <a:chExt cx="1605282" cy="349044"/>
            </a:xfrm>
            <a:grpFill/>
          </p:grpSpPr>
          <p:sp>
            <p:nvSpPr>
              <p:cNvPr id="15" name="矩形 14"/>
              <p:cNvSpPr/>
              <p:nvPr/>
            </p:nvSpPr>
            <p:spPr>
              <a:xfrm>
                <a:off x="2195736" y="2068488"/>
                <a:ext cx="1512168" cy="34904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2015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年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7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月</a:t>
                </a:r>
                <a:endParaRPr lang="zh-CN" altLang="en-US" sz="1600" dirty="0">
                  <a:solidFill>
                    <a:schemeClr val="bg1"/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16" name="等腰三角形 15"/>
              <p:cNvSpPr/>
              <p:nvPr/>
            </p:nvSpPr>
            <p:spPr>
              <a:xfrm rot="5400000">
                <a:off x="3599892" y="2149896"/>
                <a:ext cx="216024" cy="186228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  <a:cs typeface="+mn-ea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1865635" y="2232555"/>
              <a:ext cx="1512168" cy="20272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ln w="3175">
                    <a:noFill/>
                  </a:ln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ln w="3175">
                  <a:noFill/>
                </a:ln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 defTabSz="1218565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 defTabSz="1218565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ln w="3175">
                    <a:noFill/>
                  </a:ln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ln w="3175">
                  <a:noFill/>
                </a:ln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/>
              <a:endParaRPr lang="zh-CN" altLang="en-US" sz="120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/>
              <a:endParaRPr lang="zh-CN" altLang="en-US" sz="1200" dirty="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013639" y="2372026"/>
            <a:ext cx="1652306" cy="2930362"/>
            <a:chOff x="1851643" y="1852464"/>
            <a:chExt cx="1614786" cy="2407311"/>
          </a:xfrm>
        </p:grpSpPr>
        <p:grpSp>
          <p:nvGrpSpPr>
            <p:cNvPr id="18" name="组合 17"/>
            <p:cNvGrpSpPr/>
            <p:nvPr/>
          </p:nvGrpSpPr>
          <p:grpSpPr>
            <a:xfrm>
              <a:off x="1851643" y="1852464"/>
              <a:ext cx="1614786" cy="349044"/>
              <a:chOff x="2186232" y="2068488"/>
              <a:chExt cx="1614786" cy="349044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2186232" y="2068488"/>
                <a:ext cx="1512169" cy="34904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2016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年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7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月</a:t>
                </a:r>
                <a:endParaRPr lang="zh-CN" altLang="en-US" sz="1600" dirty="0">
                  <a:solidFill>
                    <a:schemeClr val="bg1"/>
                  </a:solidFill>
                  <a:latin typeface="+mn-ea"/>
                  <a:cs typeface="+mn-ea"/>
                </a:endParaRPr>
              </a:p>
            </p:txBody>
          </p:sp>
          <p:sp>
            <p:nvSpPr>
              <p:cNvPr id="21" name="等腰三角形 20"/>
              <p:cNvSpPr/>
              <p:nvPr/>
            </p:nvSpPr>
            <p:spPr>
              <a:xfrm rot="5400000">
                <a:off x="3599892" y="2149896"/>
                <a:ext cx="216024" cy="186228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  <a:cs typeface="+mn-ea"/>
                </a:endParaRPr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1865635" y="2232555"/>
              <a:ext cx="1512168" cy="20272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ln w="3175">
                    <a:noFill/>
                  </a:ln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ln w="3175">
                  <a:noFill/>
                </a:ln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 defTabSz="1218565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 defTabSz="1218565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ln w="3175">
                    <a:noFill/>
                  </a:ln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ln w="3175">
                  <a:noFill/>
                </a:ln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/>
              <a:endParaRPr lang="zh-CN" altLang="en-US" sz="120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/>
              <a:endParaRPr lang="zh-CN" altLang="en-US" sz="1200" dirty="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751625" y="2372026"/>
            <a:ext cx="1551897" cy="2930362"/>
            <a:chOff x="1861146" y="1852464"/>
            <a:chExt cx="1516657" cy="2407311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1"/>
          </a:gradFill>
        </p:grpSpPr>
        <p:sp>
          <p:nvSpPr>
            <p:cNvPr id="23" name="矩形 22"/>
            <p:cNvSpPr/>
            <p:nvPr/>
          </p:nvSpPr>
          <p:spPr>
            <a:xfrm>
              <a:off x="1861146" y="1852464"/>
              <a:ext cx="1512168" cy="34904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+mn-ea"/>
                  <a:cs typeface="+mn-ea"/>
                </a:rPr>
                <a:t>2017</a:t>
              </a:r>
              <a:r>
                <a:rPr lang="zh-CN" altLang="en-US" sz="1600" dirty="0">
                  <a:solidFill>
                    <a:schemeClr val="bg1"/>
                  </a:solidFill>
                  <a:latin typeface="+mn-ea"/>
                  <a:cs typeface="+mn-ea"/>
                </a:rPr>
                <a:t>年</a:t>
              </a:r>
              <a:r>
                <a:rPr lang="en-US" altLang="zh-CN" sz="1600" dirty="0">
                  <a:solidFill>
                    <a:schemeClr val="bg1"/>
                  </a:solidFill>
                  <a:latin typeface="+mn-ea"/>
                  <a:cs typeface="+mn-ea"/>
                </a:rPr>
                <a:t>7</a:t>
              </a:r>
              <a:r>
                <a:rPr lang="zh-CN" altLang="en-US" sz="1600" dirty="0">
                  <a:solidFill>
                    <a:schemeClr val="bg1"/>
                  </a:solidFill>
                  <a:latin typeface="+mn-ea"/>
                  <a:cs typeface="+mn-ea"/>
                </a:rPr>
                <a:t>月</a:t>
              </a:r>
              <a:endParaRPr lang="zh-CN" altLang="en-US" sz="1600" dirty="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865635" y="2232555"/>
              <a:ext cx="1512168" cy="20272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ln w="3175">
                    <a:noFill/>
                  </a:ln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ln w="3175">
                  <a:noFill/>
                </a:ln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 defTabSz="1218565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 defTabSz="1218565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ln w="3175">
                    <a:noFill/>
                  </a:ln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ln w="3175">
                  <a:noFill/>
                </a:ln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/>
              <a:endParaRPr lang="zh-CN" altLang="en-US" sz="120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/>
              <a:endParaRPr lang="zh-CN" altLang="en-US" sz="1200" dirty="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46698" y="2139163"/>
            <a:ext cx="10756822" cy="616903"/>
            <a:chOff x="630765" y="1564432"/>
            <a:chExt cx="8067298" cy="462680"/>
          </a:xfrm>
        </p:grpSpPr>
        <p:sp>
          <p:nvSpPr>
            <p:cNvPr id="26" name="矩形 25"/>
            <p:cNvSpPr/>
            <p:nvPr/>
          </p:nvSpPr>
          <p:spPr>
            <a:xfrm>
              <a:off x="630765" y="1564432"/>
              <a:ext cx="1617378" cy="46268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+mn-ea"/>
                  <a:cs typeface="+mn-ea"/>
                </a:rPr>
                <a:t>添加标题</a:t>
              </a:r>
              <a:endParaRPr lang="zh-CN" altLang="en-US" sz="2000" dirty="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2183988" y="1595064"/>
              <a:ext cx="6514075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9568" y="2951748"/>
            <a:ext cx="1673648" cy="223359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标题 2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椭圆 5"/>
          <p:cNvSpPr/>
          <p:nvPr/>
        </p:nvSpPr>
        <p:spPr>
          <a:xfrm>
            <a:off x="1701155" y="3872278"/>
            <a:ext cx="2268771" cy="313268"/>
          </a:xfrm>
          <a:custGeom>
            <a:avLst/>
            <a:gdLst/>
            <a:ahLst/>
            <a:cxnLst/>
            <a:rect l="l" t="t" r="r" b="b"/>
            <a:pathLst>
              <a:path w="1701800" h="234951">
                <a:moveTo>
                  <a:pt x="819150" y="47134"/>
                </a:moveTo>
                <a:cubicBezTo>
                  <a:pt x="781457" y="47134"/>
                  <a:pt x="750901" y="77690"/>
                  <a:pt x="750901" y="115383"/>
                </a:cubicBezTo>
                <a:cubicBezTo>
                  <a:pt x="750901" y="153076"/>
                  <a:pt x="781457" y="183632"/>
                  <a:pt x="819150" y="183632"/>
                </a:cubicBezTo>
                <a:cubicBezTo>
                  <a:pt x="856843" y="183632"/>
                  <a:pt x="887399" y="153076"/>
                  <a:pt x="887399" y="115383"/>
                </a:cubicBezTo>
                <a:cubicBezTo>
                  <a:pt x="887399" y="77690"/>
                  <a:pt x="856843" y="47134"/>
                  <a:pt x="819150" y="47134"/>
                </a:cubicBezTo>
                <a:close/>
                <a:moveTo>
                  <a:pt x="0" y="0"/>
                </a:moveTo>
                <a:lnTo>
                  <a:pt x="1584325" y="0"/>
                </a:lnTo>
                <a:lnTo>
                  <a:pt x="1701800" y="117476"/>
                </a:lnTo>
                <a:lnTo>
                  <a:pt x="1584325" y="234951"/>
                </a:lnTo>
                <a:lnTo>
                  <a:pt x="0" y="234951"/>
                </a:lnTo>
                <a:lnTo>
                  <a:pt x="117476" y="117476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5" name="椭圆 5"/>
          <p:cNvSpPr/>
          <p:nvPr/>
        </p:nvSpPr>
        <p:spPr>
          <a:xfrm>
            <a:off x="3969926" y="3872278"/>
            <a:ext cx="2268771" cy="313268"/>
          </a:xfrm>
          <a:custGeom>
            <a:avLst/>
            <a:gdLst/>
            <a:ahLst/>
            <a:cxnLst/>
            <a:rect l="l" t="t" r="r" b="b"/>
            <a:pathLst>
              <a:path w="1701800" h="234951">
                <a:moveTo>
                  <a:pt x="819150" y="47134"/>
                </a:moveTo>
                <a:cubicBezTo>
                  <a:pt x="781457" y="47134"/>
                  <a:pt x="750901" y="77690"/>
                  <a:pt x="750901" y="115383"/>
                </a:cubicBezTo>
                <a:cubicBezTo>
                  <a:pt x="750901" y="153076"/>
                  <a:pt x="781457" y="183632"/>
                  <a:pt x="819150" y="183632"/>
                </a:cubicBezTo>
                <a:cubicBezTo>
                  <a:pt x="856843" y="183632"/>
                  <a:pt x="887399" y="153076"/>
                  <a:pt x="887399" y="115383"/>
                </a:cubicBezTo>
                <a:cubicBezTo>
                  <a:pt x="887399" y="77690"/>
                  <a:pt x="856843" y="47134"/>
                  <a:pt x="819150" y="47134"/>
                </a:cubicBezTo>
                <a:close/>
                <a:moveTo>
                  <a:pt x="0" y="0"/>
                </a:moveTo>
                <a:lnTo>
                  <a:pt x="1584325" y="0"/>
                </a:lnTo>
                <a:lnTo>
                  <a:pt x="1701800" y="117476"/>
                </a:lnTo>
                <a:lnTo>
                  <a:pt x="1584325" y="234951"/>
                </a:lnTo>
                <a:lnTo>
                  <a:pt x="0" y="234951"/>
                </a:lnTo>
                <a:lnTo>
                  <a:pt x="117476" y="117476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6" name="椭圆 5"/>
          <p:cNvSpPr/>
          <p:nvPr/>
        </p:nvSpPr>
        <p:spPr>
          <a:xfrm>
            <a:off x="6238698" y="3872278"/>
            <a:ext cx="2268771" cy="313268"/>
          </a:xfrm>
          <a:custGeom>
            <a:avLst/>
            <a:gdLst/>
            <a:ahLst/>
            <a:cxnLst/>
            <a:rect l="l" t="t" r="r" b="b"/>
            <a:pathLst>
              <a:path w="1701800" h="234951">
                <a:moveTo>
                  <a:pt x="819150" y="47134"/>
                </a:moveTo>
                <a:cubicBezTo>
                  <a:pt x="781457" y="47134"/>
                  <a:pt x="750901" y="77690"/>
                  <a:pt x="750901" y="115383"/>
                </a:cubicBezTo>
                <a:cubicBezTo>
                  <a:pt x="750901" y="153076"/>
                  <a:pt x="781457" y="183632"/>
                  <a:pt x="819150" y="183632"/>
                </a:cubicBezTo>
                <a:cubicBezTo>
                  <a:pt x="856843" y="183632"/>
                  <a:pt x="887399" y="153076"/>
                  <a:pt x="887399" y="115383"/>
                </a:cubicBezTo>
                <a:cubicBezTo>
                  <a:pt x="887399" y="77690"/>
                  <a:pt x="856843" y="47134"/>
                  <a:pt x="819150" y="47134"/>
                </a:cubicBezTo>
                <a:close/>
                <a:moveTo>
                  <a:pt x="0" y="0"/>
                </a:moveTo>
                <a:lnTo>
                  <a:pt x="1584325" y="0"/>
                </a:lnTo>
                <a:lnTo>
                  <a:pt x="1701800" y="117476"/>
                </a:lnTo>
                <a:lnTo>
                  <a:pt x="1584325" y="234951"/>
                </a:lnTo>
                <a:lnTo>
                  <a:pt x="0" y="234951"/>
                </a:lnTo>
                <a:lnTo>
                  <a:pt x="117476" y="117476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7" name="椭圆 5"/>
          <p:cNvSpPr/>
          <p:nvPr/>
        </p:nvSpPr>
        <p:spPr>
          <a:xfrm>
            <a:off x="8507469" y="3872278"/>
            <a:ext cx="2268771" cy="313268"/>
          </a:xfrm>
          <a:custGeom>
            <a:avLst/>
            <a:gdLst/>
            <a:ahLst/>
            <a:cxnLst/>
            <a:rect l="l" t="t" r="r" b="b"/>
            <a:pathLst>
              <a:path w="1701800" h="234951">
                <a:moveTo>
                  <a:pt x="819150" y="47134"/>
                </a:moveTo>
                <a:cubicBezTo>
                  <a:pt x="781457" y="47134"/>
                  <a:pt x="750901" y="77690"/>
                  <a:pt x="750901" y="115383"/>
                </a:cubicBezTo>
                <a:cubicBezTo>
                  <a:pt x="750901" y="153076"/>
                  <a:pt x="781457" y="183632"/>
                  <a:pt x="819150" y="183632"/>
                </a:cubicBezTo>
                <a:cubicBezTo>
                  <a:pt x="856843" y="183632"/>
                  <a:pt x="887399" y="153076"/>
                  <a:pt x="887399" y="115383"/>
                </a:cubicBezTo>
                <a:cubicBezTo>
                  <a:pt x="887399" y="77690"/>
                  <a:pt x="856843" y="47134"/>
                  <a:pt x="819150" y="47134"/>
                </a:cubicBezTo>
                <a:close/>
                <a:moveTo>
                  <a:pt x="0" y="0"/>
                </a:moveTo>
                <a:lnTo>
                  <a:pt x="1584325" y="0"/>
                </a:lnTo>
                <a:lnTo>
                  <a:pt x="1701800" y="117476"/>
                </a:lnTo>
                <a:lnTo>
                  <a:pt x="1584325" y="234951"/>
                </a:lnTo>
                <a:lnTo>
                  <a:pt x="0" y="234951"/>
                </a:lnTo>
                <a:lnTo>
                  <a:pt x="117476" y="117476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1815" y="2359824"/>
            <a:ext cx="863888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8486" y="4849580"/>
            <a:ext cx="863888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2681" y="2359824"/>
            <a:ext cx="863888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7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5547" y="4849580"/>
            <a:ext cx="863888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1815439" y="3243384"/>
            <a:ext cx="2092608" cy="615553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内容简要详尽。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982623" y="4169870"/>
            <a:ext cx="2092608" cy="615553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内容简要详尽。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325972" y="3243384"/>
            <a:ext cx="2092608" cy="615553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内容简要详尽。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493156" y="4169870"/>
            <a:ext cx="2092608" cy="615553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内容简要详尽。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cxnSp>
        <p:nvCxnSpPr>
          <p:cNvPr id="56" name="直接连接符 55"/>
          <p:cNvCxnSpPr/>
          <p:nvPr/>
        </p:nvCxnSpPr>
        <p:spPr>
          <a:xfrm flipV="1">
            <a:off x="2777491" y="4234506"/>
            <a:ext cx="0" cy="55091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flipV="1">
            <a:off x="7339728" y="4236053"/>
            <a:ext cx="0" cy="55091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flipV="1">
            <a:off x="5070387" y="3282621"/>
            <a:ext cx="0" cy="55091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flipV="1">
            <a:off x="9607227" y="3284167"/>
            <a:ext cx="0" cy="55091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47" grpId="0"/>
      <p:bldP spid="48" grpId="0"/>
      <p:bldP spid="49" grpId="0"/>
      <p:bldP spid="50" grpId="0"/>
      <p:bldP spid="6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01 130"/>
          <p:cNvSpPr/>
          <p:nvPr>
            <p:custDataLst>
              <p:tags r:id="rId1"/>
            </p:custDataLst>
          </p:nvPr>
        </p:nvSpPr>
        <p:spPr>
          <a:xfrm>
            <a:off x="2423127" y="1191763"/>
            <a:ext cx="2093502" cy="2086322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53" tIns="51226" rIns="102453" bIns="51226" rtlCol="0" anchor="ctr"/>
          <a:lstStyle/>
          <a:p>
            <a:pPr algn="ctr"/>
            <a:endParaRPr lang="zh-CN" altLang="en-US"/>
          </a:p>
        </p:txBody>
      </p:sp>
      <p:sp>
        <p:nvSpPr>
          <p:cNvPr id="3" name="PA_01 131"/>
          <p:cNvSpPr/>
          <p:nvPr>
            <p:custDataLst>
              <p:tags r:id="rId2"/>
            </p:custDataLst>
          </p:nvPr>
        </p:nvSpPr>
        <p:spPr>
          <a:xfrm>
            <a:off x="4163510" y="1191763"/>
            <a:ext cx="2093502" cy="2086322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53" tIns="51226" rIns="102453" bIns="51226" rtlCol="0" anchor="ctr"/>
          <a:lstStyle/>
          <a:p>
            <a:pPr algn="ctr"/>
            <a:endParaRPr lang="zh-CN" altLang="en-US"/>
          </a:p>
        </p:txBody>
      </p:sp>
      <p:sp>
        <p:nvSpPr>
          <p:cNvPr id="4" name="PA_01 132"/>
          <p:cNvSpPr/>
          <p:nvPr>
            <p:custDataLst>
              <p:tags r:id="rId3"/>
            </p:custDataLst>
          </p:nvPr>
        </p:nvSpPr>
        <p:spPr>
          <a:xfrm>
            <a:off x="5917692" y="1191763"/>
            <a:ext cx="2093502" cy="2086322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53" tIns="51226" rIns="102453" bIns="51226" rtlCol="0" anchor="ctr"/>
          <a:lstStyle/>
          <a:p>
            <a:pPr algn="ctr"/>
            <a:endParaRPr lang="zh-CN" altLang="en-US"/>
          </a:p>
        </p:txBody>
      </p:sp>
      <p:sp>
        <p:nvSpPr>
          <p:cNvPr id="5" name="PA_01 133"/>
          <p:cNvSpPr/>
          <p:nvPr>
            <p:custDataLst>
              <p:tags r:id="rId4"/>
            </p:custDataLst>
          </p:nvPr>
        </p:nvSpPr>
        <p:spPr>
          <a:xfrm>
            <a:off x="7674056" y="1191763"/>
            <a:ext cx="2093502" cy="2086322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53" tIns="51226" rIns="102453" bIns="51226" rtlCol="0" anchor="ctr"/>
          <a:lstStyle/>
          <a:p>
            <a:pPr algn="ctr"/>
            <a:endParaRPr lang="zh-CN" altLang="en-US"/>
          </a:p>
        </p:txBody>
      </p:sp>
      <p:grpSp>
        <p:nvGrpSpPr>
          <p:cNvPr id="6" name="PA_01 134"/>
          <p:cNvGrpSpPr/>
          <p:nvPr>
            <p:custDataLst>
              <p:tags r:id="rId5"/>
            </p:custDataLst>
          </p:nvPr>
        </p:nvGrpSpPr>
        <p:grpSpPr>
          <a:xfrm>
            <a:off x="2585559" y="1334769"/>
            <a:ext cx="1806507" cy="1800312"/>
            <a:chOff x="3768359" y="1725446"/>
            <a:chExt cx="1930605" cy="1930605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PA_01 137"/>
          <p:cNvGrpSpPr/>
          <p:nvPr>
            <p:custDataLst>
              <p:tags r:id="rId6"/>
            </p:custDataLst>
          </p:nvPr>
        </p:nvGrpSpPr>
        <p:grpSpPr>
          <a:xfrm>
            <a:off x="4311941" y="1334769"/>
            <a:ext cx="1806507" cy="1800312"/>
            <a:chOff x="3768359" y="1725446"/>
            <a:chExt cx="1930605" cy="1930605"/>
          </a:xfrm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PA_01 140"/>
          <p:cNvGrpSpPr/>
          <p:nvPr>
            <p:custDataLst>
              <p:tags r:id="rId7"/>
            </p:custDataLst>
          </p:nvPr>
        </p:nvGrpSpPr>
        <p:grpSpPr>
          <a:xfrm>
            <a:off x="6060070" y="1334769"/>
            <a:ext cx="1806507" cy="1800312"/>
            <a:chOff x="3768359" y="1725446"/>
            <a:chExt cx="1930605" cy="1930605"/>
          </a:xfrm>
        </p:grpSpPr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PA_01 143"/>
          <p:cNvGrpSpPr/>
          <p:nvPr>
            <p:custDataLst>
              <p:tags r:id="rId8"/>
            </p:custDataLst>
          </p:nvPr>
        </p:nvGrpSpPr>
        <p:grpSpPr>
          <a:xfrm>
            <a:off x="7800681" y="1334769"/>
            <a:ext cx="1806507" cy="1800312"/>
            <a:chOff x="3768359" y="1725446"/>
            <a:chExt cx="1930605" cy="1930605"/>
          </a:xfrm>
        </p:grpSpPr>
        <p:sp>
          <p:nvSpPr>
            <p:cNvPr id="1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8" name="PA_01 146"/>
          <p:cNvSpPr/>
          <p:nvPr>
            <p:custDataLst>
              <p:tags r:id="rId9"/>
            </p:custDataLst>
          </p:nvPr>
        </p:nvSpPr>
        <p:spPr>
          <a:xfrm>
            <a:off x="2867075" y="1544606"/>
            <a:ext cx="1245413" cy="1349660"/>
          </a:xfrm>
          <a:prstGeom prst="rect">
            <a:avLst/>
          </a:prstGeom>
          <a:effectLst/>
        </p:spPr>
        <p:txBody>
          <a:bodyPr wrap="none" lIns="102453" tIns="51226" rIns="102453" bIns="51226">
            <a:spAutoFit/>
          </a:bodyPr>
          <a:lstStyle/>
          <a:p>
            <a:r>
              <a:rPr lang="zh-CN" altLang="en-US" sz="8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</a:t>
            </a:r>
            <a:endParaRPr lang="zh-CN" altLang="en-US" sz="8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PA_01 147"/>
          <p:cNvSpPr/>
          <p:nvPr>
            <p:custDataLst>
              <p:tags r:id="rId10"/>
            </p:custDataLst>
          </p:nvPr>
        </p:nvSpPr>
        <p:spPr>
          <a:xfrm>
            <a:off x="4584182" y="1544606"/>
            <a:ext cx="1245413" cy="1349660"/>
          </a:xfrm>
          <a:prstGeom prst="rect">
            <a:avLst/>
          </a:prstGeom>
          <a:effectLst/>
        </p:spPr>
        <p:txBody>
          <a:bodyPr wrap="none" lIns="102453" tIns="51226" rIns="102453" bIns="51226">
            <a:spAutoFit/>
          </a:bodyPr>
          <a:lstStyle/>
          <a:p>
            <a:r>
              <a:rPr lang="zh-CN" altLang="en-US" sz="8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</a:t>
            </a:r>
            <a:endParaRPr lang="zh-CN" altLang="en-US" sz="8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PA_01 148"/>
          <p:cNvSpPr/>
          <p:nvPr>
            <p:custDataLst>
              <p:tags r:id="rId11"/>
            </p:custDataLst>
          </p:nvPr>
        </p:nvSpPr>
        <p:spPr>
          <a:xfrm>
            <a:off x="6364784" y="1544606"/>
            <a:ext cx="1245413" cy="1349660"/>
          </a:xfrm>
          <a:prstGeom prst="rect">
            <a:avLst/>
          </a:prstGeom>
          <a:effectLst/>
        </p:spPr>
        <p:txBody>
          <a:bodyPr wrap="none" lIns="102453" tIns="51226" rIns="102453" bIns="51226">
            <a:spAutoFit/>
          </a:bodyPr>
          <a:lstStyle/>
          <a:p>
            <a:r>
              <a:rPr lang="zh-CN" altLang="en-US" sz="8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观</a:t>
            </a:r>
            <a:endParaRPr lang="zh-CN" altLang="en-US" sz="8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PA_01 149"/>
          <p:cNvSpPr/>
          <p:nvPr>
            <p:custDataLst>
              <p:tags r:id="rId12"/>
            </p:custDataLst>
          </p:nvPr>
        </p:nvSpPr>
        <p:spPr>
          <a:xfrm>
            <a:off x="8105918" y="1502010"/>
            <a:ext cx="1245413" cy="1349660"/>
          </a:xfrm>
          <a:prstGeom prst="rect">
            <a:avLst/>
          </a:prstGeom>
          <a:effectLst/>
        </p:spPr>
        <p:txBody>
          <a:bodyPr wrap="none" lIns="102453" tIns="51226" rIns="102453" bIns="51226">
            <a:spAutoFit/>
          </a:bodyPr>
          <a:lstStyle/>
          <a:p>
            <a:r>
              <a:rPr lang="zh-CN" altLang="en-US" sz="8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看</a:t>
            </a:r>
            <a:endParaRPr lang="zh-CN" altLang="en-US" sz="8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PA_01 150"/>
          <p:cNvGrpSpPr/>
          <p:nvPr>
            <p:custDataLst>
              <p:tags r:id="rId13"/>
            </p:custDataLst>
          </p:nvPr>
        </p:nvGrpSpPr>
        <p:grpSpPr>
          <a:xfrm>
            <a:off x="1991590" y="2167434"/>
            <a:ext cx="431536" cy="430056"/>
            <a:chOff x="3768359" y="1725446"/>
            <a:chExt cx="1930605" cy="1930605"/>
          </a:xfrm>
        </p:grpSpPr>
        <p:sp>
          <p:nvSpPr>
            <p:cNvPr id="2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5BB814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PA_01 153"/>
          <p:cNvGrpSpPr/>
          <p:nvPr>
            <p:custDataLst>
              <p:tags r:id="rId14"/>
            </p:custDataLst>
          </p:nvPr>
        </p:nvGrpSpPr>
        <p:grpSpPr>
          <a:xfrm>
            <a:off x="1569482" y="1975259"/>
            <a:ext cx="301964" cy="300928"/>
            <a:chOff x="3768359" y="1725446"/>
            <a:chExt cx="1930605" cy="1930605"/>
          </a:xfrm>
          <a:solidFill>
            <a:srgbClr val="EA5E66"/>
          </a:solidFill>
        </p:grpSpPr>
        <p:sp>
          <p:nvSpPr>
            <p:cNvPr id="2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8E946A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PA_01 156"/>
          <p:cNvGrpSpPr/>
          <p:nvPr>
            <p:custDataLst>
              <p:tags r:id="rId15"/>
            </p:custDataLst>
          </p:nvPr>
        </p:nvGrpSpPr>
        <p:grpSpPr>
          <a:xfrm>
            <a:off x="4112487" y="1278602"/>
            <a:ext cx="216398" cy="215655"/>
            <a:chOff x="3768359" y="1725446"/>
            <a:chExt cx="1930605" cy="1930605"/>
          </a:xfrm>
        </p:grpSpPr>
        <p:sp>
          <p:nvSpPr>
            <p:cNvPr id="29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5BB814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PA_01 159"/>
          <p:cNvGrpSpPr/>
          <p:nvPr>
            <p:custDataLst>
              <p:tags r:id="rId16"/>
            </p:custDataLst>
          </p:nvPr>
        </p:nvGrpSpPr>
        <p:grpSpPr>
          <a:xfrm>
            <a:off x="5931197" y="1220759"/>
            <a:ext cx="308786" cy="307727"/>
            <a:chOff x="3768359" y="1725446"/>
            <a:chExt cx="1930605" cy="1930605"/>
          </a:xfrm>
        </p:grpSpPr>
        <p:sp>
          <p:nvSpPr>
            <p:cNvPr id="32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5BB814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PA_01 162"/>
          <p:cNvGrpSpPr/>
          <p:nvPr>
            <p:custDataLst>
              <p:tags r:id="rId17"/>
            </p:custDataLst>
          </p:nvPr>
        </p:nvGrpSpPr>
        <p:grpSpPr>
          <a:xfrm>
            <a:off x="5909088" y="2970950"/>
            <a:ext cx="266481" cy="265568"/>
            <a:chOff x="3768359" y="1725446"/>
            <a:chExt cx="1930605" cy="1930605"/>
          </a:xfrm>
        </p:grpSpPr>
        <p:sp>
          <p:nvSpPr>
            <p:cNvPr id="35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6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5BB814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PA_01 165"/>
          <p:cNvGrpSpPr/>
          <p:nvPr>
            <p:custDataLst>
              <p:tags r:id="rId18"/>
            </p:custDataLst>
          </p:nvPr>
        </p:nvGrpSpPr>
        <p:grpSpPr>
          <a:xfrm>
            <a:off x="4224225" y="2948552"/>
            <a:ext cx="274147" cy="273207"/>
            <a:chOff x="3768359" y="1725446"/>
            <a:chExt cx="1930605" cy="1930605"/>
          </a:xfrm>
        </p:grpSpPr>
        <p:sp>
          <p:nvSpPr>
            <p:cNvPr id="38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5BB814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PA_01 168"/>
          <p:cNvGrpSpPr/>
          <p:nvPr>
            <p:custDataLst>
              <p:tags r:id="rId19"/>
            </p:custDataLst>
          </p:nvPr>
        </p:nvGrpSpPr>
        <p:grpSpPr>
          <a:xfrm>
            <a:off x="7717546" y="1117411"/>
            <a:ext cx="269944" cy="269018"/>
            <a:chOff x="3768359" y="1725446"/>
            <a:chExt cx="1930605" cy="1930605"/>
          </a:xfrm>
        </p:grpSpPr>
        <p:sp>
          <p:nvSpPr>
            <p:cNvPr id="41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8E946A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3" name="PA_01 171"/>
          <p:cNvGrpSpPr/>
          <p:nvPr>
            <p:custDataLst>
              <p:tags r:id="rId20"/>
            </p:custDataLst>
          </p:nvPr>
        </p:nvGrpSpPr>
        <p:grpSpPr>
          <a:xfrm>
            <a:off x="7823792" y="3040393"/>
            <a:ext cx="238509" cy="237691"/>
            <a:chOff x="3768359" y="1725446"/>
            <a:chExt cx="1930605" cy="1930605"/>
          </a:xfrm>
        </p:grpSpPr>
        <p:sp>
          <p:nvSpPr>
            <p:cNvPr id="44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5BB814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6" name="PA_01 174"/>
          <p:cNvGrpSpPr/>
          <p:nvPr>
            <p:custDataLst>
              <p:tags r:id="rId21"/>
            </p:custDataLst>
          </p:nvPr>
        </p:nvGrpSpPr>
        <p:grpSpPr>
          <a:xfrm>
            <a:off x="9656270" y="2090780"/>
            <a:ext cx="431536" cy="430056"/>
            <a:chOff x="3768359" y="1725446"/>
            <a:chExt cx="1930605" cy="1930605"/>
          </a:xfrm>
        </p:grpSpPr>
        <p:sp>
          <p:nvSpPr>
            <p:cNvPr id="47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8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5BB814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9" name="PA_01 177"/>
          <p:cNvGrpSpPr/>
          <p:nvPr>
            <p:custDataLst>
              <p:tags r:id="rId22"/>
            </p:custDataLst>
          </p:nvPr>
        </p:nvGrpSpPr>
        <p:grpSpPr>
          <a:xfrm>
            <a:off x="10185564" y="1909102"/>
            <a:ext cx="301964" cy="300928"/>
            <a:chOff x="3768359" y="1725446"/>
            <a:chExt cx="1930605" cy="1930605"/>
          </a:xfrm>
        </p:grpSpPr>
        <p:sp>
          <p:nvSpPr>
            <p:cNvPr id="50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1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8E946A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2" name="PA_01 180"/>
          <p:cNvGrpSpPr/>
          <p:nvPr>
            <p:custDataLst>
              <p:tags r:id="rId23"/>
            </p:custDataLst>
          </p:nvPr>
        </p:nvGrpSpPr>
        <p:grpSpPr>
          <a:xfrm>
            <a:off x="10631030" y="2168361"/>
            <a:ext cx="216398" cy="215655"/>
            <a:chOff x="3768359" y="1725446"/>
            <a:chExt cx="1930605" cy="1930605"/>
          </a:xfrm>
        </p:grpSpPr>
        <p:sp>
          <p:nvSpPr>
            <p:cNvPr id="5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8E946A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5" name="PA_01 183"/>
          <p:cNvGrpSpPr/>
          <p:nvPr>
            <p:custDataLst>
              <p:tags r:id="rId24"/>
            </p:custDataLst>
          </p:nvPr>
        </p:nvGrpSpPr>
        <p:grpSpPr>
          <a:xfrm>
            <a:off x="1128598" y="2127867"/>
            <a:ext cx="216398" cy="215655"/>
            <a:chOff x="3768359" y="1725446"/>
            <a:chExt cx="1930605" cy="1930605"/>
          </a:xfrm>
        </p:grpSpPr>
        <p:sp>
          <p:nvSpPr>
            <p:cNvPr id="5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8E946A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8" name="PA_圆角01 186"/>
          <p:cNvSpPr/>
          <p:nvPr>
            <p:custDataLst>
              <p:tags r:id="rId25"/>
            </p:custDataLst>
          </p:nvPr>
        </p:nvSpPr>
        <p:spPr>
          <a:xfrm>
            <a:off x="2561380" y="3707742"/>
            <a:ext cx="7250411" cy="672074"/>
          </a:xfrm>
          <a:prstGeom prst="roundRect">
            <a:avLst>
              <a:gd name="adj" fmla="val 4227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rtlCol="0" anchor="ctr"/>
          <a:lstStyle/>
          <a:p>
            <a:pPr algn="ctr"/>
            <a:endParaRPr lang="zh-CN" altLang="en-US"/>
          </a:p>
        </p:txBody>
      </p:sp>
      <p:sp>
        <p:nvSpPr>
          <p:cNvPr id="59" name="PA_01 187"/>
          <p:cNvSpPr txBox="1"/>
          <p:nvPr>
            <p:custDataLst>
              <p:tags r:id="rId26"/>
            </p:custDataLst>
          </p:nvPr>
        </p:nvSpPr>
        <p:spPr>
          <a:xfrm>
            <a:off x="3230854" y="3687931"/>
            <a:ext cx="5911463" cy="692333"/>
          </a:xfrm>
          <a:prstGeom prst="rect">
            <a:avLst/>
          </a:prstGeom>
          <a:noFill/>
        </p:spPr>
        <p:txBody>
          <a:bodyPr wrap="none" lIns="121889" tIns="60944" rIns="121889" bIns="60944" rtlCol="0">
            <a:spAutoFit/>
          </a:bodyPr>
          <a:lstStyle/>
          <a:p>
            <a:pPr algn="ctr"/>
            <a:r>
              <a:rPr lang="zh-CN" altLang="en-US" sz="37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完整框架</a:t>
            </a:r>
            <a:r>
              <a:rPr lang="zh-CN" altLang="en-US" sz="3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教学设计</a:t>
            </a:r>
            <a:r>
              <a:rPr lang="en-US" altLang="zh-CN" sz="3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3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zh-CN" altLang="en-US" sz="37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PA_01 7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731451" y="6325838"/>
            <a:ext cx="6910268" cy="3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适用于教学设计、教育教学培训、信息化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模板等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8" grpId="0"/>
      <p:bldP spid="19" grpId="0"/>
      <p:bldP spid="20" grpId="0"/>
      <p:bldP spid="21" grpId="0"/>
      <p:bldP spid="58" grpId="0" animBg="1"/>
      <p:bldP spid="59" grpId="0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773475" y="1874786"/>
            <a:ext cx="8647918" cy="4192017"/>
            <a:chOff x="1519807" y="1227860"/>
            <a:chExt cx="6639943" cy="3190591"/>
          </a:xfrm>
        </p:grpSpPr>
        <p:sp>
          <p:nvSpPr>
            <p:cNvPr id="2" name="椭圆 1"/>
            <p:cNvSpPr/>
            <p:nvPr/>
          </p:nvSpPr>
          <p:spPr>
            <a:xfrm>
              <a:off x="4918875" y="3633863"/>
              <a:ext cx="3240875" cy="784588"/>
            </a:xfrm>
            <a:prstGeom prst="ellipse">
              <a:avLst/>
            </a:prstGeom>
            <a:gradFill flip="none" rotWithShape="1">
              <a:gsLst>
                <a:gs pos="41000">
                  <a:schemeClr val="bg1">
                    <a:lumMod val="85000"/>
                    <a:alpha val="64000"/>
                  </a:schemeClr>
                </a:gs>
                <a:gs pos="0">
                  <a:schemeClr val="tx1">
                    <a:lumMod val="50000"/>
                    <a:lumOff val="50000"/>
                    <a:alpha val="80000"/>
                  </a:schemeClr>
                </a:gs>
                <a:gs pos="69000">
                  <a:schemeClr val="bg1">
                    <a:lumMod val="95000"/>
                    <a:alpha val="1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1519807" y="3633863"/>
              <a:ext cx="3240875" cy="784588"/>
            </a:xfrm>
            <a:prstGeom prst="ellipse">
              <a:avLst/>
            </a:prstGeom>
            <a:gradFill flip="none" rotWithShape="1">
              <a:gsLst>
                <a:gs pos="41000">
                  <a:schemeClr val="bg1">
                    <a:lumMod val="85000"/>
                    <a:alpha val="64000"/>
                  </a:schemeClr>
                </a:gs>
                <a:gs pos="0">
                  <a:schemeClr val="tx1">
                    <a:lumMod val="50000"/>
                    <a:lumOff val="50000"/>
                    <a:alpha val="80000"/>
                  </a:schemeClr>
                </a:gs>
                <a:gs pos="69000">
                  <a:schemeClr val="bg1">
                    <a:lumMod val="95000"/>
                    <a:alpha val="1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</a:endParaRPr>
            </a:p>
          </p:txBody>
        </p:sp>
        <p:sp>
          <p:nvSpPr>
            <p:cNvPr id="4" name="Freeform 11"/>
            <p:cNvSpPr/>
            <p:nvPr/>
          </p:nvSpPr>
          <p:spPr bwMode="auto">
            <a:xfrm>
              <a:off x="2205351" y="1987429"/>
              <a:ext cx="5182393" cy="1858254"/>
            </a:xfrm>
            <a:custGeom>
              <a:avLst/>
              <a:gdLst>
                <a:gd name="T0" fmla="*/ 3841 w 4680"/>
                <a:gd name="T1" fmla="*/ 0 h 1678"/>
                <a:gd name="T2" fmla="*/ 3117 w 4680"/>
                <a:gd name="T3" fmla="*/ 416 h 1678"/>
                <a:gd name="T4" fmla="*/ 1563 w 4680"/>
                <a:gd name="T5" fmla="*/ 416 h 1678"/>
                <a:gd name="T6" fmla="*/ 839 w 4680"/>
                <a:gd name="T7" fmla="*/ 0 h 1678"/>
                <a:gd name="T8" fmla="*/ 0 w 4680"/>
                <a:gd name="T9" fmla="*/ 839 h 1678"/>
                <a:gd name="T10" fmla="*/ 839 w 4680"/>
                <a:gd name="T11" fmla="*/ 1678 h 1678"/>
                <a:gd name="T12" fmla="*/ 1563 w 4680"/>
                <a:gd name="T13" fmla="*/ 1262 h 1678"/>
                <a:gd name="T14" fmla="*/ 3117 w 4680"/>
                <a:gd name="T15" fmla="*/ 1262 h 1678"/>
                <a:gd name="T16" fmla="*/ 3841 w 4680"/>
                <a:gd name="T17" fmla="*/ 1678 h 1678"/>
                <a:gd name="T18" fmla="*/ 4680 w 4680"/>
                <a:gd name="T19" fmla="*/ 839 h 1678"/>
                <a:gd name="T20" fmla="*/ 3841 w 4680"/>
                <a:gd name="T21" fmla="*/ 0 h 1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80" h="1678">
                  <a:moveTo>
                    <a:pt x="3841" y="0"/>
                  </a:moveTo>
                  <a:cubicBezTo>
                    <a:pt x="3532" y="0"/>
                    <a:pt x="3262" y="167"/>
                    <a:pt x="3117" y="416"/>
                  </a:cubicBezTo>
                  <a:cubicBezTo>
                    <a:pt x="1563" y="416"/>
                    <a:pt x="1563" y="416"/>
                    <a:pt x="1563" y="416"/>
                  </a:cubicBezTo>
                  <a:cubicBezTo>
                    <a:pt x="1418" y="167"/>
                    <a:pt x="1148" y="0"/>
                    <a:pt x="839" y="0"/>
                  </a:cubicBezTo>
                  <a:cubicBezTo>
                    <a:pt x="376" y="0"/>
                    <a:pt x="0" y="376"/>
                    <a:pt x="0" y="839"/>
                  </a:cubicBezTo>
                  <a:cubicBezTo>
                    <a:pt x="0" y="1302"/>
                    <a:pt x="376" y="1678"/>
                    <a:pt x="839" y="1678"/>
                  </a:cubicBezTo>
                  <a:cubicBezTo>
                    <a:pt x="1148" y="1678"/>
                    <a:pt x="1418" y="1511"/>
                    <a:pt x="1563" y="1262"/>
                  </a:cubicBezTo>
                  <a:cubicBezTo>
                    <a:pt x="3117" y="1262"/>
                    <a:pt x="3117" y="1262"/>
                    <a:pt x="3117" y="1262"/>
                  </a:cubicBezTo>
                  <a:cubicBezTo>
                    <a:pt x="3262" y="1511"/>
                    <a:pt x="3532" y="1678"/>
                    <a:pt x="3841" y="1678"/>
                  </a:cubicBezTo>
                  <a:cubicBezTo>
                    <a:pt x="4304" y="1678"/>
                    <a:pt x="4680" y="1302"/>
                    <a:pt x="4680" y="839"/>
                  </a:cubicBezTo>
                  <a:cubicBezTo>
                    <a:pt x="4680" y="376"/>
                    <a:pt x="4304" y="0"/>
                    <a:pt x="384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69596" tIns="34798" rIns="69596" bIns="34798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5" name="Freeform 21"/>
            <p:cNvSpPr/>
            <p:nvPr/>
          </p:nvSpPr>
          <p:spPr bwMode="auto">
            <a:xfrm>
              <a:off x="3802259" y="2647476"/>
              <a:ext cx="1988576" cy="538163"/>
            </a:xfrm>
            <a:custGeom>
              <a:avLst/>
              <a:gdLst>
                <a:gd name="T0" fmla="*/ 1749 w 1796"/>
                <a:gd name="T1" fmla="*/ 243 h 486"/>
                <a:gd name="T2" fmla="*/ 1796 w 1796"/>
                <a:gd name="T3" fmla="*/ 0 h 486"/>
                <a:gd name="T4" fmla="*/ 0 w 1796"/>
                <a:gd name="T5" fmla="*/ 0 h 486"/>
                <a:gd name="T6" fmla="*/ 47 w 1796"/>
                <a:gd name="T7" fmla="*/ 243 h 486"/>
                <a:gd name="T8" fmla="*/ 0 w 1796"/>
                <a:gd name="T9" fmla="*/ 486 h 486"/>
                <a:gd name="T10" fmla="*/ 1796 w 1796"/>
                <a:gd name="T11" fmla="*/ 486 h 486"/>
                <a:gd name="T12" fmla="*/ 1749 w 1796"/>
                <a:gd name="T13" fmla="*/ 243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6" h="486">
                  <a:moveTo>
                    <a:pt x="1749" y="243"/>
                  </a:moveTo>
                  <a:cubicBezTo>
                    <a:pt x="1749" y="157"/>
                    <a:pt x="1765" y="75"/>
                    <a:pt x="179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" y="75"/>
                    <a:pt x="47" y="157"/>
                    <a:pt x="47" y="243"/>
                  </a:cubicBezTo>
                  <a:cubicBezTo>
                    <a:pt x="47" y="329"/>
                    <a:pt x="31" y="411"/>
                    <a:pt x="0" y="486"/>
                  </a:cubicBezTo>
                  <a:cubicBezTo>
                    <a:pt x="1796" y="486"/>
                    <a:pt x="1796" y="486"/>
                    <a:pt x="1796" y="486"/>
                  </a:cubicBezTo>
                  <a:cubicBezTo>
                    <a:pt x="1765" y="411"/>
                    <a:pt x="1749" y="329"/>
                    <a:pt x="1749" y="243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9596" tIns="34798" rIns="69596" bIns="34798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6" name="Freeform 16"/>
            <p:cNvSpPr>
              <a:spLocks noEditPoints="1"/>
            </p:cNvSpPr>
            <p:nvPr/>
          </p:nvSpPr>
          <p:spPr bwMode="auto">
            <a:xfrm>
              <a:off x="2290669" y="2072747"/>
              <a:ext cx="5011757" cy="1687618"/>
            </a:xfrm>
            <a:custGeom>
              <a:avLst/>
              <a:gdLst>
                <a:gd name="T0" fmla="*/ 3777 w 4526"/>
                <a:gd name="T1" fmla="*/ 0 h 1524"/>
                <a:gd name="T2" fmla="*/ 3777 w 4526"/>
                <a:gd name="T3" fmla="*/ 1 h 1524"/>
                <a:gd name="T4" fmla="*/ 3766 w 4526"/>
                <a:gd name="T5" fmla="*/ 1 h 1524"/>
                <a:gd name="T6" fmla="*/ 3093 w 4526"/>
                <a:gd name="T7" fmla="*/ 404 h 1524"/>
                <a:gd name="T8" fmla="*/ 2787 w 4526"/>
                <a:gd name="T9" fmla="*/ 404 h 1524"/>
                <a:gd name="T10" fmla="*/ 2787 w 4526"/>
                <a:gd name="T11" fmla="*/ 404 h 1524"/>
                <a:gd name="T12" fmla="*/ 2704 w 4526"/>
                <a:gd name="T13" fmla="*/ 404 h 1524"/>
                <a:gd name="T14" fmla="*/ 1981 w 4526"/>
                <a:gd name="T15" fmla="*/ 404 h 1524"/>
                <a:gd name="T16" fmla="*/ 1739 w 4526"/>
                <a:gd name="T17" fmla="*/ 404 h 1524"/>
                <a:gd name="T18" fmla="*/ 1739 w 4526"/>
                <a:gd name="T19" fmla="*/ 404 h 1524"/>
                <a:gd name="T20" fmla="*/ 1433 w 4526"/>
                <a:gd name="T21" fmla="*/ 404 h 1524"/>
                <a:gd name="T22" fmla="*/ 760 w 4526"/>
                <a:gd name="T23" fmla="*/ 1 h 1524"/>
                <a:gd name="T24" fmla="*/ 749 w 4526"/>
                <a:gd name="T25" fmla="*/ 1 h 1524"/>
                <a:gd name="T26" fmla="*/ 749 w 4526"/>
                <a:gd name="T27" fmla="*/ 0 h 1524"/>
                <a:gd name="T28" fmla="*/ 0 w 4526"/>
                <a:gd name="T29" fmla="*/ 762 h 1524"/>
                <a:gd name="T30" fmla="*/ 749 w 4526"/>
                <a:gd name="T31" fmla="*/ 1524 h 1524"/>
                <a:gd name="T32" fmla="*/ 749 w 4526"/>
                <a:gd name="T33" fmla="*/ 1523 h 1524"/>
                <a:gd name="T34" fmla="*/ 760 w 4526"/>
                <a:gd name="T35" fmla="*/ 1524 h 1524"/>
                <a:gd name="T36" fmla="*/ 1433 w 4526"/>
                <a:gd name="T37" fmla="*/ 1120 h 1524"/>
                <a:gd name="T38" fmla="*/ 3093 w 4526"/>
                <a:gd name="T39" fmla="*/ 1120 h 1524"/>
                <a:gd name="T40" fmla="*/ 3766 w 4526"/>
                <a:gd name="T41" fmla="*/ 1524 h 1524"/>
                <a:gd name="T42" fmla="*/ 3777 w 4526"/>
                <a:gd name="T43" fmla="*/ 1523 h 1524"/>
                <a:gd name="T44" fmla="*/ 3777 w 4526"/>
                <a:gd name="T45" fmla="*/ 1524 h 1524"/>
                <a:gd name="T46" fmla="*/ 4526 w 4526"/>
                <a:gd name="T47" fmla="*/ 762 h 1524"/>
                <a:gd name="T48" fmla="*/ 3777 w 4526"/>
                <a:gd name="T49" fmla="*/ 0 h 1524"/>
                <a:gd name="T50" fmla="*/ 4095 w 4526"/>
                <a:gd name="T51" fmla="*/ 1326 h 1524"/>
                <a:gd name="T52" fmla="*/ 4095 w 4526"/>
                <a:gd name="T53" fmla="*/ 1326 h 1524"/>
                <a:gd name="T54" fmla="*/ 3766 w 4526"/>
                <a:gd name="T55" fmla="*/ 1415 h 1524"/>
                <a:gd name="T56" fmla="*/ 3160 w 4526"/>
                <a:gd name="T57" fmla="*/ 1007 h 1524"/>
                <a:gd name="T58" fmla="*/ 2704 w 4526"/>
                <a:gd name="T59" fmla="*/ 1007 h 1524"/>
                <a:gd name="T60" fmla="*/ 1981 w 4526"/>
                <a:gd name="T61" fmla="*/ 1007 h 1524"/>
                <a:gd name="T62" fmla="*/ 1366 w 4526"/>
                <a:gd name="T63" fmla="*/ 1007 h 1524"/>
                <a:gd name="T64" fmla="*/ 760 w 4526"/>
                <a:gd name="T65" fmla="*/ 1415 h 1524"/>
                <a:gd name="T66" fmla="*/ 431 w 4526"/>
                <a:gd name="T67" fmla="*/ 1326 h 1524"/>
                <a:gd name="T68" fmla="*/ 431 w 4526"/>
                <a:gd name="T69" fmla="*/ 1326 h 1524"/>
                <a:gd name="T70" fmla="*/ 108 w 4526"/>
                <a:gd name="T71" fmla="*/ 762 h 1524"/>
                <a:gd name="T72" fmla="*/ 431 w 4526"/>
                <a:gd name="T73" fmla="*/ 198 h 1524"/>
                <a:gd name="T74" fmla="*/ 431 w 4526"/>
                <a:gd name="T75" fmla="*/ 198 h 1524"/>
                <a:gd name="T76" fmla="*/ 760 w 4526"/>
                <a:gd name="T77" fmla="*/ 109 h 1524"/>
                <a:gd name="T78" fmla="*/ 1366 w 4526"/>
                <a:gd name="T79" fmla="*/ 518 h 1524"/>
                <a:gd name="T80" fmla="*/ 1619 w 4526"/>
                <a:gd name="T81" fmla="*/ 518 h 1524"/>
                <a:gd name="T82" fmla="*/ 1981 w 4526"/>
                <a:gd name="T83" fmla="*/ 518 h 1524"/>
                <a:gd name="T84" fmla="*/ 2704 w 4526"/>
                <a:gd name="T85" fmla="*/ 518 h 1524"/>
                <a:gd name="T86" fmla="*/ 2907 w 4526"/>
                <a:gd name="T87" fmla="*/ 518 h 1524"/>
                <a:gd name="T88" fmla="*/ 3160 w 4526"/>
                <a:gd name="T89" fmla="*/ 518 h 1524"/>
                <a:gd name="T90" fmla="*/ 3766 w 4526"/>
                <a:gd name="T91" fmla="*/ 109 h 1524"/>
                <a:gd name="T92" fmla="*/ 4095 w 4526"/>
                <a:gd name="T93" fmla="*/ 198 h 1524"/>
                <a:gd name="T94" fmla="*/ 4095 w 4526"/>
                <a:gd name="T95" fmla="*/ 198 h 1524"/>
                <a:gd name="T96" fmla="*/ 4418 w 4526"/>
                <a:gd name="T97" fmla="*/ 762 h 1524"/>
                <a:gd name="T98" fmla="*/ 4095 w 4526"/>
                <a:gd name="T99" fmla="*/ 1326 h 1524"/>
                <a:gd name="T100" fmla="*/ 1412 w 4526"/>
                <a:gd name="T101" fmla="*/ 762 h 1524"/>
                <a:gd name="T102" fmla="*/ 1407 w 4526"/>
                <a:gd name="T103" fmla="*/ 844 h 1524"/>
                <a:gd name="T104" fmla="*/ 2336 w 4526"/>
                <a:gd name="T105" fmla="*/ 734 h 1524"/>
                <a:gd name="T106" fmla="*/ 3113 w 4526"/>
                <a:gd name="T107" fmla="*/ 519 h 1524"/>
                <a:gd name="T108" fmla="*/ 1365 w 4526"/>
                <a:gd name="T109" fmla="*/ 519 h 1524"/>
                <a:gd name="T110" fmla="*/ 1412 w 4526"/>
                <a:gd name="T111" fmla="*/ 762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26" h="1524">
                  <a:moveTo>
                    <a:pt x="3777" y="0"/>
                  </a:moveTo>
                  <a:cubicBezTo>
                    <a:pt x="3777" y="1"/>
                    <a:pt x="3777" y="1"/>
                    <a:pt x="3777" y="1"/>
                  </a:cubicBezTo>
                  <a:cubicBezTo>
                    <a:pt x="3773" y="1"/>
                    <a:pt x="3769" y="1"/>
                    <a:pt x="3766" y="1"/>
                  </a:cubicBezTo>
                  <a:cubicBezTo>
                    <a:pt x="3474" y="1"/>
                    <a:pt x="3221" y="164"/>
                    <a:pt x="3093" y="404"/>
                  </a:cubicBezTo>
                  <a:cubicBezTo>
                    <a:pt x="2787" y="404"/>
                    <a:pt x="2787" y="404"/>
                    <a:pt x="2787" y="404"/>
                  </a:cubicBezTo>
                  <a:cubicBezTo>
                    <a:pt x="2810" y="419"/>
                    <a:pt x="2810" y="419"/>
                    <a:pt x="2787" y="404"/>
                  </a:cubicBezTo>
                  <a:cubicBezTo>
                    <a:pt x="2787" y="404"/>
                    <a:pt x="2757" y="404"/>
                    <a:pt x="2704" y="404"/>
                  </a:cubicBezTo>
                  <a:cubicBezTo>
                    <a:pt x="2684" y="404"/>
                    <a:pt x="2000" y="404"/>
                    <a:pt x="1981" y="404"/>
                  </a:cubicBezTo>
                  <a:cubicBezTo>
                    <a:pt x="1836" y="404"/>
                    <a:pt x="1739" y="404"/>
                    <a:pt x="1739" y="404"/>
                  </a:cubicBezTo>
                  <a:cubicBezTo>
                    <a:pt x="1716" y="419"/>
                    <a:pt x="1716" y="419"/>
                    <a:pt x="1739" y="404"/>
                  </a:cubicBezTo>
                  <a:cubicBezTo>
                    <a:pt x="1433" y="404"/>
                    <a:pt x="1433" y="404"/>
                    <a:pt x="1433" y="404"/>
                  </a:cubicBezTo>
                  <a:cubicBezTo>
                    <a:pt x="1305" y="164"/>
                    <a:pt x="1052" y="1"/>
                    <a:pt x="760" y="1"/>
                  </a:cubicBezTo>
                  <a:cubicBezTo>
                    <a:pt x="757" y="1"/>
                    <a:pt x="753" y="1"/>
                    <a:pt x="749" y="1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334" y="7"/>
                    <a:pt x="0" y="345"/>
                    <a:pt x="0" y="762"/>
                  </a:cubicBezTo>
                  <a:cubicBezTo>
                    <a:pt x="0" y="1179"/>
                    <a:pt x="334" y="1518"/>
                    <a:pt x="749" y="1524"/>
                  </a:cubicBezTo>
                  <a:cubicBezTo>
                    <a:pt x="749" y="1523"/>
                    <a:pt x="749" y="1523"/>
                    <a:pt x="749" y="1523"/>
                  </a:cubicBezTo>
                  <a:cubicBezTo>
                    <a:pt x="753" y="1524"/>
                    <a:pt x="757" y="1524"/>
                    <a:pt x="760" y="1524"/>
                  </a:cubicBezTo>
                  <a:cubicBezTo>
                    <a:pt x="1052" y="1524"/>
                    <a:pt x="1305" y="1360"/>
                    <a:pt x="1433" y="1120"/>
                  </a:cubicBezTo>
                  <a:cubicBezTo>
                    <a:pt x="3093" y="1120"/>
                    <a:pt x="3093" y="1120"/>
                    <a:pt x="3093" y="1120"/>
                  </a:cubicBezTo>
                  <a:cubicBezTo>
                    <a:pt x="3221" y="1360"/>
                    <a:pt x="3474" y="1524"/>
                    <a:pt x="3766" y="1524"/>
                  </a:cubicBezTo>
                  <a:cubicBezTo>
                    <a:pt x="3769" y="1524"/>
                    <a:pt x="3773" y="1524"/>
                    <a:pt x="3777" y="1523"/>
                  </a:cubicBezTo>
                  <a:cubicBezTo>
                    <a:pt x="3777" y="1524"/>
                    <a:pt x="3777" y="1524"/>
                    <a:pt x="3777" y="1524"/>
                  </a:cubicBezTo>
                  <a:cubicBezTo>
                    <a:pt x="4192" y="1518"/>
                    <a:pt x="4526" y="1179"/>
                    <a:pt x="4526" y="762"/>
                  </a:cubicBezTo>
                  <a:cubicBezTo>
                    <a:pt x="4526" y="345"/>
                    <a:pt x="4192" y="7"/>
                    <a:pt x="3777" y="0"/>
                  </a:cubicBezTo>
                  <a:close/>
                  <a:moveTo>
                    <a:pt x="4095" y="1326"/>
                  </a:moveTo>
                  <a:cubicBezTo>
                    <a:pt x="4095" y="1326"/>
                    <a:pt x="4095" y="1326"/>
                    <a:pt x="4095" y="1326"/>
                  </a:cubicBezTo>
                  <a:cubicBezTo>
                    <a:pt x="3998" y="1383"/>
                    <a:pt x="3886" y="1415"/>
                    <a:pt x="3766" y="1415"/>
                  </a:cubicBezTo>
                  <a:cubicBezTo>
                    <a:pt x="3492" y="1415"/>
                    <a:pt x="3257" y="1246"/>
                    <a:pt x="3160" y="1007"/>
                  </a:cubicBezTo>
                  <a:cubicBezTo>
                    <a:pt x="3160" y="1007"/>
                    <a:pt x="2877" y="1007"/>
                    <a:pt x="2704" y="1007"/>
                  </a:cubicBezTo>
                  <a:cubicBezTo>
                    <a:pt x="2686" y="1007"/>
                    <a:pt x="2002" y="1007"/>
                    <a:pt x="1981" y="1007"/>
                  </a:cubicBezTo>
                  <a:cubicBezTo>
                    <a:pt x="1735" y="1007"/>
                    <a:pt x="1366" y="1007"/>
                    <a:pt x="1366" y="1007"/>
                  </a:cubicBezTo>
                  <a:cubicBezTo>
                    <a:pt x="1269" y="1246"/>
                    <a:pt x="1034" y="1415"/>
                    <a:pt x="760" y="1415"/>
                  </a:cubicBezTo>
                  <a:cubicBezTo>
                    <a:pt x="640" y="1415"/>
                    <a:pt x="528" y="1383"/>
                    <a:pt x="431" y="1326"/>
                  </a:cubicBezTo>
                  <a:cubicBezTo>
                    <a:pt x="431" y="1326"/>
                    <a:pt x="431" y="1326"/>
                    <a:pt x="431" y="1326"/>
                  </a:cubicBezTo>
                  <a:cubicBezTo>
                    <a:pt x="238" y="1213"/>
                    <a:pt x="108" y="1003"/>
                    <a:pt x="108" y="762"/>
                  </a:cubicBezTo>
                  <a:cubicBezTo>
                    <a:pt x="108" y="522"/>
                    <a:pt x="238" y="312"/>
                    <a:pt x="431" y="198"/>
                  </a:cubicBezTo>
                  <a:cubicBezTo>
                    <a:pt x="431" y="198"/>
                    <a:pt x="431" y="198"/>
                    <a:pt x="431" y="198"/>
                  </a:cubicBezTo>
                  <a:cubicBezTo>
                    <a:pt x="528" y="142"/>
                    <a:pt x="640" y="109"/>
                    <a:pt x="760" y="109"/>
                  </a:cubicBezTo>
                  <a:cubicBezTo>
                    <a:pt x="1034" y="109"/>
                    <a:pt x="1269" y="278"/>
                    <a:pt x="1366" y="518"/>
                  </a:cubicBezTo>
                  <a:cubicBezTo>
                    <a:pt x="1619" y="518"/>
                    <a:pt x="1619" y="518"/>
                    <a:pt x="1619" y="518"/>
                  </a:cubicBezTo>
                  <a:cubicBezTo>
                    <a:pt x="1619" y="518"/>
                    <a:pt x="1770" y="518"/>
                    <a:pt x="1981" y="518"/>
                  </a:cubicBezTo>
                  <a:cubicBezTo>
                    <a:pt x="2000" y="518"/>
                    <a:pt x="2685" y="518"/>
                    <a:pt x="2704" y="518"/>
                  </a:cubicBezTo>
                  <a:cubicBezTo>
                    <a:pt x="2828" y="518"/>
                    <a:pt x="2907" y="518"/>
                    <a:pt x="2907" y="518"/>
                  </a:cubicBezTo>
                  <a:cubicBezTo>
                    <a:pt x="3160" y="518"/>
                    <a:pt x="3160" y="518"/>
                    <a:pt x="3160" y="518"/>
                  </a:cubicBezTo>
                  <a:cubicBezTo>
                    <a:pt x="3257" y="278"/>
                    <a:pt x="3492" y="109"/>
                    <a:pt x="3766" y="109"/>
                  </a:cubicBezTo>
                  <a:cubicBezTo>
                    <a:pt x="3886" y="109"/>
                    <a:pt x="3998" y="142"/>
                    <a:pt x="4095" y="198"/>
                  </a:cubicBezTo>
                  <a:cubicBezTo>
                    <a:pt x="4095" y="198"/>
                    <a:pt x="4095" y="198"/>
                    <a:pt x="4095" y="198"/>
                  </a:cubicBezTo>
                  <a:cubicBezTo>
                    <a:pt x="4288" y="312"/>
                    <a:pt x="4418" y="522"/>
                    <a:pt x="4418" y="762"/>
                  </a:cubicBezTo>
                  <a:cubicBezTo>
                    <a:pt x="4418" y="1003"/>
                    <a:pt x="4288" y="1213"/>
                    <a:pt x="4095" y="1326"/>
                  </a:cubicBezTo>
                  <a:close/>
                  <a:moveTo>
                    <a:pt x="1412" y="762"/>
                  </a:moveTo>
                  <a:cubicBezTo>
                    <a:pt x="1412" y="790"/>
                    <a:pt x="1411" y="817"/>
                    <a:pt x="1407" y="844"/>
                  </a:cubicBezTo>
                  <a:cubicBezTo>
                    <a:pt x="1694" y="836"/>
                    <a:pt x="2009" y="800"/>
                    <a:pt x="2336" y="734"/>
                  </a:cubicBezTo>
                  <a:cubicBezTo>
                    <a:pt x="2614" y="678"/>
                    <a:pt x="2876" y="604"/>
                    <a:pt x="3113" y="519"/>
                  </a:cubicBezTo>
                  <a:cubicBezTo>
                    <a:pt x="1365" y="519"/>
                    <a:pt x="1365" y="519"/>
                    <a:pt x="1365" y="519"/>
                  </a:cubicBezTo>
                  <a:cubicBezTo>
                    <a:pt x="1396" y="594"/>
                    <a:pt x="1412" y="676"/>
                    <a:pt x="1412" y="76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69596" tIns="34798" rIns="69596" bIns="34798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7" name="AutoShape 24"/>
            <p:cNvSpPr>
              <a:spLocks noChangeAspect="1" noChangeArrowheads="1" noTextEdit="1"/>
            </p:cNvSpPr>
            <p:nvPr/>
          </p:nvSpPr>
          <p:spPr bwMode="auto">
            <a:xfrm>
              <a:off x="4098296" y="2218539"/>
              <a:ext cx="1305560" cy="1305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9596" tIns="34798" rIns="69596" bIns="34798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8" name="AutoShape 29"/>
            <p:cNvSpPr>
              <a:spLocks noChangeAspect="1" noChangeArrowheads="1" noTextEdit="1"/>
            </p:cNvSpPr>
            <p:nvPr/>
          </p:nvSpPr>
          <p:spPr bwMode="auto">
            <a:xfrm>
              <a:off x="4143299" y="2263542"/>
              <a:ext cx="1305560" cy="1305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9596" tIns="34798" rIns="69596" bIns="34798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9" name="Oval 36"/>
            <p:cNvSpPr>
              <a:spLocks noChangeArrowheads="1"/>
            </p:cNvSpPr>
            <p:nvPr/>
          </p:nvSpPr>
          <p:spPr bwMode="auto">
            <a:xfrm>
              <a:off x="2487464" y="2264292"/>
              <a:ext cx="1305560" cy="1305560"/>
            </a:xfrm>
            <a:prstGeom prst="ellipse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69596" tIns="34798" rIns="69596" bIns="34798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0" name="Oval 41"/>
            <p:cNvSpPr>
              <a:spLocks noChangeArrowheads="1"/>
            </p:cNvSpPr>
            <p:nvPr/>
          </p:nvSpPr>
          <p:spPr bwMode="auto">
            <a:xfrm>
              <a:off x="2534578" y="2311123"/>
              <a:ext cx="1211335" cy="121039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400">
                <a:solidFill>
                  <a:prstClr val="white"/>
                </a:solidFill>
                <a:cs typeface="+mn-ea"/>
              </a:endParaRPr>
            </a:p>
          </p:txBody>
        </p:sp>
        <p:sp>
          <p:nvSpPr>
            <p:cNvPr id="11" name="Oval 46"/>
            <p:cNvSpPr>
              <a:spLocks noChangeArrowheads="1"/>
            </p:cNvSpPr>
            <p:nvPr/>
          </p:nvSpPr>
          <p:spPr bwMode="auto">
            <a:xfrm>
              <a:off x="2696401" y="2361225"/>
              <a:ext cx="938034" cy="78146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400">
                <a:solidFill>
                  <a:prstClr val="white"/>
                </a:solidFill>
                <a:cs typeface="+mn-ea"/>
              </a:endParaRPr>
            </a:p>
          </p:txBody>
        </p:sp>
        <p:grpSp>
          <p:nvGrpSpPr>
            <p:cNvPr id="13" name="Group 55"/>
            <p:cNvGrpSpPr>
              <a:grpSpLocks noChangeAspect="1"/>
            </p:cNvGrpSpPr>
            <p:nvPr/>
          </p:nvGrpSpPr>
          <p:grpSpPr bwMode="auto">
            <a:xfrm>
              <a:off x="3305380" y="2426487"/>
              <a:ext cx="377839" cy="339867"/>
              <a:chOff x="-6507" y="2255"/>
              <a:chExt cx="806" cy="725"/>
            </a:xfrm>
          </p:grpSpPr>
          <p:sp>
            <p:nvSpPr>
              <p:cNvPr id="14" name="Freeform 56"/>
              <p:cNvSpPr/>
              <p:nvPr/>
            </p:nvSpPr>
            <p:spPr bwMode="auto">
              <a:xfrm>
                <a:off x="-6507" y="2274"/>
                <a:ext cx="397" cy="297"/>
              </a:xfrm>
              <a:custGeom>
                <a:avLst/>
                <a:gdLst>
                  <a:gd name="T0" fmla="*/ 168 w 168"/>
                  <a:gd name="T1" fmla="*/ 116 h 126"/>
                  <a:gd name="T2" fmla="*/ 74 w 168"/>
                  <a:gd name="T3" fmla="*/ 126 h 126"/>
                  <a:gd name="T4" fmla="*/ 0 w 168"/>
                  <a:gd name="T5" fmla="*/ 7 h 126"/>
                  <a:gd name="T6" fmla="*/ 66 w 168"/>
                  <a:gd name="T7" fmla="*/ 0 h 126"/>
                  <a:gd name="T8" fmla="*/ 168 w 168"/>
                  <a:gd name="T9" fmla="*/ 11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126">
                    <a:moveTo>
                      <a:pt x="168" y="116"/>
                    </a:moveTo>
                    <a:cubicBezTo>
                      <a:pt x="141" y="119"/>
                      <a:pt x="109" y="122"/>
                      <a:pt x="74" y="126"/>
                    </a:cubicBezTo>
                    <a:cubicBezTo>
                      <a:pt x="52" y="80"/>
                      <a:pt x="27" y="39"/>
                      <a:pt x="0" y="7"/>
                    </a:cubicBezTo>
                    <a:cubicBezTo>
                      <a:pt x="24" y="4"/>
                      <a:pt x="46" y="2"/>
                      <a:pt x="66" y="0"/>
                    </a:cubicBezTo>
                    <a:cubicBezTo>
                      <a:pt x="104" y="31"/>
                      <a:pt x="138" y="71"/>
                      <a:pt x="168" y="116"/>
                    </a:cubicBez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15" name="Freeform 57"/>
              <p:cNvSpPr/>
              <p:nvPr/>
            </p:nvSpPr>
            <p:spPr bwMode="auto">
              <a:xfrm>
                <a:off x="-6334" y="2255"/>
                <a:ext cx="406" cy="290"/>
              </a:xfrm>
              <a:custGeom>
                <a:avLst/>
                <a:gdLst>
                  <a:gd name="T0" fmla="*/ 172 w 172"/>
                  <a:gd name="T1" fmla="*/ 114 h 123"/>
                  <a:gd name="T2" fmla="*/ 105 w 172"/>
                  <a:gd name="T3" fmla="*/ 123 h 123"/>
                  <a:gd name="T4" fmla="*/ 0 w 172"/>
                  <a:gd name="T5" fmla="*/ 7 h 123"/>
                  <a:gd name="T6" fmla="*/ 47 w 172"/>
                  <a:gd name="T7" fmla="*/ 0 h 123"/>
                  <a:gd name="T8" fmla="*/ 172 w 172"/>
                  <a:gd name="T9" fmla="*/ 114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123">
                    <a:moveTo>
                      <a:pt x="172" y="114"/>
                    </a:moveTo>
                    <a:cubicBezTo>
                      <a:pt x="154" y="117"/>
                      <a:pt x="132" y="120"/>
                      <a:pt x="105" y="123"/>
                    </a:cubicBezTo>
                    <a:cubicBezTo>
                      <a:pt x="75" y="77"/>
                      <a:pt x="39" y="38"/>
                      <a:pt x="0" y="7"/>
                    </a:cubicBezTo>
                    <a:cubicBezTo>
                      <a:pt x="19" y="5"/>
                      <a:pt x="35" y="2"/>
                      <a:pt x="47" y="0"/>
                    </a:cubicBezTo>
                    <a:cubicBezTo>
                      <a:pt x="94" y="31"/>
                      <a:pt x="136" y="69"/>
                      <a:pt x="172" y="114"/>
                    </a:cubicBez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16" name="Freeform 58"/>
              <p:cNvSpPr/>
              <p:nvPr/>
            </p:nvSpPr>
            <p:spPr bwMode="auto">
              <a:xfrm>
                <a:off x="-6313" y="2583"/>
                <a:ext cx="392" cy="397"/>
              </a:xfrm>
              <a:custGeom>
                <a:avLst/>
                <a:gdLst>
                  <a:gd name="T0" fmla="*/ 166 w 166"/>
                  <a:gd name="T1" fmla="*/ 156 h 168"/>
                  <a:gd name="T2" fmla="*/ 52 w 166"/>
                  <a:gd name="T3" fmla="*/ 168 h 168"/>
                  <a:gd name="T4" fmla="*/ 0 w 166"/>
                  <a:gd name="T5" fmla="*/ 10 h 168"/>
                  <a:gd name="T6" fmla="*/ 96 w 166"/>
                  <a:gd name="T7" fmla="*/ 0 h 168"/>
                  <a:gd name="T8" fmla="*/ 166 w 166"/>
                  <a:gd name="T9" fmla="*/ 15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168">
                    <a:moveTo>
                      <a:pt x="166" y="156"/>
                    </a:moveTo>
                    <a:cubicBezTo>
                      <a:pt x="133" y="160"/>
                      <a:pt x="94" y="164"/>
                      <a:pt x="52" y="168"/>
                    </a:cubicBezTo>
                    <a:cubicBezTo>
                      <a:pt x="39" y="111"/>
                      <a:pt x="21" y="58"/>
                      <a:pt x="0" y="10"/>
                    </a:cubicBezTo>
                    <a:cubicBezTo>
                      <a:pt x="35" y="7"/>
                      <a:pt x="67" y="3"/>
                      <a:pt x="96" y="0"/>
                    </a:cubicBezTo>
                    <a:cubicBezTo>
                      <a:pt x="125" y="47"/>
                      <a:pt x="148" y="99"/>
                      <a:pt x="166" y="156"/>
                    </a:cubicBez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17" name="Freeform 59"/>
              <p:cNvSpPr/>
              <p:nvPr/>
            </p:nvSpPr>
            <p:spPr bwMode="auto">
              <a:xfrm>
                <a:off x="-6063" y="2557"/>
                <a:ext cx="362" cy="390"/>
              </a:xfrm>
              <a:custGeom>
                <a:avLst/>
                <a:gdLst>
                  <a:gd name="T0" fmla="*/ 153 w 153"/>
                  <a:gd name="T1" fmla="*/ 155 h 165"/>
                  <a:gd name="T2" fmla="*/ 72 w 153"/>
                  <a:gd name="T3" fmla="*/ 165 h 165"/>
                  <a:gd name="T4" fmla="*/ 0 w 153"/>
                  <a:gd name="T5" fmla="*/ 10 h 165"/>
                  <a:gd name="T6" fmla="*/ 69 w 153"/>
                  <a:gd name="T7" fmla="*/ 0 h 165"/>
                  <a:gd name="T8" fmla="*/ 153 w 153"/>
                  <a:gd name="T9" fmla="*/ 15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165">
                    <a:moveTo>
                      <a:pt x="153" y="155"/>
                    </a:moveTo>
                    <a:cubicBezTo>
                      <a:pt x="132" y="158"/>
                      <a:pt x="104" y="162"/>
                      <a:pt x="72" y="165"/>
                    </a:cubicBezTo>
                    <a:cubicBezTo>
                      <a:pt x="54" y="109"/>
                      <a:pt x="30" y="56"/>
                      <a:pt x="0" y="10"/>
                    </a:cubicBezTo>
                    <a:cubicBezTo>
                      <a:pt x="28" y="6"/>
                      <a:pt x="51" y="3"/>
                      <a:pt x="69" y="0"/>
                    </a:cubicBezTo>
                    <a:cubicBezTo>
                      <a:pt x="104" y="46"/>
                      <a:pt x="132" y="98"/>
                      <a:pt x="153" y="155"/>
                    </a:cubicBez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</a:endParaRPr>
              </a:p>
            </p:txBody>
          </p:sp>
        </p:grpSp>
        <p:sp>
          <p:nvSpPr>
            <p:cNvPr id="18" name="Oval 36"/>
            <p:cNvSpPr>
              <a:spLocks noChangeArrowheads="1"/>
            </p:cNvSpPr>
            <p:nvPr/>
          </p:nvSpPr>
          <p:spPr bwMode="auto">
            <a:xfrm>
              <a:off x="5801881" y="2264292"/>
              <a:ext cx="1305560" cy="1305560"/>
            </a:xfrm>
            <a:prstGeom prst="ellipse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69596" tIns="34798" rIns="69596" bIns="34798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</a:endParaRPr>
            </a:p>
          </p:txBody>
        </p:sp>
        <p:sp>
          <p:nvSpPr>
            <p:cNvPr id="19" name="Oval 41"/>
            <p:cNvSpPr>
              <a:spLocks noChangeArrowheads="1"/>
            </p:cNvSpPr>
            <p:nvPr/>
          </p:nvSpPr>
          <p:spPr bwMode="auto">
            <a:xfrm>
              <a:off x="5848994" y="2311123"/>
              <a:ext cx="1211335" cy="1210397"/>
            </a:xfrm>
            <a:prstGeom prst="ellipse">
              <a:avLst/>
            </a:prstGeom>
            <a:solidFill>
              <a:schemeClr val="tx2"/>
            </a:solidFill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</a:endParaRPr>
            </a:p>
          </p:txBody>
        </p:sp>
        <p:sp>
          <p:nvSpPr>
            <p:cNvPr id="20" name="Oval 46"/>
            <p:cNvSpPr>
              <a:spLocks noChangeArrowheads="1"/>
            </p:cNvSpPr>
            <p:nvPr/>
          </p:nvSpPr>
          <p:spPr bwMode="auto">
            <a:xfrm>
              <a:off x="6010818" y="2361225"/>
              <a:ext cx="938034" cy="78146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</a:endParaRPr>
            </a:p>
          </p:txBody>
        </p:sp>
        <p:sp>
          <p:nvSpPr>
            <p:cNvPr id="21" name="Freeform 51"/>
            <p:cNvSpPr/>
            <p:nvPr/>
          </p:nvSpPr>
          <p:spPr bwMode="auto">
            <a:xfrm>
              <a:off x="5874329" y="2917072"/>
              <a:ext cx="442531" cy="560664"/>
            </a:xfrm>
            <a:custGeom>
              <a:avLst/>
              <a:gdLst>
                <a:gd name="T0" fmla="*/ 133 w 400"/>
                <a:gd name="T1" fmla="*/ 306 h 506"/>
                <a:gd name="T2" fmla="*/ 0 w 400"/>
                <a:gd name="T3" fmla="*/ 0 h 506"/>
                <a:gd name="T4" fmla="*/ 117 w 400"/>
                <a:gd name="T5" fmla="*/ 319 h 506"/>
                <a:gd name="T6" fmla="*/ 400 w 400"/>
                <a:gd name="T7" fmla="*/ 506 h 506"/>
                <a:gd name="T8" fmla="*/ 133 w 400"/>
                <a:gd name="T9" fmla="*/ 30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506">
                  <a:moveTo>
                    <a:pt x="133" y="306"/>
                  </a:moveTo>
                  <a:cubicBezTo>
                    <a:pt x="60" y="214"/>
                    <a:pt x="16" y="108"/>
                    <a:pt x="0" y="0"/>
                  </a:cubicBezTo>
                  <a:cubicBezTo>
                    <a:pt x="4" y="112"/>
                    <a:pt x="42" y="224"/>
                    <a:pt x="117" y="319"/>
                  </a:cubicBezTo>
                  <a:cubicBezTo>
                    <a:pt x="192" y="413"/>
                    <a:pt x="292" y="476"/>
                    <a:pt x="400" y="506"/>
                  </a:cubicBezTo>
                  <a:cubicBezTo>
                    <a:pt x="298" y="465"/>
                    <a:pt x="206" y="398"/>
                    <a:pt x="133" y="306"/>
                  </a:cubicBezTo>
                  <a:close/>
                </a:path>
              </a:pathLst>
            </a:custGeom>
            <a:solidFill>
              <a:schemeClr val="accent1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</a:endParaRPr>
            </a:p>
          </p:txBody>
        </p:sp>
        <p:grpSp>
          <p:nvGrpSpPr>
            <p:cNvPr id="22" name="Group 55"/>
            <p:cNvGrpSpPr>
              <a:grpSpLocks noChangeAspect="1"/>
            </p:cNvGrpSpPr>
            <p:nvPr/>
          </p:nvGrpSpPr>
          <p:grpSpPr bwMode="auto">
            <a:xfrm>
              <a:off x="6619797" y="2426487"/>
              <a:ext cx="377839" cy="339867"/>
              <a:chOff x="-6507" y="2255"/>
              <a:chExt cx="806" cy="725"/>
            </a:xfrm>
          </p:grpSpPr>
          <p:sp>
            <p:nvSpPr>
              <p:cNvPr id="23" name="Freeform 56"/>
              <p:cNvSpPr/>
              <p:nvPr/>
            </p:nvSpPr>
            <p:spPr bwMode="auto">
              <a:xfrm>
                <a:off x="-6507" y="2274"/>
                <a:ext cx="397" cy="297"/>
              </a:xfrm>
              <a:custGeom>
                <a:avLst/>
                <a:gdLst>
                  <a:gd name="T0" fmla="*/ 168 w 168"/>
                  <a:gd name="T1" fmla="*/ 116 h 126"/>
                  <a:gd name="T2" fmla="*/ 74 w 168"/>
                  <a:gd name="T3" fmla="*/ 126 h 126"/>
                  <a:gd name="T4" fmla="*/ 0 w 168"/>
                  <a:gd name="T5" fmla="*/ 7 h 126"/>
                  <a:gd name="T6" fmla="*/ 66 w 168"/>
                  <a:gd name="T7" fmla="*/ 0 h 126"/>
                  <a:gd name="T8" fmla="*/ 168 w 168"/>
                  <a:gd name="T9" fmla="*/ 11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126">
                    <a:moveTo>
                      <a:pt x="168" y="116"/>
                    </a:moveTo>
                    <a:cubicBezTo>
                      <a:pt x="141" y="119"/>
                      <a:pt x="109" y="122"/>
                      <a:pt x="74" y="126"/>
                    </a:cubicBezTo>
                    <a:cubicBezTo>
                      <a:pt x="52" y="80"/>
                      <a:pt x="27" y="39"/>
                      <a:pt x="0" y="7"/>
                    </a:cubicBezTo>
                    <a:cubicBezTo>
                      <a:pt x="24" y="4"/>
                      <a:pt x="46" y="2"/>
                      <a:pt x="66" y="0"/>
                    </a:cubicBezTo>
                    <a:cubicBezTo>
                      <a:pt x="104" y="31"/>
                      <a:pt x="138" y="71"/>
                      <a:pt x="168" y="116"/>
                    </a:cubicBez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24" name="Freeform 57"/>
              <p:cNvSpPr/>
              <p:nvPr/>
            </p:nvSpPr>
            <p:spPr bwMode="auto">
              <a:xfrm>
                <a:off x="-6334" y="2255"/>
                <a:ext cx="406" cy="290"/>
              </a:xfrm>
              <a:custGeom>
                <a:avLst/>
                <a:gdLst>
                  <a:gd name="T0" fmla="*/ 172 w 172"/>
                  <a:gd name="T1" fmla="*/ 114 h 123"/>
                  <a:gd name="T2" fmla="*/ 105 w 172"/>
                  <a:gd name="T3" fmla="*/ 123 h 123"/>
                  <a:gd name="T4" fmla="*/ 0 w 172"/>
                  <a:gd name="T5" fmla="*/ 7 h 123"/>
                  <a:gd name="T6" fmla="*/ 47 w 172"/>
                  <a:gd name="T7" fmla="*/ 0 h 123"/>
                  <a:gd name="T8" fmla="*/ 172 w 172"/>
                  <a:gd name="T9" fmla="*/ 114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123">
                    <a:moveTo>
                      <a:pt x="172" y="114"/>
                    </a:moveTo>
                    <a:cubicBezTo>
                      <a:pt x="154" y="117"/>
                      <a:pt x="132" y="120"/>
                      <a:pt x="105" y="123"/>
                    </a:cubicBezTo>
                    <a:cubicBezTo>
                      <a:pt x="75" y="77"/>
                      <a:pt x="39" y="38"/>
                      <a:pt x="0" y="7"/>
                    </a:cubicBezTo>
                    <a:cubicBezTo>
                      <a:pt x="19" y="5"/>
                      <a:pt x="35" y="2"/>
                      <a:pt x="47" y="0"/>
                    </a:cubicBezTo>
                    <a:cubicBezTo>
                      <a:pt x="94" y="31"/>
                      <a:pt x="136" y="69"/>
                      <a:pt x="172" y="114"/>
                    </a:cubicBez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25" name="Freeform 58"/>
              <p:cNvSpPr/>
              <p:nvPr/>
            </p:nvSpPr>
            <p:spPr bwMode="auto">
              <a:xfrm>
                <a:off x="-6313" y="2583"/>
                <a:ext cx="392" cy="397"/>
              </a:xfrm>
              <a:custGeom>
                <a:avLst/>
                <a:gdLst>
                  <a:gd name="T0" fmla="*/ 166 w 166"/>
                  <a:gd name="T1" fmla="*/ 156 h 168"/>
                  <a:gd name="T2" fmla="*/ 52 w 166"/>
                  <a:gd name="T3" fmla="*/ 168 h 168"/>
                  <a:gd name="T4" fmla="*/ 0 w 166"/>
                  <a:gd name="T5" fmla="*/ 10 h 168"/>
                  <a:gd name="T6" fmla="*/ 96 w 166"/>
                  <a:gd name="T7" fmla="*/ 0 h 168"/>
                  <a:gd name="T8" fmla="*/ 166 w 166"/>
                  <a:gd name="T9" fmla="*/ 15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168">
                    <a:moveTo>
                      <a:pt x="166" y="156"/>
                    </a:moveTo>
                    <a:cubicBezTo>
                      <a:pt x="133" y="160"/>
                      <a:pt x="94" y="164"/>
                      <a:pt x="52" y="168"/>
                    </a:cubicBezTo>
                    <a:cubicBezTo>
                      <a:pt x="39" y="111"/>
                      <a:pt x="21" y="58"/>
                      <a:pt x="0" y="10"/>
                    </a:cubicBezTo>
                    <a:cubicBezTo>
                      <a:pt x="35" y="7"/>
                      <a:pt x="67" y="3"/>
                      <a:pt x="96" y="0"/>
                    </a:cubicBezTo>
                    <a:cubicBezTo>
                      <a:pt x="125" y="47"/>
                      <a:pt x="148" y="99"/>
                      <a:pt x="166" y="156"/>
                    </a:cubicBez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</a:endParaRPr>
              </a:p>
            </p:txBody>
          </p:sp>
          <p:sp>
            <p:nvSpPr>
              <p:cNvPr id="26" name="Freeform 59"/>
              <p:cNvSpPr/>
              <p:nvPr/>
            </p:nvSpPr>
            <p:spPr bwMode="auto">
              <a:xfrm>
                <a:off x="-6063" y="2557"/>
                <a:ext cx="362" cy="390"/>
              </a:xfrm>
              <a:custGeom>
                <a:avLst/>
                <a:gdLst>
                  <a:gd name="T0" fmla="*/ 153 w 153"/>
                  <a:gd name="T1" fmla="*/ 155 h 165"/>
                  <a:gd name="T2" fmla="*/ 72 w 153"/>
                  <a:gd name="T3" fmla="*/ 165 h 165"/>
                  <a:gd name="T4" fmla="*/ 0 w 153"/>
                  <a:gd name="T5" fmla="*/ 10 h 165"/>
                  <a:gd name="T6" fmla="*/ 69 w 153"/>
                  <a:gd name="T7" fmla="*/ 0 h 165"/>
                  <a:gd name="T8" fmla="*/ 153 w 153"/>
                  <a:gd name="T9" fmla="*/ 15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165">
                    <a:moveTo>
                      <a:pt x="153" y="155"/>
                    </a:moveTo>
                    <a:cubicBezTo>
                      <a:pt x="132" y="158"/>
                      <a:pt x="104" y="162"/>
                      <a:pt x="72" y="165"/>
                    </a:cubicBezTo>
                    <a:cubicBezTo>
                      <a:pt x="54" y="109"/>
                      <a:pt x="30" y="56"/>
                      <a:pt x="0" y="10"/>
                    </a:cubicBezTo>
                    <a:cubicBezTo>
                      <a:pt x="28" y="6"/>
                      <a:pt x="51" y="3"/>
                      <a:pt x="69" y="0"/>
                    </a:cubicBezTo>
                    <a:cubicBezTo>
                      <a:pt x="104" y="46"/>
                      <a:pt x="132" y="98"/>
                      <a:pt x="153" y="155"/>
                    </a:cubicBezTo>
                    <a:close/>
                  </a:path>
                </a:pathLst>
              </a:custGeom>
              <a:solidFill>
                <a:srgbClr val="FFFFFF">
                  <a:alpha val="7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</a:endParaRPr>
              </a:p>
            </p:txBody>
          </p:sp>
        </p:grpSp>
        <p:sp>
          <p:nvSpPr>
            <p:cNvPr id="27" name="TextBox 11"/>
            <p:cNvSpPr txBox="1">
              <a:spLocks noChangeArrowheads="1"/>
            </p:cNvSpPr>
            <p:nvPr/>
          </p:nvSpPr>
          <p:spPr bwMode="auto">
            <a:xfrm flipH="1">
              <a:off x="2521934" y="2548944"/>
              <a:ext cx="1227056" cy="72481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5400" b="1" kern="0" dirty="0">
                  <a:solidFill>
                    <a:schemeClr val="accent1"/>
                  </a:solidFill>
                  <a:latin typeface="+mn-ea"/>
                  <a:ea typeface="+mn-ea"/>
                  <a:cs typeface="+mn-ea"/>
                </a:rPr>
                <a:t>A</a:t>
              </a:r>
              <a:endParaRPr lang="en-US" altLang="zh-CN" sz="5400" b="1" kern="0" dirty="0">
                <a:solidFill>
                  <a:schemeClr val="accent1"/>
                </a:solidFill>
                <a:latin typeface="+mn-ea"/>
                <a:ea typeface="+mn-ea"/>
                <a:cs typeface="+mn-ea"/>
              </a:endParaRPr>
            </a:p>
          </p:txBody>
        </p:sp>
        <p:sp>
          <p:nvSpPr>
            <p:cNvPr id="28" name="TextBox 11"/>
            <p:cNvSpPr txBox="1">
              <a:spLocks noChangeArrowheads="1"/>
            </p:cNvSpPr>
            <p:nvPr/>
          </p:nvSpPr>
          <p:spPr bwMode="auto">
            <a:xfrm flipH="1">
              <a:off x="5848994" y="2539419"/>
              <a:ext cx="1227056" cy="72481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5400" b="1" kern="0" dirty="0">
                  <a:solidFill>
                    <a:prstClr val="white"/>
                  </a:solidFill>
                  <a:latin typeface="+mn-ea"/>
                  <a:ea typeface="+mn-ea"/>
                  <a:cs typeface="+mn-ea"/>
                </a:rPr>
                <a:t>B</a:t>
              </a:r>
              <a:endParaRPr lang="en-US" altLang="zh-CN" sz="5400" b="1" kern="0" dirty="0">
                <a:solidFill>
                  <a:prstClr val="white"/>
                </a:solidFill>
                <a:latin typeface="+mn-ea"/>
                <a:ea typeface="+mn-ea"/>
                <a:cs typeface="+mn-ea"/>
              </a:endParaRPr>
            </a:p>
          </p:txBody>
        </p:sp>
        <p:sp>
          <p:nvSpPr>
            <p:cNvPr id="29" name="TextBox 11"/>
            <p:cNvSpPr txBox="1">
              <a:spLocks noChangeArrowheads="1"/>
            </p:cNvSpPr>
            <p:nvPr/>
          </p:nvSpPr>
          <p:spPr bwMode="auto">
            <a:xfrm flipH="1">
              <a:off x="4104882" y="2630982"/>
              <a:ext cx="1430096" cy="5843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14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ea typeface="+mn-ea"/>
                  <a:cs typeface="+mn-ea"/>
                </a:rPr>
                <a:t>AB</a:t>
              </a:r>
              <a:r>
                <a:rPr lang="zh-CN" altLang="en-US" sz="14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ea typeface="+mn-ea"/>
                  <a:cs typeface="+mn-ea"/>
                </a:rPr>
                <a:t>双方是上一个问题的两个方面，却有着不同的观点</a:t>
              </a:r>
              <a:endParaRPr lang="en-US" altLang="zh-CN" sz="14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+mn-ea"/>
                <a:ea typeface="+mn-ea"/>
                <a:cs typeface="+mn-ea"/>
              </a:endParaRPr>
            </a:p>
          </p:txBody>
        </p:sp>
        <p:sp>
          <p:nvSpPr>
            <p:cNvPr id="30" name="TextBox 11"/>
            <p:cNvSpPr txBox="1">
              <a:spLocks noChangeArrowheads="1"/>
            </p:cNvSpPr>
            <p:nvPr/>
          </p:nvSpPr>
          <p:spPr bwMode="auto">
            <a:xfrm flipH="1">
              <a:off x="2521191" y="1227860"/>
              <a:ext cx="1227056" cy="23425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4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ea typeface="+mn-ea"/>
                  <a:cs typeface="+mn-ea"/>
                </a:rPr>
                <a:t>点击添加文本    </a:t>
              </a:r>
              <a:endParaRPr lang="en-US" altLang="zh-CN" sz="14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+mn-ea"/>
                <a:ea typeface="+mn-ea"/>
                <a:cs typeface="+mn-ea"/>
              </a:endParaRPr>
            </a:p>
          </p:txBody>
        </p:sp>
        <p:sp>
          <p:nvSpPr>
            <p:cNvPr id="31" name="TextBox 11"/>
            <p:cNvSpPr txBox="1">
              <a:spLocks noChangeArrowheads="1"/>
            </p:cNvSpPr>
            <p:nvPr/>
          </p:nvSpPr>
          <p:spPr bwMode="auto">
            <a:xfrm flipH="1">
              <a:off x="2521191" y="1462112"/>
              <a:ext cx="1227056" cy="23425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4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ea typeface="+mn-ea"/>
                  <a:cs typeface="+mn-ea"/>
                </a:rPr>
                <a:t>点击添加文本    </a:t>
              </a:r>
              <a:endParaRPr lang="en-US" altLang="zh-CN" sz="14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+mn-ea"/>
                <a:ea typeface="+mn-ea"/>
                <a:cs typeface="+mn-ea"/>
              </a:endParaRPr>
            </a:p>
          </p:txBody>
        </p:sp>
        <p:sp>
          <p:nvSpPr>
            <p:cNvPr id="32" name="TextBox 11"/>
            <p:cNvSpPr txBox="1">
              <a:spLocks noChangeArrowheads="1"/>
            </p:cNvSpPr>
            <p:nvPr/>
          </p:nvSpPr>
          <p:spPr bwMode="auto">
            <a:xfrm flipH="1">
              <a:off x="2521191" y="1696365"/>
              <a:ext cx="1227056" cy="23425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4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ea typeface="+mn-ea"/>
                  <a:cs typeface="+mn-ea"/>
                </a:rPr>
                <a:t>点击添加文本    </a:t>
              </a:r>
              <a:endParaRPr lang="en-US" altLang="zh-CN" sz="14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+mn-ea"/>
                <a:ea typeface="+mn-ea"/>
                <a:cs typeface="+mn-ea"/>
              </a:endParaRPr>
            </a:p>
          </p:txBody>
        </p:sp>
        <p:sp>
          <p:nvSpPr>
            <p:cNvPr id="33" name="TextBox 11"/>
            <p:cNvSpPr txBox="1">
              <a:spLocks noChangeArrowheads="1"/>
            </p:cNvSpPr>
            <p:nvPr/>
          </p:nvSpPr>
          <p:spPr bwMode="auto">
            <a:xfrm flipH="1">
              <a:off x="5884518" y="1227860"/>
              <a:ext cx="1227056" cy="23425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4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ea typeface="+mn-ea"/>
                  <a:cs typeface="+mn-ea"/>
                </a:rPr>
                <a:t>点击添加文本    </a:t>
              </a:r>
              <a:endParaRPr lang="en-US" altLang="zh-CN" sz="14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+mn-ea"/>
                <a:ea typeface="+mn-ea"/>
                <a:cs typeface="+mn-ea"/>
              </a:endParaRPr>
            </a:p>
          </p:txBody>
        </p:sp>
        <p:sp>
          <p:nvSpPr>
            <p:cNvPr id="34" name="TextBox 11"/>
            <p:cNvSpPr txBox="1">
              <a:spLocks noChangeArrowheads="1"/>
            </p:cNvSpPr>
            <p:nvPr/>
          </p:nvSpPr>
          <p:spPr bwMode="auto">
            <a:xfrm flipH="1">
              <a:off x="5884518" y="1462112"/>
              <a:ext cx="1227056" cy="23425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4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ea typeface="+mn-ea"/>
                  <a:cs typeface="+mn-ea"/>
                </a:rPr>
                <a:t>点击添加文本    </a:t>
              </a:r>
              <a:endParaRPr lang="en-US" altLang="zh-CN" sz="14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+mn-ea"/>
                <a:ea typeface="+mn-ea"/>
                <a:cs typeface="+mn-ea"/>
              </a:endParaRPr>
            </a:p>
          </p:txBody>
        </p:sp>
        <p:sp>
          <p:nvSpPr>
            <p:cNvPr id="35" name="TextBox 11"/>
            <p:cNvSpPr txBox="1">
              <a:spLocks noChangeArrowheads="1"/>
            </p:cNvSpPr>
            <p:nvPr/>
          </p:nvSpPr>
          <p:spPr bwMode="auto">
            <a:xfrm flipH="1">
              <a:off x="5884518" y="1696365"/>
              <a:ext cx="1227056" cy="23425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4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ea typeface="+mn-ea"/>
                  <a:cs typeface="+mn-ea"/>
                </a:rPr>
                <a:t>点击添加文本    </a:t>
              </a:r>
              <a:endParaRPr lang="en-US" altLang="zh-CN" sz="14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+mn-ea"/>
                <a:ea typeface="+mn-ea"/>
                <a:cs typeface="+mn-ea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 flipH="1">
              <a:off x="2449719" y="1930617"/>
              <a:ext cx="1370000" cy="0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prstDash val="sysDash"/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>
              <a:off x="5813046" y="1930617"/>
              <a:ext cx="1370000" cy="0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prstDash val="sysDash"/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95282" y="1827333"/>
            <a:ext cx="5091289" cy="531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标题 3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 rot="5400000">
            <a:off x="7171274" y="1996249"/>
            <a:ext cx="1833563" cy="1641261"/>
          </a:xfrm>
          <a:custGeom>
            <a:avLst/>
            <a:gdLst>
              <a:gd name="connsiteX0" fmla="*/ 0 w 1834305"/>
              <a:gd name="connsiteY0" fmla="*/ 1078825 h 1640637"/>
              <a:gd name="connsiteX1" fmla="*/ 1834305 w 1834305"/>
              <a:gd name="connsiteY1" fmla="*/ 0 h 1640637"/>
              <a:gd name="connsiteX2" fmla="*/ 1834305 w 1834305"/>
              <a:gd name="connsiteY2" fmla="*/ 1399285 h 1640637"/>
              <a:gd name="connsiteX3" fmla="*/ 1774909 w 1834305"/>
              <a:gd name="connsiteY3" fmla="*/ 1396286 h 1640637"/>
              <a:gd name="connsiteX4" fmla="*/ 1034741 w 1834305"/>
              <a:gd name="connsiteY4" fmla="*/ 1622376 h 1640637"/>
              <a:gd name="connsiteX5" fmla="*/ 1010322 w 1834305"/>
              <a:gd name="connsiteY5" fmla="*/ 1640637 h 1640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4305" h="1640637">
                <a:moveTo>
                  <a:pt x="0" y="1078825"/>
                </a:moveTo>
                <a:cubicBezTo>
                  <a:pt x="370288" y="412925"/>
                  <a:pt x="1072376" y="0"/>
                  <a:pt x="1834305" y="0"/>
                </a:cubicBezTo>
                <a:lnTo>
                  <a:pt x="1834305" y="1399285"/>
                </a:lnTo>
                <a:lnTo>
                  <a:pt x="1774909" y="1396286"/>
                </a:lnTo>
                <a:cubicBezTo>
                  <a:pt x="1500734" y="1396286"/>
                  <a:pt x="1246027" y="1479635"/>
                  <a:pt x="1034741" y="1622376"/>
                </a:cubicBezTo>
                <a:lnTo>
                  <a:pt x="1010322" y="164063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12" name="任意多边形 11"/>
          <p:cNvSpPr/>
          <p:nvPr/>
        </p:nvSpPr>
        <p:spPr>
          <a:xfrm rot="9058301">
            <a:off x="7326154" y="3633646"/>
            <a:ext cx="1834911" cy="1765300"/>
          </a:xfrm>
          <a:custGeom>
            <a:avLst/>
            <a:gdLst>
              <a:gd name="connsiteX0" fmla="*/ 1234014 w 1834305"/>
              <a:gd name="connsiteY0" fmla="*/ 1765026 h 1765026"/>
              <a:gd name="connsiteX1" fmla="*/ 0 w 1834305"/>
              <a:gd name="connsiteY1" fmla="*/ 1078825 h 1765026"/>
              <a:gd name="connsiteX2" fmla="*/ 1834305 w 1834305"/>
              <a:gd name="connsiteY2" fmla="*/ 0 h 1765026"/>
              <a:gd name="connsiteX3" fmla="*/ 1834305 w 1834305"/>
              <a:gd name="connsiteY3" fmla="*/ 1269819 h 1765026"/>
              <a:gd name="connsiteX4" fmla="*/ 1737433 w 1834305"/>
              <a:gd name="connsiteY4" fmla="*/ 1313321 h 1765026"/>
              <a:gd name="connsiteX5" fmla="*/ 1252240 w 1834305"/>
              <a:gd name="connsiteY5" fmla="*/ 1735766 h 176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4305" h="1765026">
                <a:moveTo>
                  <a:pt x="1234014" y="1765026"/>
                </a:moveTo>
                <a:lnTo>
                  <a:pt x="0" y="1078825"/>
                </a:lnTo>
                <a:cubicBezTo>
                  <a:pt x="370288" y="412925"/>
                  <a:pt x="1072376" y="0"/>
                  <a:pt x="1834305" y="0"/>
                </a:cubicBezTo>
                <a:lnTo>
                  <a:pt x="1834305" y="1269819"/>
                </a:lnTo>
                <a:lnTo>
                  <a:pt x="1737433" y="1313321"/>
                </a:lnTo>
                <a:cubicBezTo>
                  <a:pt x="1547988" y="1409553"/>
                  <a:pt x="1379974" y="1552166"/>
                  <a:pt x="1252240" y="173576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13" name="任意多边形 12"/>
          <p:cNvSpPr/>
          <p:nvPr/>
        </p:nvSpPr>
        <p:spPr>
          <a:xfrm rot="16200000">
            <a:off x="3174468" y="3891723"/>
            <a:ext cx="1835150" cy="1626975"/>
          </a:xfrm>
          <a:custGeom>
            <a:avLst/>
            <a:gdLst>
              <a:gd name="connsiteX0" fmla="*/ 1834305 w 1834305"/>
              <a:gd name="connsiteY0" fmla="*/ 0 h 1626600"/>
              <a:gd name="connsiteX1" fmla="*/ 1834305 w 1834305"/>
              <a:gd name="connsiteY1" fmla="*/ 1331393 h 1626600"/>
              <a:gd name="connsiteX2" fmla="*/ 1818726 w 1834305"/>
              <a:gd name="connsiteY2" fmla="*/ 1330606 h 1626600"/>
              <a:gd name="connsiteX3" fmla="*/ 1078559 w 1834305"/>
              <a:gd name="connsiteY3" fmla="*/ 1556696 h 1626600"/>
              <a:gd name="connsiteX4" fmla="*/ 985078 w 1834305"/>
              <a:gd name="connsiteY4" fmla="*/ 1626600 h 1626600"/>
              <a:gd name="connsiteX5" fmla="*/ 0 w 1834305"/>
              <a:gd name="connsiteY5" fmla="*/ 1078825 h 1626600"/>
              <a:gd name="connsiteX6" fmla="*/ 1834305 w 1834305"/>
              <a:gd name="connsiteY6" fmla="*/ 0 h 162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4305" h="1626600">
                <a:moveTo>
                  <a:pt x="1834305" y="0"/>
                </a:moveTo>
                <a:lnTo>
                  <a:pt x="1834305" y="1331393"/>
                </a:lnTo>
                <a:lnTo>
                  <a:pt x="1818726" y="1330606"/>
                </a:lnTo>
                <a:cubicBezTo>
                  <a:pt x="1544551" y="1330606"/>
                  <a:pt x="1289844" y="1413955"/>
                  <a:pt x="1078559" y="1556696"/>
                </a:cubicBezTo>
                <a:lnTo>
                  <a:pt x="985078" y="1626600"/>
                </a:lnTo>
                <a:lnTo>
                  <a:pt x="0" y="1078825"/>
                </a:lnTo>
                <a:cubicBezTo>
                  <a:pt x="370288" y="412925"/>
                  <a:pt x="1072376" y="0"/>
                  <a:pt x="1834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14" name="任意多边形 13"/>
          <p:cNvSpPr/>
          <p:nvPr/>
        </p:nvSpPr>
        <p:spPr>
          <a:xfrm rot="19800000">
            <a:off x="3040462" y="2173148"/>
            <a:ext cx="1834911" cy="1725613"/>
          </a:xfrm>
          <a:custGeom>
            <a:avLst/>
            <a:gdLst>
              <a:gd name="connsiteX0" fmla="*/ 1834305 w 1834305"/>
              <a:gd name="connsiteY0" fmla="*/ 0 h 1725513"/>
              <a:gd name="connsiteX1" fmla="*/ 1834305 w 1834305"/>
              <a:gd name="connsiteY1" fmla="*/ 1154275 h 1725513"/>
              <a:gd name="connsiteX2" fmla="*/ 1727097 w 1834305"/>
              <a:gd name="connsiteY2" fmla="*/ 1200250 h 1725513"/>
              <a:gd name="connsiteX3" fmla="*/ 1234810 w 1834305"/>
              <a:gd name="connsiteY3" fmla="*/ 1614406 h 1725513"/>
              <a:gd name="connsiteX4" fmla="*/ 1162957 w 1834305"/>
              <a:gd name="connsiteY4" fmla="*/ 1725513 h 1725513"/>
              <a:gd name="connsiteX5" fmla="*/ 0 w 1834305"/>
              <a:gd name="connsiteY5" fmla="*/ 1078825 h 1725513"/>
              <a:gd name="connsiteX6" fmla="*/ 1834305 w 1834305"/>
              <a:gd name="connsiteY6" fmla="*/ 0 h 1725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4305" h="1725513">
                <a:moveTo>
                  <a:pt x="1834305" y="0"/>
                </a:moveTo>
                <a:lnTo>
                  <a:pt x="1834305" y="1154275"/>
                </a:lnTo>
                <a:lnTo>
                  <a:pt x="1727097" y="1200250"/>
                </a:lnTo>
                <a:cubicBezTo>
                  <a:pt x="1536047" y="1293256"/>
                  <a:pt x="1365639" y="1432999"/>
                  <a:pt x="1234810" y="1614406"/>
                </a:cubicBezTo>
                <a:lnTo>
                  <a:pt x="1162957" y="1725513"/>
                </a:lnTo>
                <a:lnTo>
                  <a:pt x="0" y="1078825"/>
                </a:lnTo>
                <a:cubicBezTo>
                  <a:pt x="370288" y="412925"/>
                  <a:pt x="1072376" y="0"/>
                  <a:pt x="183430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718231" y="2369996"/>
            <a:ext cx="2647605" cy="264795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</a:endParaRPr>
          </a:p>
        </p:txBody>
      </p:sp>
      <p:grpSp>
        <p:nvGrpSpPr>
          <p:cNvPr id="26636" name="组合 15"/>
          <p:cNvGrpSpPr/>
          <p:nvPr/>
        </p:nvGrpSpPr>
        <p:grpSpPr bwMode="auto">
          <a:xfrm>
            <a:off x="5210292" y="2935792"/>
            <a:ext cx="1746023" cy="1512166"/>
            <a:chOff x="237305" y="1722403"/>
            <a:chExt cx="1746372" cy="1512753"/>
          </a:xfrm>
        </p:grpSpPr>
        <p:sp>
          <p:nvSpPr>
            <p:cNvPr id="26645" name="TextBox 10"/>
            <p:cNvSpPr txBox="1">
              <a:spLocks noChangeArrowheads="1"/>
            </p:cNvSpPr>
            <p:nvPr/>
          </p:nvSpPr>
          <p:spPr bwMode="auto">
            <a:xfrm>
              <a:off x="237305" y="2182152"/>
              <a:ext cx="1746372" cy="1053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bg1"/>
                  </a:solidFill>
                </a:rPr>
                <a:t>文字内容需概括精炼，建议与标题相关并符合整体语言风格，语言描述尽量简洁生动。</a:t>
              </a:r>
              <a:endParaRPr lang="en-US" altLang="zh-CN" dirty="0">
                <a:solidFill>
                  <a:schemeClr val="bg1"/>
                </a:solidFill>
              </a:endParaRPr>
            </a:p>
          </p:txBody>
        </p:sp>
        <p:sp>
          <p:nvSpPr>
            <p:cNvPr id="26646" name="文本框 17"/>
            <p:cNvSpPr txBox="1">
              <a:spLocks noChangeArrowheads="1"/>
            </p:cNvSpPr>
            <p:nvPr/>
          </p:nvSpPr>
          <p:spPr bwMode="auto">
            <a:xfrm>
              <a:off x="402967" y="1722403"/>
              <a:ext cx="1309787" cy="49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chemeClr val="bg1"/>
                  </a:solidFill>
                </a:rPr>
                <a:t>添加标题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6637" name="文本框 18"/>
          <p:cNvSpPr txBox="1">
            <a:spLocks noChangeArrowheads="1"/>
          </p:cNvSpPr>
          <p:nvPr/>
        </p:nvSpPr>
        <p:spPr bwMode="auto">
          <a:xfrm>
            <a:off x="7734088" y="2835134"/>
            <a:ext cx="80634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+mn-ea"/>
                <a:ea typeface="+mn-ea"/>
                <a:cs typeface="+mn-ea"/>
              </a:rPr>
              <a:t>文本</a:t>
            </a:r>
            <a:endParaRPr lang="zh-CN" altLang="en-US" sz="2000" b="1">
              <a:solidFill>
                <a:schemeClr val="bg1"/>
              </a:solidFill>
              <a:latin typeface="+mn-ea"/>
              <a:ea typeface="+mn-ea"/>
              <a:cs typeface="+mn-ea"/>
            </a:endParaRPr>
          </a:p>
        </p:txBody>
      </p:sp>
      <p:sp>
        <p:nvSpPr>
          <p:cNvPr id="26638" name="文本框 19"/>
          <p:cNvSpPr txBox="1">
            <a:spLocks noChangeArrowheads="1"/>
          </p:cNvSpPr>
          <p:nvPr/>
        </p:nvSpPr>
        <p:spPr bwMode="auto">
          <a:xfrm>
            <a:off x="7734088" y="4462321"/>
            <a:ext cx="80634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+mn-ea"/>
                <a:ea typeface="+mn-ea"/>
                <a:cs typeface="+mn-ea"/>
              </a:rPr>
              <a:t>文本</a:t>
            </a:r>
            <a:endParaRPr lang="zh-CN" altLang="en-US" sz="2000" b="1">
              <a:solidFill>
                <a:schemeClr val="bg1"/>
              </a:solidFill>
              <a:latin typeface="+mn-ea"/>
              <a:ea typeface="+mn-ea"/>
              <a:cs typeface="+mn-ea"/>
            </a:endParaRPr>
          </a:p>
        </p:txBody>
      </p:sp>
      <p:sp>
        <p:nvSpPr>
          <p:cNvPr id="26639" name="文本框 20"/>
          <p:cNvSpPr txBox="1">
            <a:spLocks noChangeArrowheads="1"/>
          </p:cNvSpPr>
          <p:nvPr/>
        </p:nvSpPr>
        <p:spPr bwMode="auto">
          <a:xfrm>
            <a:off x="3670617" y="2835134"/>
            <a:ext cx="80634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+mn-ea"/>
                <a:ea typeface="+mn-ea"/>
                <a:cs typeface="+mn-ea"/>
              </a:rPr>
              <a:t>文本</a:t>
            </a:r>
            <a:endParaRPr lang="zh-CN" altLang="en-US" sz="2000" b="1">
              <a:solidFill>
                <a:schemeClr val="bg1"/>
              </a:solidFill>
              <a:latin typeface="+mn-ea"/>
              <a:ea typeface="+mn-ea"/>
              <a:cs typeface="+mn-ea"/>
            </a:endParaRPr>
          </a:p>
        </p:txBody>
      </p:sp>
      <p:sp>
        <p:nvSpPr>
          <p:cNvPr id="26640" name="文本框 21"/>
          <p:cNvSpPr txBox="1">
            <a:spLocks noChangeArrowheads="1"/>
          </p:cNvSpPr>
          <p:nvPr/>
        </p:nvSpPr>
        <p:spPr bwMode="auto">
          <a:xfrm>
            <a:off x="3670617" y="4462321"/>
            <a:ext cx="80634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+mn-ea"/>
                <a:ea typeface="+mn-ea"/>
                <a:cs typeface="+mn-ea"/>
              </a:rPr>
              <a:t>文本</a:t>
            </a:r>
            <a:endParaRPr lang="zh-CN" altLang="en-US" sz="2000" b="1">
              <a:solidFill>
                <a:schemeClr val="bg1"/>
              </a:solidFill>
              <a:latin typeface="+mn-ea"/>
              <a:ea typeface="+mn-ea"/>
              <a:cs typeface="+mn-ea"/>
            </a:endParaRPr>
          </a:p>
        </p:txBody>
      </p:sp>
      <p:sp>
        <p:nvSpPr>
          <p:cNvPr id="26641" name="TextBox 10"/>
          <p:cNvSpPr txBox="1">
            <a:spLocks noChangeArrowheads="1"/>
          </p:cNvSpPr>
          <p:nvPr/>
        </p:nvSpPr>
        <p:spPr bwMode="auto">
          <a:xfrm>
            <a:off x="8908685" y="2496996"/>
            <a:ext cx="2861890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 kern="3000" spc="3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文字内容需概括精炼，建议与标题相关并符合整体语言风格，语言描述尽量简洁生动。</a:t>
            </a:r>
            <a:endParaRPr lang="en-US" altLang="zh-CN" dirty="0"/>
          </a:p>
        </p:txBody>
      </p:sp>
      <p:sp>
        <p:nvSpPr>
          <p:cNvPr id="26642" name="TextBox 10"/>
          <p:cNvSpPr txBox="1">
            <a:spLocks noChangeArrowheads="1"/>
          </p:cNvSpPr>
          <p:nvPr/>
        </p:nvSpPr>
        <p:spPr bwMode="auto">
          <a:xfrm>
            <a:off x="8918209" y="4424221"/>
            <a:ext cx="2861890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 kern="3000" spc="3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文字内容需概括精炼，建议与标题相关并符合整体语言风格，语言描述尽量简洁生动。</a:t>
            </a:r>
            <a:endParaRPr lang="en-US" altLang="zh-CN" dirty="0"/>
          </a:p>
        </p:txBody>
      </p:sp>
      <p:sp>
        <p:nvSpPr>
          <p:cNvPr id="26643" name="TextBox 10"/>
          <p:cNvSpPr txBox="1">
            <a:spLocks noChangeArrowheads="1"/>
          </p:cNvSpPr>
          <p:nvPr/>
        </p:nvSpPr>
        <p:spPr bwMode="auto">
          <a:xfrm>
            <a:off x="430952" y="2447785"/>
            <a:ext cx="2861889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 kern="3000" spc="3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文字内容需概括精炼，建议与标题相关并符合整体语言风格，语言描述尽量简洁生动。</a:t>
            </a:r>
            <a:endParaRPr lang="en-US" altLang="zh-CN" dirty="0"/>
          </a:p>
        </p:txBody>
      </p:sp>
      <p:sp>
        <p:nvSpPr>
          <p:cNvPr id="26644" name="TextBox 10"/>
          <p:cNvSpPr txBox="1">
            <a:spLocks noChangeArrowheads="1"/>
          </p:cNvSpPr>
          <p:nvPr/>
        </p:nvSpPr>
        <p:spPr bwMode="auto">
          <a:xfrm>
            <a:off x="443651" y="4336910"/>
            <a:ext cx="2861889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 kern="3000" spc="3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文字内容需概括精炼，建议与标题相关并符合整体语言风格，语言描述尽量简洁生动。</a:t>
            </a:r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52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52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528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53" presetClass="entr" presetSubtype="528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26637" grpId="0"/>
      <p:bldP spid="26638" grpId="0"/>
      <p:bldP spid="26639" grpId="0"/>
      <p:bldP spid="26640" grpId="0"/>
      <p:bldP spid="26641" grpId="0"/>
      <p:bldP spid="26642" grpId="0"/>
      <p:bldP spid="26643" grpId="0"/>
      <p:bldP spid="266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 rot="17630668">
            <a:off x="4232597" y="2010283"/>
            <a:ext cx="3779837" cy="3763473"/>
          </a:xfrm>
          <a:custGeom>
            <a:avLst/>
            <a:gdLst>
              <a:gd name="connsiteX0" fmla="*/ 1869900 w 4739938"/>
              <a:gd name="connsiteY0" fmla="*/ 2041838 h 4719939"/>
              <a:gd name="connsiteX1" fmla="*/ 1839624 w 4739938"/>
              <a:gd name="connsiteY1" fmla="*/ 2572003 h 4719939"/>
              <a:gd name="connsiteX2" fmla="*/ 245010 w 4739938"/>
              <a:gd name="connsiteY2" fmla="*/ 3369850 h 4719939"/>
              <a:gd name="connsiteX3" fmla="*/ 373445 w 4739938"/>
              <a:gd name="connsiteY3" fmla="*/ 1070923 h 4719939"/>
              <a:gd name="connsiteX4" fmla="*/ 2301832 w 4739938"/>
              <a:gd name="connsiteY4" fmla="*/ 2959036 h 4719939"/>
              <a:gd name="connsiteX5" fmla="*/ 2176324 w 4739938"/>
              <a:gd name="connsiteY5" fmla="*/ 4719939 h 4719939"/>
              <a:gd name="connsiteX6" fmla="*/ 264204 w 4739938"/>
              <a:gd name="connsiteY6" fmla="*/ 3437222 h 4719939"/>
              <a:gd name="connsiteX7" fmla="*/ 1834669 w 4739938"/>
              <a:gd name="connsiteY7" fmla="*/ 2658775 h 4719939"/>
              <a:gd name="connsiteX8" fmla="*/ 1832880 w 4739938"/>
              <a:gd name="connsiteY8" fmla="*/ 2690102 h 4719939"/>
              <a:gd name="connsiteX9" fmla="*/ 2504962 w 4739938"/>
              <a:gd name="connsiteY9" fmla="*/ 9198 h 4719939"/>
              <a:gd name="connsiteX10" fmla="*/ 2375608 w 4739938"/>
              <a:gd name="connsiteY10" fmla="*/ 1813728 h 4719939"/>
              <a:gd name="connsiteX11" fmla="*/ 1899598 w 4739938"/>
              <a:gd name="connsiteY11" fmla="*/ 2018698 h 4719939"/>
              <a:gd name="connsiteX12" fmla="*/ 429840 w 4739938"/>
              <a:gd name="connsiteY12" fmla="*/ 1006911 h 4719939"/>
              <a:gd name="connsiteX13" fmla="*/ 2504962 w 4739938"/>
              <a:gd name="connsiteY13" fmla="*/ 9198 h 4719939"/>
              <a:gd name="connsiteX14" fmla="*/ 4319856 w 4739938"/>
              <a:gd name="connsiteY14" fmla="*/ 3704637 h 4719939"/>
              <a:gd name="connsiteX15" fmla="*/ 2244735 w 4739938"/>
              <a:gd name="connsiteY15" fmla="*/ 4702350 h 4719939"/>
              <a:gd name="connsiteX16" fmla="*/ 2367860 w 4739938"/>
              <a:gd name="connsiteY16" fmla="*/ 2984715 h 4719939"/>
              <a:gd name="connsiteX17" fmla="*/ 2909300 w 4739938"/>
              <a:gd name="connsiteY17" fmla="*/ 2751571 h 4719939"/>
              <a:gd name="connsiteX18" fmla="*/ 2910287 w 4739938"/>
              <a:gd name="connsiteY18" fmla="*/ 2734286 h 4719939"/>
              <a:gd name="connsiteX19" fmla="*/ 4471347 w 4739938"/>
              <a:gd name="connsiteY19" fmla="*/ 1282715 h 4719939"/>
              <a:gd name="connsiteX20" fmla="*/ 2896089 w 4739938"/>
              <a:gd name="connsiteY20" fmla="*/ 2063540 h 4719939"/>
              <a:gd name="connsiteX21" fmla="*/ 2431153 w 4739938"/>
              <a:gd name="connsiteY21" fmla="*/ 1796909 h 4719939"/>
              <a:gd name="connsiteX22" fmla="*/ 2559227 w 4739938"/>
              <a:gd name="connsiteY22" fmla="*/ 0 h 4719939"/>
              <a:gd name="connsiteX23" fmla="*/ 4471347 w 4739938"/>
              <a:gd name="connsiteY23" fmla="*/ 1282715 h 4719939"/>
              <a:gd name="connsiteX24" fmla="*/ 4736325 w 4739938"/>
              <a:gd name="connsiteY24" fmla="*/ 2496368 h 4719939"/>
              <a:gd name="connsiteX25" fmla="*/ 4366492 w 4739938"/>
              <a:gd name="connsiteY25" fmla="*/ 3628757 h 4719939"/>
              <a:gd name="connsiteX26" fmla="*/ 2913058 w 4739938"/>
              <a:gd name="connsiteY26" fmla="*/ 2685755 h 4719939"/>
              <a:gd name="connsiteX27" fmla="*/ 2946239 w 4739938"/>
              <a:gd name="connsiteY27" fmla="*/ 2104699 h 4719939"/>
              <a:gd name="connsiteX28" fmla="*/ 4494928 w 4739938"/>
              <a:gd name="connsiteY28" fmla="*/ 1329830 h 4719939"/>
              <a:gd name="connsiteX29" fmla="*/ 4736325 w 4739938"/>
              <a:gd name="connsiteY29" fmla="*/ 2496368 h 471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739938" h="4719939">
                <a:moveTo>
                  <a:pt x="1869900" y="2041838"/>
                </a:moveTo>
                <a:lnTo>
                  <a:pt x="1839624" y="2572003"/>
                </a:lnTo>
                <a:lnTo>
                  <a:pt x="245010" y="3369850"/>
                </a:lnTo>
                <a:cubicBezTo>
                  <a:pt x="-122692" y="2634946"/>
                  <a:pt x="-73827" y="1760296"/>
                  <a:pt x="373445" y="1070923"/>
                </a:cubicBezTo>
                <a:close/>
                <a:moveTo>
                  <a:pt x="2301832" y="2959036"/>
                </a:moveTo>
                <a:lnTo>
                  <a:pt x="2176324" y="4719939"/>
                </a:lnTo>
                <a:cubicBezTo>
                  <a:pt x="1356645" y="4661517"/>
                  <a:pt x="629159" y="4173493"/>
                  <a:pt x="264204" y="3437222"/>
                </a:cubicBezTo>
                <a:lnTo>
                  <a:pt x="1834669" y="2658775"/>
                </a:lnTo>
                <a:lnTo>
                  <a:pt x="1832880" y="2690102"/>
                </a:lnTo>
                <a:close/>
                <a:moveTo>
                  <a:pt x="2504962" y="9198"/>
                </a:moveTo>
                <a:lnTo>
                  <a:pt x="2375608" y="1813728"/>
                </a:lnTo>
                <a:lnTo>
                  <a:pt x="1899598" y="2018698"/>
                </a:lnTo>
                <a:lnTo>
                  <a:pt x="429840" y="1006911"/>
                </a:lnTo>
                <a:cubicBezTo>
                  <a:pt x="895805" y="330033"/>
                  <a:pt x="1685306" y="-49557"/>
                  <a:pt x="2504962" y="9198"/>
                </a:cubicBezTo>
                <a:close/>
                <a:moveTo>
                  <a:pt x="4319856" y="3704637"/>
                </a:moveTo>
                <a:cubicBezTo>
                  <a:pt x="3853891" y="4381518"/>
                  <a:pt x="3064390" y="4761106"/>
                  <a:pt x="2244735" y="4702350"/>
                </a:cubicBezTo>
                <a:lnTo>
                  <a:pt x="2367860" y="2984715"/>
                </a:lnTo>
                <a:lnTo>
                  <a:pt x="2909300" y="2751571"/>
                </a:lnTo>
                <a:lnTo>
                  <a:pt x="2910287" y="2734286"/>
                </a:lnTo>
                <a:close/>
                <a:moveTo>
                  <a:pt x="4471347" y="1282715"/>
                </a:moveTo>
                <a:lnTo>
                  <a:pt x="2896089" y="2063540"/>
                </a:lnTo>
                <a:lnTo>
                  <a:pt x="2431153" y="1796909"/>
                </a:lnTo>
                <a:lnTo>
                  <a:pt x="2559227" y="0"/>
                </a:lnTo>
                <a:cubicBezTo>
                  <a:pt x="3378907" y="58422"/>
                  <a:pt x="4106392" y="546444"/>
                  <a:pt x="4471347" y="1282715"/>
                </a:cubicBezTo>
                <a:close/>
                <a:moveTo>
                  <a:pt x="4736325" y="2496368"/>
                </a:moveTo>
                <a:cubicBezTo>
                  <a:pt x="4714162" y="2893065"/>
                  <a:pt x="4590128" y="3284071"/>
                  <a:pt x="4366492" y="3628757"/>
                </a:cubicBezTo>
                <a:lnTo>
                  <a:pt x="2913058" y="2685755"/>
                </a:lnTo>
                <a:lnTo>
                  <a:pt x="2946239" y="2104699"/>
                </a:lnTo>
                <a:lnTo>
                  <a:pt x="4494928" y="1329830"/>
                </a:lnTo>
                <a:cubicBezTo>
                  <a:pt x="4678779" y="1697282"/>
                  <a:pt x="4758488" y="2099671"/>
                  <a:pt x="4736325" y="249636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27656" name="文本框 11"/>
          <p:cNvSpPr txBox="1">
            <a:spLocks noChangeArrowheads="1"/>
          </p:cNvSpPr>
          <p:nvPr/>
        </p:nvSpPr>
        <p:spPr bwMode="auto">
          <a:xfrm>
            <a:off x="5794739" y="3678499"/>
            <a:ext cx="792059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tx2"/>
                </a:solidFill>
                <a:latin typeface="+mn-ea"/>
                <a:ea typeface="+mn-ea"/>
                <a:cs typeface="+mn-ea"/>
              </a:rPr>
              <a:t>文本</a:t>
            </a:r>
            <a:endParaRPr lang="zh-CN" altLang="en-US" sz="2000" b="1">
              <a:solidFill>
                <a:schemeClr val="tx2"/>
              </a:solidFill>
              <a:latin typeface="+mn-ea"/>
              <a:ea typeface="+mn-ea"/>
              <a:cs typeface="+mn-ea"/>
            </a:endParaRPr>
          </a:p>
        </p:txBody>
      </p:sp>
      <p:grpSp>
        <p:nvGrpSpPr>
          <p:cNvPr id="27657" name="组合 12"/>
          <p:cNvGrpSpPr/>
          <p:nvPr/>
        </p:nvGrpSpPr>
        <p:grpSpPr bwMode="auto">
          <a:xfrm>
            <a:off x="7797903" y="1705236"/>
            <a:ext cx="2861889" cy="1181888"/>
            <a:chOff x="533628" y="1580986"/>
            <a:chExt cx="2861835" cy="1181804"/>
          </a:xfrm>
        </p:grpSpPr>
        <p:sp>
          <p:nvSpPr>
            <p:cNvPr id="27673" name="TextBox 10"/>
            <p:cNvSpPr txBox="1">
              <a:spLocks noChangeArrowheads="1"/>
            </p:cNvSpPr>
            <p:nvPr/>
          </p:nvSpPr>
          <p:spPr bwMode="auto">
            <a:xfrm>
              <a:off x="533628" y="1950318"/>
              <a:ext cx="2861835" cy="812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文字内容需概括精炼，建议与标题相关并符合整体语言风格，语言描述尽量简洁生动。</a:t>
              </a:r>
              <a:endParaRPr lang="en-US" altLang="zh-CN" dirty="0"/>
            </a:p>
          </p:txBody>
        </p:sp>
        <p:sp>
          <p:nvSpPr>
            <p:cNvPr id="27674" name="文本框 14"/>
            <p:cNvSpPr txBox="1">
              <a:spLocks noChangeArrowheads="1"/>
            </p:cNvSpPr>
            <p:nvPr/>
          </p:nvSpPr>
          <p:spPr bwMode="auto">
            <a:xfrm>
              <a:off x="533628" y="1580986"/>
              <a:ext cx="887105" cy="332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/>
                <a:t>标题</a:t>
              </a:r>
              <a:endParaRPr lang="zh-CN" altLang="en-US"/>
            </a:p>
          </p:txBody>
        </p:sp>
      </p:grpSp>
      <p:grpSp>
        <p:nvGrpSpPr>
          <p:cNvPr id="27658" name="组合 15"/>
          <p:cNvGrpSpPr/>
          <p:nvPr/>
        </p:nvGrpSpPr>
        <p:grpSpPr bwMode="auto">
          <a:xfrm>
            <a:off x="8202662" y="3348299"/>
            <a:ext cx="2861890" cy="1181888"/>
            <a:chOff x="533628" y="1580986"/>
            <a:chExt cx="2861835" cy="1181804"/>
          </a:xfrm>
        </p:grpSpPr>
        <p:sp>
          <p:nvSpPr>
            <p:cNvPr id="27671" name="TextBox 10"/>
            <p:cNvSpPr txBox="1">
              <a:spLocks noChangeArrowheads="1"/>
            </p:cNvSpPr>
            <p:nvPr/>
          </p:nvSpPr>
          <p:spPr bwMode="auto">
            <a:xfrm>
              <a:off x="533628" y="1950318"/>
              <a:ext cx="2861835" cy="812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文字内容需概括精炼，建议与标题相关并符合整体语言风格，语言描述尽量简洁生动。</a:t>
              </a:r>
              <a:endParaRPr lang="en-US" altLang="zh-CN" dirty="0"/>
            </a:p>
          </p:txBody>
        </p:sp>
        <p:sp>
          <p:nvSpPr>
            <p:cNvPr id="27672" name="文本框 17"/>
            <p:cNvSpPr txBox="1">
              <a:spLocks noChangeArrowheads="1"/>
            </p:cNvSpPr>
            <p:nvPr/>
          </p:nvSpPr>
          <p:spPr bwMode="auto">
            <a:xfrm>
              <a:off x="533628" y="1580986"/>
              <a:ext cx="887105" cy="332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/>
                <a:t>标题</a:t>
              </a:r>
              <a:endParaRPr lang="zh-CN" altLang="en-US"/>
            </a:p>
          </p:txBody>
        </p:sp>
      </p:grpSp>
      <p:grpSp>
        <p:nvGrpSpPr>
          <p:cNvPr id="27659" name="组合 18"/>
          <p:cNvGrpSpPr/>
          <p:nvPr/>
        </p:nvGrpSpPr>
        <p:grpSpPr bwMode="auto">
          <a:xfrm>
            <a:off x="7809013" y="4918338"/>
            <a:ext cx="2861890" cy="1181889"/>
            <a:chOff x="533628" y="1580986"/>
            <a:chExt cx="2861835" cy="1181804"/>
          </a:xfrm>
        </p:grpSpPr>
        <p:sp>
          <p:nvSpPr>
            <p:cNvPr id="27669" name="TextBox 10"/>
            <p:cNvSpPr txBox="1">
              <a:spLocks noChangeArrowheads="1"/>
            </p:cNvSpPr>
            <p:nvPr/>
          </p:nvSpPr>
          <p:spPr bwMode="auto">
            <a:xfrm>
              <a:off x="533628" y="1950318"/>
              <a:ext cx="2861835" cy="812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文字内容需概括精炼，建议与标题相关并符合整体语言风格，语言描述尽量简洁生动。</a:t>
              </a:r>
              <a:endParaRPr lang="en-US" altLang="zh-CN" dirty="0"/>
            </a:p>
          </p:txBody>
        </p:sp>
        <p:sp>
          <p:nvSpPr>
            <p:cNvPr id="27670" name="文本框 20"/>
            <p:cNvSpPr txBox="1">
              <a:spLocks noChangeArrowheads="1"/>
            </p:cNvSpPr>
            <p:nvPr/>
          </p:nvSpPr>
          <p:spPr bwMode="auto">
            <a:xfrm>
              <a:off x="533628" y="1580986"/>
              <a:ext cx="887105" cy="332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/>
                <a:t>标题</a:t>
              </a:r>
              <a:endParaRPr lang="zh-CN" altLang="en-US"/>
            </a:p>
          </p:txBody>
        </p:sp>
      </p:grpSp>
      <p:grpSp>
        <p:nvGrpSpPr>
          <p:cNvPr id="27660" name="组合 21"/>
          <p:cNvGrpSpPr/>
          <p:nvPr/>
        </p:nvGrpSpPr>
        <p:grpSpPr bwMode="auto">
          <a:xfrm>
            <a:off x="1426508" y="1698888"/>
            <a:ext cx="3011095" cy="1188984"/>
            <a:chOff x="533628" y="1573511"/>
            <a:chExt cx="3011622" cy="1190100"/>
          </a:xfrm>
        </p:grpSpPr>
        <p:sp>
          <p:nvSpPr>
            <p:cNvPr id="27667" name="TextBox 10"/>
            <p:cNvSpPr txBox="1">
              <a:spLocks noChangeArrowheads="1"/>
            </p:cNvSpPr>
            <p:nvPr/>
          </p:nvSpPr>
          <p:spPr bwMode="auto">
            <a:xfrm>
              <a:off x="533628" y="1950318"/>
              <a:ext cx="2861835" cy="813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文字内容需概括精炼，建议与标题相关并符合整体语言风格，语言描述尽量简洁生动。</a:t>
              </a:r>
              <a:endParaRPr lang="en-US" altLang="zh-CN" dirty="0"/>
            </a:p>
          </p:txBody>
        </p:sp>
        <p:sp>
          <p:nvSpPr>
            <p:cNvPr id="27668" name="文本框 23"/>
            <p:cNvSpPr txBox="1">
              <a:spLocks noChangeArrowheads="1"/>
            </p:cNvSpPr>
            <p:nvPr/>
          </p:nvSpPr>
          <p:spPr bwMode="auto">
            <a:xfrm>
              <a:off x="2658145" y="1573511"/>
              <a:ext cx="887105" cy="332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标题</a:t>
              </a:r>
              <a:endParaRPr lang="zh-CN" altLang="en-US" dirty="0"/>
            </a:p>
          </p:txBody>
        </p:sp>
      </p:grpSp>
      <p:grpSp>
        <p:nvGrpSpPr>
          <p:cNvPr id="27661" name="组合 24"/>
          <p:cNvGrpSpPr/>
          <p:nvPr/>
        </p:nvGrpSpPr>
        <p:grpSpPr bwMode="auto">
          <a:xfrm>
            <a:off x="1243967" y="3348300"/>
            <a:ext cx="3011096" cy="1189519"/>
            <a:chOff x="533628" y="1573511"/>
            <a:chExt cx="3011622" cy="1188943"/>
          </a:xfrm>
        </p:grpSpPr>
        <p:sp>
          <p:nvSpPr>
            <p:cNvPr id="27665" name="TextBox 10"/>
            <p:cNvSpPr txBox="1">
              <a:spLocks noChangeArrowheads="1"/>
            </p:cNvSpPr>
            <p:nvPr/>
          </p:nvSpPr>
          <p:spPr bwMode="auto">
            <a:xfrm>
              <a:off x="533628" y="1950318"/>
              <a:ext cx="2861835" cy="812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文字内容需概括精炼，建议与标题相关并符合整体语言风格，语言描述尽量简洁生动。</a:t>
              </a:r>
              <a:endParaRPr lang="en-US" altLang="zh-CN" dirty="0"/>
            </a:p>
          </p:txBody>
        </p:sp>
        <p:sp>
          <p:nvSpPr>
            <p:cNvPr id="27666" name="文本框 26"/>
            <p:cNvSpPr txBox="1">
              <a:spLocks noChangeArrowheads="1"/>
            </p:cNvSpPr>
            <p:nvPr/>
          </p:nvSpPr>
          <p:spPr bwMode="auto">
            <a:xfrm>
              <a:off x="2658145" y="1573511"/>
              <a:ext cx="887105" cy="33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/>
                <a:t>标题</a:t>
              </a:r>
              <a:endParaRPr lang="zh-CN" altLang="en-US"/>
            </a:p>
          </p:txBody>
        </p:sp>
      </p:grpSp>
      <p:grpSp>
        <p:nvGrpSpPr>
          <p:cNvPr id="27662" name="组合 27"/>
          <p:cNvGrpSpPr/>
          <p:nvPr/>
        </p:nvGrpSpPr>
        <p:grpSpPr bwMode="auto">
          <a:xfrm>
            <a:off x="1650314" y="4921511"/>
            <a:ext cx="3011096" cy="1189520"/>
            <a:chOff x="533628" y="1573511"/>
            <a:chExt cx="3011622" cy="1188943"/>
          </a:xfrm>
        </p:grpSpPr>
        <p:sp>
          <p:nvSpPr>
            <p:cNvPr id="27663" name="TextBox 10"/>
            <p:cNvSpPr txBox="1">
              <a:spLocks noChangeArrowheads="1"/>
            </p:cNvSpPr>
            <p:nvPr/>
          </p:nvSpPr>
          <p:spPr bwMode="auto">
            <a:xfrm>
              <a:off x="533628" y="1950318"/>
              <a:ext cx="2861835" cy="812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文字内容需概括精炼，建议与标题相关并符合整体语言风格，语言描述尽量简洁生动。</a:t>
              </a:r>
              <a:endParaRPr lang="en-US" altLang="zh-CN" dirty="0"/>
            </a:p>
          </p:txBody>
        </p:sp>
        <p:sp>
          <p:nvSpPr>
            <p:cNvPr id="27664" name="文本框 29"/>
            <p:cNvSpPr txBox="1">
              <a:spLocks noChangeArrowheads="1"/>
            </p:cNvSpPr>
            <p:nvPr/>
          </p:nvSpPr>
          <p:spPr bwMode="auto">
            <a:xfrm>
              <a:off x="2658145" y="1573511"/>
              <a:ext cx="887105" cy="33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/>
                <a:t>标题</a:t>
              </a:r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276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5159896" y="1366524"/>
            <a:ext cx="5086150" cy="5086812"/>
            <a:chOff x="4761793" y="1193377"/>
            <a:chExt cx="5086812" cy="5086812"/>
          </a:xfrm>
          <a:solidFill>
            <a:srgbClr val="088EFB"/>
          </a:solidFill>
        </p:grpSpPr>
        <p:sp>
          <p:nvSpPr>
            <p:cNvPr id="18" name="空心弧 17"/>
            <p:cNvSpPr/>
            <p:nvPr/>
          </p:nvSpPr>
          <p:spPr>
            <a:xfrm rot="18932598">
              <a:off x="4761793" y="1193377"/>
              <a:ext cx="5086812" cy="5086812"/>
            </a:xfrm>
            <a:prstGeom prst="blockArc">
              <a:avLst>
                <a:gd name="adj1" fmla="val 5631562"/>
                <a:gd name="adj2" fmla="val 21573093"/>
                <a:gd name="adj3" fmla="val 1424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  <a:cs typeface="+mn-ea"/>
              </a:endParaRPr>
            </a:p>
          </p:txBody>
        </p:sp>
        <p:sp>
          <p:nvSpPr>
            <p:cNvPr id="19" name="等腰三角形 18"/>
            <p:cNvSpPr/>
            <p:nvPr/>
          </p:nvSpPr>
          <p:spPr>
            <a:xfrm rot="7800137">
              <a:off x="8984404" y="1884169"/>
              <a:ext cx="269694" cy="232495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366887" y="2514161"/>
            <a:ext cx="3309508" cy="2754313"/>
            <a:chOff x="8366093" y="2514160"/>
            <a:chExt cx="3309508" cy="2754313"/>
          </a:xfrm>
        </p:grpSpPr>
        <p:sp>
          <p:nvSpPr>
            <p:cNvPr id="12" name="六边形 11"/>
            <p:cNvSpPr/>
            <p:nvPr/>
          </p:nvSpPr>
          <p:spPr bwMode="auto">
            <a:xfrm>
              <a:off x="8366093" y="2514160"/>
              <a:ext cx="3309508" cy="2754313"/>
            </a:xfrm>
            <a:prstGeom prst="hexagon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28681" name="文本框 19"/>
            <p:cNvSpPr txBox="1">
              <a:spLocks noChangeArrowheads="1"/>
            </p:cNvSpPr>
            <p:nvPr/>
          </p:nvSpPr>
          <p:spPr bwMode="auto">
            <a:xfrm>
              <a:off x="8856568" y="3639697"/>
              <a:ext cx="232697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>
                  <a:solidFill>
                    <a:schemeClr val="bg1"/>
                  </a:solidFill>
                  <a:latin typeface="+mn-ea"/>
                  <a:ea typeface="+mn-ea"/>
                  <a:cs typeface="+mn-ea"/>
                </a:rPr>
                <a:t>添加您的文字信息</a:t>
              </a:r>
              <a:endParaRPr lang="zh-CN" altLang="en-US" sz="2000" b="1" dirty="0">
                <a:solidFill>
                  <a:schemeClr val="bg1"/>
                </a:solidFill>
                <a:latin typeface="+mn-ea"/>
                <a:ea typeface="+mn-ea"/>
                <a:cs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471655" y="1834710"/>
            <a:ext cx="1576183" cy="1358900"/>
            <a:chOff x="7470860" y="1834710"/>
            <a:chExt cx="1576183" cy="1358900"/>
          </a:xfrm>
        </p:grpSpPr>
        <p:sp>
          <p:nvSpPr>
            <p:cNvPr id="13" name="六边形 12"/>
            <p:cNvSpPr/>
            <p:nvPr/>
          </p:nvSpPr>
          <p:spPr bwMode="auto">
            <a:xfrm>
              <a:off x="7470860" y="1834710"/>
              <a:ext cx="1576183" cy="1358900"/>
            </a:xfrm>
            <a:prstGeom prst="hexagon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28682" name="文本框 20"/>
            <p:cNvSpPr txBox="1">
              <a:spLocks noChangeArrowheads="1"/>
            </p:cNvSpPr>
            <p:nvPr/>
          </p:nvSpPr>
          <p:spPr bwMode="auto">
            <a:xfrm>
              <a:off x="7880382" y="2328423"/>
              <a:ext cx="88571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bg1"/>
                  </a:solidFill>
                  <a:latin typeface="+mn-ea"/>
                  <a:ea typeface="+mn-ea"/>
                  <a:cs typeface="+mn-ea"/>
                </a:rPr>
                <a:t>文本</a:t>
              </a:r>
              <a:endParaRPr lang="zh-CN" altLang="en-US" b="1">
                <a:solidFill>
                  <a:schemeClr val="bg1"/>
                </a:solidFill>
                <a:latin typeface="+mn-ea"/>
                <a:ea typeface="+mn-ea"/>
                <a:cs typeface="+mn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198646" y="2522098"/>
            <a:ext cx="1576183" cy="1357312"/>
            <a:chOff x="6197851" y="2522098"/>
            <a:chExt cx="1576183" cy="1357312"/>
          </a:xfrm>
        </p:grpSpPr>
        <p:sp>
          <p:nvSpPr>
            <p:cNvPr id="14" name="六边形 13"/>
            <p:cNvSpPr/>
            <p:nvPr/>
          </p:nvSpPr>
          <p:spPr bwMode="auto">
            <a:xfrm>
              <a:off x="6197851" y="2522098"/>
              <a:ext cx="1576183" cy="1357312"/>
            </a:xfrm>
            <a:prstGeom prst="hexagon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28683" name="文本框 21"/>
            <p:cNvSpPr txBox="1">
              <a:spLocks noChangeArrowheads="1"/>
            </p:cNvSpPr>
            <p:nvPr/>
          </p:nvSpPr>
          <p:spPr bwMode="auto">
            <a:xfrm>
              <a:off x="6631183" y="3099947"/>
              <a:ext cx="887296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bg1"/>
                  </a:solidFill>
                  <a:latin typeface="+mn-ea"/>
                  <a:ea typeface="+mn-ea"/>
                  <a:cs typeface="+mn-ea"/>
                </a:rPr>
                <a:t>文本</a:t>
              </a:r>
              <a:endParaRPr lang="zh-CN" altLang="en-US" b="1">
                <a:solidFill>
                  <a:schemeClr val="bg1"/>
                </a:solidFill>
                <a:latin typeface="+mn-ea"/>
                <a:ea typeface="+mn-ea"/>
                <a:cs typeface="+mn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198646" y="3911161"/>
            <a:ext cx="1576183" cy="1357313"/>
            <a:chOff x="6197851" y="3911160"/>
            <a:chExt cx="1576183" cy="1357313"/>
          </a:xfrm>
        </p:grpSpPr>
        <p:sp>
          <p:nvSpPr>
            <p:cNvPr id="15" name="六边形 14"/>
            <p:cNvSpPr/>
            <p:nvPr/>
          </p:nvSpPr>
          <p:spPr bwMode="auto">
            <a:xfrm>
              <a:off x="6197851" y="3911160"/>
              <a:ext cx="1576183" cy="1357313"/>
            </a:xfrm>
            <a:prstGeom prst="hexagon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28684" name="文本框 22"/>
            <p:cNvSpPr txBox="1">
              <a:spLocks noChangeArrowheads="1"/>
            </p:cNvSpPr>
            <p:nvPr/>
          </p:nvSpPr>
          <p:spPr bwMode="auto">
            <a:xfrm>
              <a:off x="6583564" y="4404872"/>
              <a:ext cx="887296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bg1"/>
                  </a:solidFill>
                  <a:latin typeface="+mn-ea"/>
                  <a:ea typeface="+mn-ea"/>
                  <a:cs typeface="+mn-ea"/>
                </a:rPr>
                <a:t>文本</a:t>
              </a:r>
              <a:endParaRPr lang="zh-CN" altLang="en-US" b="1">
                <a:solidFill>
                  <a:schemeClr val="bg1"/>
                </a:solidFill>
                <a:latin typeface="+mn-ea"/>
                <a:ea typeface="+mn-ea"/>
                <a:cs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458957" y="4619185"/>
            <a:ext cx="1576183" cy="1358900"/>
            <a:chOff x="7458162" y="4619185"/>
            <a:chExt cx="1576183" cy="1358900"/>
          </a:xfrm>
        </p:grpSpPr>
        <p:sp>
          <p:nvSpPr>
            <p:cNvPr id="16" name="六边形 15"/>
            <p:cNvSpPr/>
            <p:nvPr/>
          </p:nvSpPr>
          <p:spPr bwMode="auto">
            <a:xfrm>
              <a:off x="7458162" y="4619185"/>
              <a:ext cx="1576183" cy="1358900"/>
            </a:xfrm>
            <a:prstGeom prst="hexagon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</a:endParaRPr>
            </a:p>
          </p:txBody>
        </p:sp>
        <p:sp>
          <p:nvSpPr>
            <p:cNvPr id="28685" name="文本框 23"/>
            <p:cNvSpPr txBox="1">
              <a:spLocks noChangeArrowheads="1"/>
            </p:cNvSpPr>
            <p:nvPr/>
          </p:nvSpPr>
          <p:spPr bwMode="auto">
            <a:xfrm>
              <a:off x="7891493" y="5122423"/>
              <a:ext cx="887296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chemeClr val="bg1"/>
                  </a:solidFill>
                  <a:latin typeface="+mn-ea"/>
                  <a:ea typeface="+mn-ea"/>
                  <a:cs typeface="+mn-ea"/>
                </a:rPr>
                <a:t>文本</a:t>
              </a:r>
              <a:endParaRPr lang="zh-CN" altLang="en-US" b="1">
                <a:solidFill>
                  <a:schemeClr val="bg1"/>
                </a:solidFill>
                <a:latin typeface="+mn-ea"/>
                <a:ea typeface="+mn-ea"/>
                <a:cs typeface="+mn-ea"/>
              </a:endParaRPr>
            </a:p>
          </p:txBody>
        </p:sp>
      </p:grpSp>
      <p:grpSp>
        <p:nvGrpSpPr>
          <p:cNvPr id="28686" name="组合 24"/>
          <p:cNvGrpSpPr/>
          <p:nvPr/>
        </p:nvGrpSpPr>
        <p:grpSpPr bwMode="auto">
          <a:xfrm>
            <a:off x="591267" y="1923607"/>
            <a:ext cx="4253946" cy="990292"/>
            <a:chOff x="533628" y="1510707"/>
            <a:chExt cx="4254545" cy="989650"/>
          </a:xfrm>
        </p:grpSpPr>
        <p:sp>
          <p:nvSpPr>
            <p:cNvPr id="28696" name="TextBox 10"/>
            <p:cNvSpPr txBox="1">
              <a:spLocks noChangeArrowheads="1"/>
            </p:cNvSpPr>
            <p:nvPr/>
          </p:nvSpPr>
          <p:spPr bwMode="auto">
            <a:xfrm>
              <a:off x="533628" y="1928264"/>
              <a:ext cx="4254545" cy="572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文字内容需概括精炼，建议与标题相关并符合整体语言风格，语言描述尽量简洁生动。</a:t>
              </a:r>
              <a:endParaRPr lang="en-US" altLang="zh-CN" dirty="0"/>
            </a:p>
          </p:txBody>
        </p:sp>
        <p:sp>
          <p:nvSpPr>
            <p:cNvPr id="28697" name="文本框 26"/>
            <p:cNvSpPr txBox="1">
              <a:spLocks noChangeArrowheads="1"/>
            </p:cNvSpPr>
            <p:nvPr/>
          </p:nvSpPr>
          <p:spPr bwMode="auto">
            <a:xfrm>
              <a:off x="533628" y="1510707"/>
              <a:ext cx="887105" cy="332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/>
                <a:t>标题</a:t>
              </a:r>
              <a:endParaRPr lang="zh-CN" altLang="en-US"/>
            </a:p>
          </p:txBody>
        </p:sp>
      </p:grpSp>
      <p:grpSp>
        <p:nvGrpSpPr>
          <p:cNvPr id="28687" name="组合 27"/>
          <p:cNvGrpSpPr/>
          <p:nvPr/>
        </p:nvGrpSpPr>
        <p:grpSpPr bwMode="auto">
          <a:xfrm>
            <a:off x="591267" y="4011173"/>
            <a:ext cx="4253946" cy="989587"/>
            <a:chOff x="533628" y="1510707"/>
            <a:chExt cx="4254545" cy="990616"/>
          </a:xfrm>
        </p:grpSpPr>
        <p:sp>
          <p:nvSpPr>
            <p:cNvPr id="28694" name="TextBox 10"/>
            <p:cNvSpPr txBox="1">
              <a:spLocks noChangeArrowheads="1"/>
            </p:cNvSpPr>
            <p:nvPr/>
          </p:nvSpPr>
          <p:spPr bwMode="auto">
            <a:xfrm>
              <a:off x="533628" y="1928264"/>
              <a:ext cx="4254545" cy="573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文字内容需概括精炼，建议与标题相关并符合整体语言风格，语言描述尽量简洁生动。</a:t>
              </a:r>
              <a:endParaRPr lang="en-US" altLang="zh-CN" dirty="0"/>
            </a:p>
          </p:txBody>
        </p:sp>
        <p:sp>
          <p:nvSpPr>
            <p:cNvPr id="28695" name="文本框 29"/>
            <p:cNvSpPr txBox="1">
              <a:spLocks noChangeArrowheads="1"/>
            </p:cNvSpPr>
            <p:nvPr/>
          </p:nvSpPr>
          <p:spPr bwMode="auto">
            <a:xfrm>
              <a:off x="533628" y="1510707"/>
              <a:ext cx="887105" cy="332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/>
                <a:t>标题</a:t>
              </a:r>
              <a:endParaRPr lang="zh-CN" altLang="en-US"/>
            </a:p>
          </p:txBody>
        </p:sp>
      </p:grpSp>
      <p:grpSp>
        <p:nvGrpSpPr>
          <p:cNvPr id="28688" name="组合 30"/>
          <p:cNvGrpSpPr/>
          <p:nvPr/>
        </p:nvGrpSpPr>
        <p:grpSpPr bwMode="auto">
          <a:xfrm>
            <a:off x="591267" y="2966599"/>
            <a:ext cx="4253946" cy="990292"/>
            <a:chOff x="533628" y="1510707"/>
            <a:chExt cx="4254545" cy="989650"/>
          </a:xfrm>
        </p:grpSpPr>
        <p:sp>
          <p:nvSpPr>
            <p:cNvPr id="28692" name="TextBox 10"/>
            <p:cNvSpPr txBox="1">
              <a:spLocks noChangeArrowheads="1"/>
            </p:cNvSpPr>
            <p:nvPr/>
          </p:nvSpPr>
          <p:spPr bwMode="auto">
            <a:xfrm>
              <a:off x="533628" y="1928264"/>
              <a:ext cx="4254545" cy="572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文字内容需概括精炼，建议与标题相关并符合整体语言风格，语言描述尽量简洁生动。</a:t>
              </a:r>
              <a:endParaRPr lang="en-US" altLang="zh-CN" dirty="0"/>
            </a:p>
          </p:txBody>
        </p:sp>
        <p:sp>
          <p:nvSpPr>
            <p:cNvPr id="28693" name="文本框 32"/>
            <p:cNvSpPr txBox="1">
              <a:spLocks noChangeArrowheads="1"/>
            </p:cNvSpPr>
            <p:nvPr/>
          </p:nvSpPr>
          <p:spPr bwMode="auto">
            <a:xfrm>
              <a:off x="533628" y="1510707"/>
              <a:ext cx="887105" cy="332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/>
                <a:t>标题</a:t>
              </a:r>
              <a:endParaRPr lang="zh-CN" altLang="en-US"/>
            </a:p>
          </p:txBody>
        </p:sp>
      </p:grpSp>
      <p:grpSp>
        <p:nvGrpSpPr>
          <p:cNvPr id="28689" name="组合 33"/>
          <p:cNvGrpSpPr/>
          <p:nvPr/>
        </p:nvGrpSpPr>
        <p:grpSpPr bwMode="auto">
          <a:xfrm>
            <a:off x="591267" y="5054160"/>
            <a:ext cx="4253946" cy="989587"/>
            <a:chOff x="533628" y="1510707"/>
            <a:chExt cx="4254545" cy="990616"/>
          </a:xfrm>
        </p:grpSpPr>
        <p:sp>
          <p:nvSpPr>
            <p:cNvPr id="28690" name="TextBox 10"/>
            <p:cNvSpPr txBox="1">
              <a:spLocks noChangeArrowheads="1"/>
            </p:cNvSpPr>
            <p:nvPr/>
          </p:nvSpPr>
          <p:spPr bwMode="auto">
            <a:xfrm>
              <a:off x="533628" y="1928264"/>
              <a:ext cx="4254545" cy="573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文字内容需概括精炼，建议与标题相关并符合整体语言风格，语言描述尽量简洁生动。</a:t>
              </a:r>
              <a:endParaRPr lang="en-US" altLang="zh-CN" dirty="0"/>
            </a:p>
          </p:txBody>
        </p:sp>
        <p:sp>
          <p:nvSpPr>
            <p:cNvPr id="28691" name="文本框 35"/>
            <p:cNvSpPr txBox="1">
              <a:spLocks noChangeArrowheads="1"/>
            </p:cNvSpPr>
            <p:nvPr/>
          </p:nvSpPr>
          <p:spPr bwMode="auto">
            <a:xfrm>
              <a:off x="533628" y="1510707"/>
              <a:ext cx="887105" cy="332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/>
                <a:t>标题</a:t>
              </a:r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5192" y="2695263"/>
            <a:ext cx="1123635" cy="109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7121" y="2985716"/>
            <a:ext cx="1153554" cy="69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9532" y="2899293"/>
            <a:ext cx="1049425" cy="87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8932" y="2915723"/>
            <a:ext cx="943674" cy="83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燕尾形 47"/>
          <p:cNvSpPr/>
          <p:nvPr/>
        </p:nvSpPr>
        <p:spPr>
          <a:xfrm>
            <a:off x="3571646" y="3182189"/>
            <a:ext cx="282287" cy="282324"/>
          </a:xfrm>
          <a:prstGeom prst="chevron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49" name="燕尾形 48"/>
          <p:cNvSpPr/>
          <p:nvPr/>
        </p:nvSpPr>
        <p:spPr>
          <a:xfrm>
            <a:off x="3817555" y="3181433"/>
            <a:ext cx="282287" cy="282324"/>
          </a:xfrm>
          <a:prstGeom prst="chevron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50" name="同心圆 49"/>
          <p:cNvSpPr/>
          <p:nvPr/>
        </p:nvSpPr>
        <p:spPr>
          <a:xfrm>
            <a:off x="1805527" y="2498287"/>
            <a:ext cx="1635475" cy="1635688"/>
          </a:xfrm>
          <a:prstGeom prst="donut">
            <a:avLst>
              <a:gd name="adj" fmla="val 3139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56" name="同心圆 55"/>
          <p:cNvSpPr/>
          <p:nvPr/>
        </p:nvSpPr>
        <p:spPr>
          <a:xfrm>
            <a:off x="4174280" y="2498287"/>
            <a:ext cx="1635475" cy="1635688"/>
          </a:xfrm>
          <a:prstGeom prst="donut">
            <a:avLst>
              <a:gd name="adj" fmla="val 313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57" name="同心圆 56"/>
          <p:cNvSpPr/>
          <p:nvPr/>
        </p:nvSpPr>
        <p:spPr>
          <a:xfrm>
            <a:off x="6543033" y="2498287"/>
            <a:ext cx="1635475" cy="1635688"/>
          </a:xfrm>
          <a:prstGeom prst="donut">
            <a:avLst>
              <a:gd name="adj" fmla="val 313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59" name="同心圆 58"/>
          <p:cNvSpPr/>
          <p:nvPr/>
        </p:nvSpPr>
        <p:spPr>
          <a:xfrm>
            <a:off x="8911784" y="2498287"/>
            <a:ext cx="1635475" cy="1635688"/>
          </a:xfrm>
          <a:prstGeom prst="donut">
            <a:avLst>
              <a:gd name="adj" fmla="val 313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60" name="燕尾形 59"/>
          <p:cNvSpPr/>
          <p:nvPr/>
        </p:nvSpPr>
        <p:spPr>
          <a:xfrm>
            <a:off x="5908141" y="3174759"/>
            <a:ext cx="282287" cy="282324"/>
          </a:xfrm>
          <a:prstGeom prst="chevron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61" name="燕尾形 60"/>
          <p:cNvSpPr/>
          <p:nvPr/>
        </p:nvSpPr>
        <p:spPr>
          <a:xfrm>
            <a:off x="6154051" y="3174003"/>
            <a:ext cx="282287" cy="282324"/>
          </a:xfrm>
          <a:prstGeom prst="chevron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62" name="燕尾形 61"/>
          <p:cNvSpPr/>
          <p:nvPr/>
        </p:nvSpPr>
        <p:spPr>
          <a:xfrm>
            <a:off x="8285789" y="3191693"/>
            <a:ext cx="282287" cy="282324"/>
          </a:xfrm>
          <a:prstGeom prst="chevron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63" name="燕尾形 62"/>
          <p:cNvSpPr/>
          <p:nvPr/>
        </p:nvSpPr>
        <p:spPr>
          <a:xfrm>
            <a:off x="8531699" y="3190937"/>
            <a:ext cx="282287" cy="282324"/>
          </a:xfrm>
          <a:prstGeom prst="chevron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778464" y="4323298"/>
            <a:ext cx="1708136" cy="41548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添加文本标题</a:t>
            </a:r>
            <a:endParaRPr lang="zh-CN" altLang="en-US" sz="1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157326" y="4351569"/>
            <a:ext cx="1708136" cy="41548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添加文本标题</a:t>
            </a:r>
            <a:endParaRPr lang="zh-CN" altLang="en-US" sz="1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526779" y="4314228"/>
            <a:ext cx="1708136" cy="41548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添加文本标题</a:t>
            </a:r>
            <a:endParaRPr lang="zh-CN" altLang="en-US" sz="1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924927" y="4301097"/>
            <a:ext cx="1708136" cy="41548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添加文本标题</a:t>
            </a:r>
            <a:endParaRPr lang="zh-CN" altLang="en-US" sz="19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cxnSp>
        <p:nvCxnSpPr>
          <p:cNvPr id="68" name="直接连接符 67"/>
          <p:cNvCxnSpPr/>
          <p:nvPr/>
        </p:nvCxnSpPr>
        <p:spPr>
          <a:xfrm>
            <a:off x="1828217" y="4945769"/>
            <a:ext cx="8719042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824145" y="4991192"/>
            <a:ext cx="8657653" cy="861775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点击添加文字内容，内容简要详尽，言简意赅叙述内容概要。点击添加文字内容，内容简要详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尽，言简意赅叙述内容概要。点击添加文字内容，内容简要详尽，言简意赅叙述内容概要。点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击添加文字内容，内容简要详尽，言简意赅叙述内容概要。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6" grpId="0" animBg="1"/>
      <p:bldP spid="57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/>
      <p:bldP spid="65" grpId="0"/>
      <p:bldP spid="66" grpId="0"/>
      <p:bldP spid="67" grpId="0"/>
      <p:bldP spid="69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/>
          <p:nvPr/>
        </p:nvGrpSpPr>
        <p:grpSpPr>
          <a:xfrm>
            <a:off x="4607118" y="2439668"/>
            <a:ext cx="2977767" cy="2994664"/>
            <a:chOff x="3366292" y="1931351"/>
            <a:chExt cx="2233616" cy="2245998"/>
          </a:xfrm>
          <a:solidFill>
            <a:srgbClr val="D20402"/>
          </a:solidFill>
        </p:grpSpPr>
        <p:sp>
          <p:nvSpPr>
            <p:cNvPr id="71" name="椭圆 8"/>
            <p:cNvSpPr/>
            <p:nvPr/>
          </p:nvSpPr>
          <p:spPr>
            <a:xfrm>
              <a:off x="3366292" y="1959929"/>
              <a:ext cx="1082675" cy="1333500"/>
            </a:xfrm>
            <a:custGeom>
              <a:avLst/>
              <a:gdLst/>
              <a:ahLst/>
              <a:cxnLst/>
              <a:rect l="l" t="t" r="r" b="b"/>
              <a:pathLst>
                <a:path w="1082675" h="1333500">
                  <a:moveTo>
                    <a:pt x="666750" y="0"/>
                  </a:moveTo>
                  <a:cubicBezTo>
                    <a:pt x="824932" y="0"/>
                    <a:pt x="970249" y="55084"/>
                    <a:pt x="1082675" y="149463"/>
                  </a:cubicBezTo>
                  <a:cubicBezTo>
                    <a:pt x="928985" y="269330"/>
                    <a:pt x="831850" y="456696"/>
                    <a:pt x="831850" y="666750"/>
                  </a:cubicBezTo>
                  <a:cubicBezTo>
                    <a:pt x="831850" y="876804"/>
                    <a:pt x="928985" y="1064171"/>
                    <a:pt x="1082675" y="1184037"/>
                  </a:cubicBezTo>
                  <a:cubicBezTo>
                    <a:pt x="970249" y="1278416"/>
                    <a:pt x="824932" y="1333500"/>
                    <a:pt x="666750" y="1333500"/>
                  </a:cubicBezTo>
                  <a:cubicBezTo>
                    <a:pt x="298514" y="1333500"/>
                    <a:pt x="0" y="1034986"/>
                    <a:pt x="0" y="666750"/>
                  </a:cubicBezTo>
                  <a:cubicBezTo>
                    <a:pt x="0" y="298514"/>
                    <a:pt x="298514" y="0"/>
                    <a:pt x="66675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20402"/>
                </a:solidFill>
                <a:cs typeface="+mn-ea"/>
              </a:endParaRPr>
            </a:p>
          </p:txBody>
        </p:sp>
        <p:sp>
          <p:nvSpPr>
            <p:cNvPr id="72" name="椭圆 8"/>
            <p:cNvSpPr/>
            <p:nvPr/>
          </p:nvSpPr>
          <p:spPr>
            <a:xfrm rot="5400000">
              <a:off x="4363242" y="1805939"/>
              <a:ext cx="1082675" cy="1333500"/>
            </a:xfrm>
            <a:custGeom>
              <a:avLst/>
              <a:gdLst/>
              <a:ahLst/>
              <a:cxnLst/>
              <a:rect l="l" t="t" r="r" b="b"/>
              <a:pathLst>
                <a:path w="1082675" h="1333500">
                  <a:moveTo>
                    <a:pt x="666750" y="0"/>
                  </a:moveTo>
                  <a:cubicBezTo>
                    <a:pt x="824932" y="0"/>
                    <a:pt x="970249" y="55084"/>
                    <a:pt x="1082675" y="149463"/>
                  </a:cubicBezTo>
                  <a:cubicBezTo>
                    <a:pt x="928985" y="269330"/>
                    <a:pt x="831850" y="456696"/>
                    <a:pt x="831850" y="666750"/>
                  </a:cubicBezTo>
                  <a:cubicBezTo>
                    <a:pt x="831850" y="876804"/>
                    <a:pt x="928985" y="1064171"/>
                    <a:pt x="1082675" y="1184037"/>
                  </a:cubicBezTo>
                  <a:cubicBezTo>
                    <a:pt x="970249" y="1278416"/>
                    <a:pt x="824932" y="1333500"/>
                    <a:pt x="666750" y="1333500"/>
                  </a:cubicBezTo>
                  <a:cubicBezTo>
                    <a:pt x="298514" y="1333500"/>
                    <a:pt x="0" y="1034986"/>
                    <a:pt x="0" y="666750"/>
                  </a:cubicBezTo>
                  <a:cubicBezTo>
                    <a:pt x="0" y="298514"/>
                    <a:pt x="298514" y="0"/>
                    <a:pt x="666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20402"/>
                </a:solidFill>
                <a:cs typeface="+mn-ea"/>
              </a:endParaRPr>
            </a:p>
          </p:txBody>
        </p:sp>
        <p:sp>
          <p:nvSpPr>
            <p:cNvPr id="73" name="椭圆 8"/>
            <p:cNvSpPr/>
            <p:nvPr/>
          </p:nvSpPr>
          <p:spPr>
            <a:xfrm flipH="1">
              <a:off x="4517233" y="2815271"/>
              <a:ext cx="1082675" cy="1333500"/>
            </a:xfrm>
            <a:custGeom>
              <a:avLst/>
              <a:gdLst/>
              <a:ahLst/>
              <a:cxnLst/>
              <a:rect l="l" t="t" r="r" b="b"/>
              <a:pathLst>
                <a:path w="1082675" h="1333500">
                  <a:moveTo>
                    <a:pt x="666750" y="0"/>
                  </a:moveTo>
                  <a:cubicBezTo>
                    <a:pt x="824932" y="0"/>
                    <a:pt x="970249" y="55084"/>
                    <a:pt x="1082675" y="149463"/>
                  </a:cubicBezTo>
                  <a:cubicBezTo>
                    <a:pt x="928985" y="269330"/>
                    <a:pt x="831850" y="456696"/>
                    <a:pt x="831850" y="666750"/>
                  </a:cubicBezTo>
                  <a:cubicBezTo>
                    <a:pt x="831850" y="876804"/>
                    <a:pt x="928985" y="1064171"/>
                    <a:pt x="1082675" y="1184037"/>
                  </a:cubicBezTo>
                  <a:cubicBezTo>
                    <a:pt x="970249" y="1278416"/>
                    <a:pt x="824932" y="1333500"/>
                    <a:pt x="666750" y="1333500"/>
                  </a:cubicBezTo>
                  <a:cubicBezTo>
                    <a:pt x="298514" y="1333500"/>
                    <a:pt x="0" y="1034986"/>
                    <a:pt x="0" y="666750"/>
                  </a:cubicBezTo>
                  <a:cubicBezTo>
                    <a:pt x="0" y="298514"/>
                    <a:pt x="298514" y="0"/>
                    <a:pt x="6667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20402"/>
                </a:solidFill>
                <a:cs typeface="+mn-ea"/>
              </a:endParaRPr>
            </a:p>
          </p:txBody>
        </p:sp>
        <p:sp>
          <p:nvSpPr>
            <p:cNvPr id="74" name="椭圆 8"/>
            <p:cNvSpPr/>
            <p:nvPr/>
          </p:nvSpPr>
          <p:spPr>
            <a:xfrm rot="16200000" flipV="1">
              <a:off x="3510755" y="2969262"/>
              <a:ext cx="1082675" cy="1333500"/>
            </a:xfrm>
            <a:custGeom>
              <a:avLst/>
              <a:gdLst/>
              <a:ahLst/>
              <a:cxnLst/>
              <a:rect l="l" t="t" r="r" b="b"/>
              <a:pathLst>
                <a:path w="1082675" h="1333500">
                  <a:moveTo>
                    <a:pt x="666750" y="0"/>
                  </a:moveTo>
                  <a:cubicBezTo>
                    <a:pt x="824932" y="0"/>
                    <a:pt x="970249" y="55084"/>
                    <a:pt x="1082675" y="149463"/>
                  </a:cubicBezTo>
                  <a:cubicBezTo>
                    <a:pt x="928985" y="269330"/>
                    <a:pt x="831850" y="456696"/>
                    <a:pt x="831850" y="666750"/>
                  </a:cubicBezTo>
                  <a:cubicBezTo>
                    <a:pt x="831850" y="876804"/>
                    <a:pt x="928985" y="1064171"/>
                    <a:pt x="1082675" y="1184037"/>
                  </a:cubicBezTo>
                  <a:cubicBezTo>
                    <a:pt x="970249" y="1278416"/>
                    <a:pt x="824932" y="1333500"/>
                    <a:pt x="666750" y="1333500"/>
                  </a:cubicBezTo>
                  <a:cubicBezTo>
                    <a:pt x="298514" y="1333500"/>
                    <a:pt x="0" y="1034986"/>
                    <a:pt x="0" y="666750"/>
                  </a:cubicBezTo>
                  <a:cubicBezTo>
                    <a:pt x="0" y="298514"/>
                    <a:pt x="298514" y="0"/>
                    <a:pt x="666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20402"/>
                </a:solidFill>
                <a:cs typeface="+mn-ea"/>
              </a:endParaRPr>
            </a:p>
          </p:txBody>
        </p:sp>
      </p:grpSp>
      <p:pic>
        <p:nvPicPr>
          <p:cNvPr id="75" name="Picture 3" descr="F:\PPT素材\323231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465" y="2808946"/>
            <a:ext cx="606282" cy="60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F:\PPT素材\3333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216" y="4475411"/>
            <a:ext cx="606282" cy="60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5" descr="F:\PPT素材\64433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831" y="4380585"/>
            <a:ext cx="606282" cy="60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F:\PPT素材\954334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245" y="2859469"/>
            <a:ext cx="606282" cy="60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" name="组合 78"/>
          <p:cNvGrpSpPr/>
          <p:nvPr/>
        </p:nvGrpSpPr>
        <p:grpSpPr>
          <a:xfrm rot="10800000">
            <a:off x="3640374" y="3006893"/>
            <a:ext cx="700681" cy="494909"/>
            <a:chOff x="5758372" y="2313737"/>
            <a:chExt cx="525579" cy="371182"/>
          </a:xfrm>
          <a:solidFill>
            <a:schemeClr val="tx2"/>
          </a:solidFill>
        </p:grpSpPr>
        <p:sp>
          <p:nvSpPr>
            <p:cNvPr id="80" name="等腰三角形 79"/>
            <p:cNvSpPr/>
            <p:nvPr/>
          </p:nvSpPr>
          <p:spPr>
            <a:xfrm rot="5400000">
              <a:off x="5732774" y="2339335"/>
              <a:ext cx="371182" cy="3199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20402"/>
                </a:solidFill>
                <a:cs typeface="+mn-ea"/>
              </a:endParaRPr>
            </a:p>
          </p:txBody>
        </p:sp>
        <p:sp>
          <p:nvSpPr>
            <p:cNvPr id="81" name="等腰三角形 80"/>
            <p:cNvSpPr/>
            <p:nvPr/>
          </p:nvSpPr>
          <p:spPr>
            <a:xfrm rot="5400000">
              <a:off x="5938368" y="2339335"/>
              <a:ext cx="371182" cy="3199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20402"/>
                </a:solidFill>
                <a:cs typeface="+mn-ea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 rot="10800000">
            <a:off x="3687941" y="4480992"/>
            <a:ext cx="700681" cy="494909"/>
            <a:chOff x="5758372" y="2313737"/>
            <a:chExt cx="525579" cy="371182"/>
          </a:xfrm>
          <a:solidFill>
            <a:schemeClr val="accent2"/>
          </a:solidFill>
        </p:grpSpPr>
        <p:sp>
          <p:nvSpPr>
            <p:cNvPr id="83" name="等腰三角形 82"/>
            <p:cNvSpPr/>
            <p:nvPr/>
          </p:nvSpPr>
          <p:spPr>
            <a:xfrm rot="5400000">
              <a:off x="5732774" y="2339335"/>
              <a:ext cx="371182" cy="3199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20402"/>
                </a:solidFill>
                <a:cs typeface="+mn-ea"/>
              </a:endParaRPr>
            </a:p>
          </p:txBody>
        </p:sp>
        <p:sp>
          <p:nvSpPr>
            <p:cNvPr id="84" name="等腰三角形 83"/>
            <p:cNvSpPr/>
            <p:nvPr/>
          </p:nvSpPr>
          <p:spPr>
            <a:xfrm rot="5400000">
              <a:off x="5938368" y="2339335"/>
              <a:ext cx="371182" cy="3199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20402"/>
                </a:solidFill>
                <a:cs typeface="+mn-ea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7813796" y="2916844"/>
            <a:ext cx="700681" cy="494909"/>
            <a:chOff x="5758372" y="2313737"/>
            <a:chExt cx="525579" cy="371182"/>
          </a:xfrm>
          <a:solidFill>
            <a:schemeClr val="accent3"/>
          </a:solidFill>
        </p:grpSpPr>
        <p:sp>
          <p:nvSpPr>
            <p:cNvPr id="86" name="等腰三角形 85"/>
            <p:cNvSpPr/>
            <p:nvPr/>
          </p:nvSpPr>
          <p:spPr>
            <a:xfrm rot="5400000">
              <a:off x="5732774" y="2339335"/>
              <a:ext cx="371182" cy="3199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20402"/>
                </a:solidFill>
                <a:cs typeface="+mn-ea"/>
              </a:endParaRPr>
            </a:p>
          </p:txBody>
        </p:sp>
        <p:sp>
          <p:nvSpPr>
            <p:cNvPr id="87" name="等腰三角形 86"/>
            <p:cNvSpPr/>
            <p:nvPr/>
          </p:nvSpPr>
          <p:spPr>
            <a:xfrm rot="5400000">
              <a:off x="5938368" y="2339335"/>
              <a:ext cx="371182" cy="3199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20402"/>
                </a:solidFill>
                <a:cs typeface="+mn-ea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7861363" y="4390943"/>
            <a:ext cx="700681" cy="494909"/>
            <a:chOff x="5758372" y="2313737"/>
            <a:chExt cx="525579" cy="371182"/>
          </a:xfrm>
          <a:solidFill>
            <a:schemeClr val="accent1"/>
          </a:solidFill>
        </p:grpSpPr>
        <p:sp>
          <p:nvSpPr>
            <p:cNvPr id="89" name="等腰三角形 88"/>
            <p:cNvSpPr/>
            <p:nvPr/>
          </p:nvSpPr>
          <p:spPr>
            <a:xfrm rot="5400000">
              <a:off x="5732774" y="2339335"/>
              <a:ext cx="371182" cy="3199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20402"/>
                </a:solidFill>
                <a:cs typeface="+mn-ea"/>
              </a:endParaRPr>
            </a:p>
          </p:txBody>
        </p:sp>
        <p:sp>
          <p:nvSpPr>
            <p:cNvPr id="90" name="等腰三角形 89"/>
            <p:cNvSpPr/>
            <p:nvPr/>
          </p:nvSpPr>
          <p:spPr>
            <a:xfrm rot="5400000">
              <a:off x="5938368" y="2339335"/>
              <a:ext cx="371182" cy="3199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20402"/>
                </a:solidFill>
                <a:cs typeface="+mn-ea"/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857255" y="2967473"/>
            <a:ext cx="2759706" cy="769429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点击添加文字内容，内容简要详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尽，言简意赅叙述内容概要。点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击添加文字内容。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57255" y="4409258"/>
            <a:ext cx="2759706" cy="769429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点击添加文字内容，内容简要详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尽，言简意赅叙述内容概要。点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击添加文字内容。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619093" y="2859468"/>
            <a:ext cx="2759706" cy="769429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点击添加文字内容，内容简要详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尽，言简意赅叙述内容概要。点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击添加文字内容。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619093" y="4301253"/>
            <a:ext cx="2759706" cy="769429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点击添加文字内容，内容简要详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尽，言简意赅叙述内容概要。点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击添加文字内容。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3" grpId="0"/>
      <p:bldP spid="94" grpId="0"/>
      <p:bldP spid="34" grpId="0"/>
    </p:bldLst>
  </p:timing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PA" val="v3.0.1"/>
</p:tagLst>
</file>

<file path=ppt/tags/tag11.xml><?xml version="1.0" encoding="utf-8"?>
<p:tagLst xmlns:p="http://schemas.openxmlformats.org/presentationml/2006/main">
  <p:tag name="PA" val="v3.0.1"/>
</p:tagLst>
</file>

<file path=ppt/tags/tag12.xml><?xml version="1.0" encoding="utf-8"?>
<p:tagLst xmlns:p="http://schemas.openxmlformats.org/presentationml/2006/main">
  <p:tag name="PA" val="v3.0.1"/>
</p:tagLst>
</file>

<file path=ppt/tags/tag13.xml><?xml version="1.0" encoding="utf-8"?>
<p:tagLst xmlns:p="http://schemas.openxmlformats.org/presentationml/2006/main">
  <p:tag name="PA" val="v3.0.1"/>
</p:tagLst>
</file>

<file path=ppt/tags/tag14.xml><?xml version="1.0" encoding="utf-8"?>
<p:tagLst xmlns:p="http://schemas.openxmlformats.org/presentationml/2006/main">
  <p:tag name="PA" val="v3.0.1"/>
</p:tagLst>
</file>

<file path=ppt/tags/tag15.xml><?xml version="1.0" encoding="utf-8"?>
<p:tagLst xmlns:p="http://schemas.openxmlformats.org/presentationml/2006/main">
  <p:tag name="PA" val="v3.0.1"/>
</p:tagLst>
</file>

<file path=ppt/tags/tag16.xml><?xml version="1.0" encoding="utf-8"?>
<p:tagLst xmlns:p="http://schemas.openxmlformats.org/presentationml/2006/main">
  <p:tag name="PA" val="v3.0.1"/>
</p:tagLst>
</file>

<file path=ppt/tags/tag17.xml><?xml version="1.0" encoding="utf-8"?>
<p:tagLst xmlns:p="http://schemas.openxmlformats.org/presentationml/2006/main">
  <p:tag name="PA" val="v3.0.1"/>
</p:tagLst>
</file>

<file path=ppt/tags/tag18.xml><?xml version="1.0" encoding="utf-8"?>
<p:tagLst xmlns:p="http://schemas.openxmlformats.org/presentationml/2006/main">
  <p:tag name="PA" val="v3.0.1"/>
</p:tagLst>
</file>

<file path=ppt/tags/tag19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3.0.1"/>
</p:tagLst>
</file>

<file path=ppt/tags/tag20.xml><?xml version="1.0" encoding="utf-8"?>
<p:tagLst xmlns:p="http://schemas.openxmlformats.org/presentationml/2006/main">
  <p:tag name="PA" val="v3.0.1"/>
</p:tagLst>
</file>

<file path=ppt/tags/tag21.xml><?xml version="1.0" encoding="utf-8"?>
<p:tagLst xmlns:p="http://schemas.openxmlformats.org/presentationml/2006/main">
  <p:tag name="PA" val="v3.0.1"/>
</p:tagLst>
</file>

<file path=ppt/tags/tag22.xml><?xml version="1.0" encoding="utf-8"?>
<p:tagLst xmlns:p="http://schemas.openxmlformats.org/presentationml/2006/main">
  <p:tag name="PA" val="v3.0.1"/>
</p:tagLst>
</file>

<file path=ppt/tags/tag23.xml><?xml version="1.0" encoding="utf-8"?>
<p:tagLst xmlns:p="http://schemas.openxmlformats.org/presentationml/2006/main">
  <p:tag name="PA" val="v3.0.1"/>
</p:tagLst>
</file>

<file path=ppt/tags/tag24.xml><?xml version="1.0" encoding="utf-8"?>
<p:tagLst xmlns:p="http://schemas.openxmlformats.org/presentationml/2006/main">
  <p:tag name="PA" val="v3.0.1"/>
</p:tagLst>
</file>

<file path=ppt/tags/tag25.xml><?xml version="1.0" encoding="utf-8"?>
<p:tagLst xmlns:p="http://schemas.openxmlformats.org/presentationml/2006/main">
  <p:tag name="PA" val="v3.0.1"/>
</p:tagLst>
</file>

<file path=ppt/tags/tag26.xml><?xml version="1.0" encoding="utf-8"?>
<p:tagLst xmlns:p="http://schemas.openxmlformats.org/presentationml/2006/main">
  <p:tag name="PA" val="v3.0.1"/>
</p:tagLst>
</file>

<file path=ppt/tags/tag27.xml><?xml version="1.0" encoding="utf-8"?>
<p:tagLst xmlns:p="http://schemas.openxmlformats.org/presentationml/2006/main">
  <p:tag name="PA" val="v3.0.1"/>
</p:tagLst>
</file>

<file path=ppt/tags/tag28.xml><?xml version="1.0" encoding="utf-8"?>
<p:tagLst xmlns:p="http://schemas.openxmlformats.org/presentationml/2006/main">
  <p:tag name="PA" val="v3.0.1"/>
</p:tagLst>
</file>

<file path=ppt/tags/tag29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ags/tag30.xml><?xml version="1.0" encoding="utf-8"?>
<p:tagLst xmlns:p="http://schemas.openxmlformats.org/presentationml/2006/main">
  <p:tag name="PA" val="v3.0.1"/>
</p:tagLst>
</file>

<file path=ppt/tags/tag31.xml><?xml version="1.0" encoding="utf-8"?>
<p:tagLst xmlns:p="http://schemas.openxmlformats.org/presentationml/2006/main">
  <p:tag name="PA" val="v3.0.1"/>
</p:tagLst>
</file>

<file path=ppt/tags/tag32.xml><?xml version="1.0" encoding="utf-8"?>
<p:tagLst xmlns:p="http://schemas.openxmlformats.org/presentationml/2006/main">
  <p:tag name="PA" val="v3.0.1"/>
</p:tagLst>
</file>

<file path=ppt/tags/tag33.xml><?xml version="1.0" encoding="utf-8"?>
<p:tagLst xmlns:p="http://schemas.openxmlformats.org/presentationml/2006/main">
  <p:tag name="PA" val="v3.0.1"/>
</p:tagLst>
</file>

<file path=ppt/tags/tag34.xml><?xml version="1.0" encoding="utf-8"?>
<p:tagLst xmlns:p="http://schemas.openxmlformats.org/presentationml/2006/main">
  <p:tag name="PA" val="v3.0.1"/>
</p:tagLst>
</file>

<file path=ppt/tags/tag35.xml><?xml version="1.0" encoding="utf-8"?>
<p:tagLst xmlns:p="http://schemas.openxmlformats.org/presentationml/2006/main">
  <p:tag name="PA" val="v3.0.1"/>
</p:tagLst>
</file>

<file path=ppt/tags/tag36.xml><?xml version="1.0" encoding="utf-8"?>
<p:tagLst xmlns:p="http://schemas.openxmlformats.org/presentationml/2006/main">
  <p:tag name="PA" val="v3.0.1"/>
</p:tagLst>
</file>

<file path=ppt/tags/tag37.xml><?xml version="1.0" encoding="utf-8"?>
<p:tagLst xmlns:p="http://schemas.openxmlformats.org/presentationml/2006/main">
  <p:tag name="PA" val="v3.0.1"/>
</p:tagLst>
</file>

<file path=ppt/tags/tag38.xml><?xml version="1.0" encoding="utf-8"?>
<p:tagLst xmlns:p="http://schemas.openxmlformats.org/presentationml/2006/main">
  <p:tag name="PA" val="v3.0.1"/>
</p:tagLst>
</file>

<file path=ppt/tags/tag39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PA" val="v3.0.1"/>
</p:tagLst>
</file>

<file path=ppt/tags/tag40.xml><?xml version="1.0" encoding="utf-8"?>
<p:tagLst xmlns:p="http://schemas.openxmlformats.org/presentationml/2006/main">
  <p:tag name="PA" val="v3.0.1"/>
</p:tagLst>
</file>

<file path=ppt/tags/tag41.xml><?xml version="1.0" encoding="utf-8"?>
<p:tagLst xmlns:p="http://schemas.openxmlformats.org/presentationml/2006/main">
  <p:tag name="PA" val="v3.0.1"/>
</p:tagLst>
</file>

<file path=ppt/tags/tag42.xml><?xml version="1.0" encoding="utf-8"?>
<p:tagLst xmlns:p="http://schemas.openxmlformats.org/presentationml/2006/main">
  <p:tag name="PA" val="v3.0.1"/>
</p:tagLst>
</file>

<file path=ppt/tags/tag43.xml><?xml version="1.0" encoding="utf-8"?>
<p:tagLst xmlns:p="http://schemas.openxmlformats.org/presentationml/2006/main">
  <p:tag name="PA" val="v3.0.1"/>
</p:tagLst>
</file>

<file path=ppt/tags/tag44.xml><?xml version="1.0" encoding="utf-8"?>
<p:tagLst xmlns:p="http://schemas.openxmlformats.org/presentationml/2006/main">
  <p:tag name="PA" val="v3.0.1"/>
</p:tagLst>
</file>

<file path=ppt/tags/tag45.xml><?xml version="1.0" encoding="utf-8"?>
<p:tagLst xmlns:p="http://schemas.openxmlformats.org/presentationml/2006/main">
  <p:tag name="PA" val="v3.0.1"/>
</p:tagLst>
</file>

<file path=ppt/tags/tag46.xml><?xml version="1.0" encoding="utf-8"?>
<p:tagLst xmlns:p="http://schemas.openxmlformats.org/presentationml/2006/main">
  <p:tag name="PA" val="v3.0.1"/>
</p:tagLst>
</file>

<file path=ppt/tags/tag47.xml><?xml version="1.0" encoding="utf-8"?>
<p:tagLst xmlns:p="http://schemas.openxmlformats.org/presentationml/2006/main">
  <p:tag name="PA" val="v3.0.1"/>
</p:tagLst>
</file>

<file path=ppt/tags/tag48.xml><?xml version="1.0" encoding="utf-8"?>
<p:tagLst xmlns:p="http://schemas.openxmlformats.org/presentationml/2006/main">
  <p:tag name="PA" val="v3.0.1"/>
</p:tagLst>
</file>

<file path=ppt/tags/tag49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PA" val="v3.0.1"/>
</p:tagLst>
</file>

<file path=ppt/tags/tag50.xml><?xml version="1.0" encoding="utf-8"?>
<p:tagLst xmlns:p="http://schemas.openxmlformats.org/presentationml/2006/main">
  <p:tag name="PA" val="v3.0.1"/>
</p:tagLst>
</file>

<file path=ppt/tags/tag51.xml><?xml version="1.0" encoding="utf-8"?>
<p:tagLst xmlns:p="http://schemas.openxmlformats.org/presentationml/2006/main">
  <p:tag name="PA" val="v3.0.1"/>
</p:tagLst>
</file>

<file path=ppt/tags/tag52.xml><?xml version="1.0" encoding="utf-8"?>
<p:tagLst xmlns:p="http://schemas.openxmlformats.org/presentationml/2006/main">
  <p:tag name="PA" val="v3.0.1"/>
</p:tagLst>
</file>

<file path=ppt/tags/tag53.xml><?xml version="1.0" encoding="utf-8"?>
<p:tagLst xmlns:p="http://schemas.openxmlformats.org/presentationml/2006/main">
  <p:tag name="PA" val="v3.0.1"/>
</p:tagLst>
</file>

<file path=ppt/tags/tag54.xml><?xml version="1.0" encoding="utf-8"?>
<p:tagLst xmlns:p="http://schemas.openxmlformats.org/presentationml/2006/main">
  <p:tag name="PA" val="v3.0.1"/>
</p:tagLst>
</file>

<file path=ppt/tags/tag55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PA" val="v3.0.1"/>
</p:tagLst>
</file>

<file path=ppt/tags/tag9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自定义 576">
      <a:dk1>
        <a:sysClr val="windowText" lastClr="000000"/>
      </a:dk1>
      <a:lt1>
        <a:sysClr val="window" lastClr="FFFFFF"/>
      </a:lt1>
      <a:dk2>
        <a:srgbClr val="FE8278"/>
      </a:dk2>
      <a:lt2>
        <a:srgbClr val="E7E6E6"/>
      </a:lt2>
      <a:accent1>
        <a:srgbClr val="5BB814"/>
      </a:accent1>
      <a:accent2>
        <a:srgbClr val="FEB508"/>
      </a:accent2>
      <a:accent3>
        <a:srgbClr val="FE8278"/>
      </a:accent3>
      <a:accent4>
        <a:srgbClr val="5BB814"/>
      </a:accent4>
      <a:accent5>
        <a:srgbClr val="FEB508"/>
      </a:accent5>
      <a:accent6>
        <a:srgbClr val="FE8278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4774</Words>
  <Application>WPS 演示</Application>
  <PresentationFormat>宽屏</PresentationFormat>
  <Paragraphs>738</Paragraphs>
  <Slides>36</Slides>
  <Notes>13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7" baseType="lpstr">
      <vt:lpstr>Arial</vt:lpstr>
      <vt:lpstr>宋体</vt:lpstr>
      <vt:lpstr>Wingdings</vt:lpstr>
      <vt:lpstr>微软雅黑</vt:lpstr>
      <vt:lpstr>方正静蕾简体</vt:lpstr>
      <vt:lpstr>Calibri</vt:lpstr>
      <vt:lpstr>Arial Black</vt:lpstr>
      <vt:lpstr>Calibri</vt:lpstr>
      <vt:lpstr>ITC Avant Garde Pro Md</vt:lpstr>
      <vt:lpstr>GoodVibrationsROB</vt:lpstr>
      <vt:lpstr>Office 主题</vt:lpstr>
      <vt:lpstr>PowerPoint 演示文稿</vt:lpstr>
      <vt:lpstr>PowerPoint 演示文稿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</vt:vector>
  </TitlesOfParts>
  <Company>情缘素材：https://haosc.taobao.com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Administrator</cp:lastModifiedBy>
  <cp:revision>24</cp:revision>
  <dcterms:created xsi:type="dcterms:W3CDTF">2015-05-05T08:02:00Z</dcterms:created>
  <dcterms:modified xsi:type="dcterms:W3CDTF">2017-05-08T02:29:11Z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