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85" r:id="rId7"/>
    <p:sldId id="269" r:id="rId8"/>
    <p:sldId id="272" r:id="rId9"/>
    <p:sldId id="286" r:id="rId10"/>
    <p:sldId id="265" r:id="rId11"/>
    <p:sldId id="260" r:id="rId12"/>
    <p:sldId id="266" r:id="rId13"/>
    <p:sldId id="267" r:id="rId14"/>
    <p:sldId id="273" r:id="rId15"/>
    <p:sldId id="275" r:id="rId16"/>
    <p:sldId id="276" r:id="rId17"/>
    <p:sldId id="261" r:id="rId18"/>
    <p:sldId id="277" r:id="rId19"/>
    <p:sldId id="278" r:id="rId20"/>
    <p:sldId id="264" r:id="rId21"/>
    <p:sldId id="279" r:id="rId22"/>
    <p:sldId id="280" r:id="rId23"/>
    <p:sldId id="262" r:id="rId24"/>
    <p:sldId id="274" r:id="rId25"/>
    <p:sldId id="281" r:id="rId26"/>
    <p:sldId id="282" r:id="rId27"/>
    <p:sldId id="283" r:id="rId28"/>
    <p:sldId id="263" r:id="rId29"/>
    <p:sldId id="284" r:id="rId30"/>
    <p:sldId id="287" r:id="rId31"/>
    <p:sldId id="288" r:id="rId32"/>
    <p:sldId id="268" r:id="rId33"/>
    <p:sldId id="270" r:id="rId34"/>
    <p:sldId id="271" r:id="rId35"/>
    <p:sldId id="289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9C03"/>
    <a:srgbClr val="7AC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0" autoAdjust="0"/>
    <p:restoredTop sz="94660"/>
  </p:normalViewPr>
  <p:slideViewPr>
    <p:cSldViewPr snapToGrid="0">
      <p:cViewPr>
        <p:scale>
          <a:sx n="62" d="100"/>
          <a:sy n="62" d="100"/>
        </p:scale>
        <p:origin x="114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8D0E4-189F-4111-A34D-F5E2497BBB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A2759-91AF-4BC4-A68D-7CC4E58B2E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D96B-6651-43F6-B5FF-BE1A2E4A4D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tags" Target="../tags/tag3.xml"/><Relationship Id="rId4" Type="http://schemas.microsoft.com/office/2007/relationships/media" Target="../media/media1.mp3"/><Relationship Id="rId3" Type="http://schemas.openxmlformats.org/officeDocument/2006/relationships/audio" Target="NULL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61792" y="2087300"/>
            <a:ext cx="584967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教师说课</a:t>
            </a:r>
            <a:r>
              <a:rPr lang="en-US" altLang="zh-CN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9699" y="328762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A_久石譲 - 菊次郎的夏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6611.000000"/>
                </p14:media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04800" y="-14301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5" grpId="1"/>
      <p:bldP spid="5" grpId="2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429797" y="2360575"/>
            <a:ext cx="8741159" cy="19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927990" y="1855944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8355374" y="1855944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500605" y="1855945"/>
            <a:ext cx="2593447" cy="1543657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205120" y="2390121"/>
            <a:ext cx="472080" cy="475299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10" name="任意多边形 9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88149" y="2305853"/>
            <a:ext cx="504723" cy="608427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15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椭圆 70"/>
          <p:cNvSpPr/>
          <p:nvPr/>
        </p:nvSpPr>
        <p:spPr>
          <a:xfrm>
            <a:off x="1714167" y="2330352"/>
            <a:ext cx="493495" cy="594837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F4E0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62336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0782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950366" y="2391059"/>
            <a:ext cx="188302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02305" y="3648703"/>
            <a:ext cx="3031179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23423" y="3648703"/>
            <a:ext cx="3031179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254065" y="3648703"/>
            <a:ext cx="3031179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676538" y="994452"/>
            <a:ext cx="4926013" cy="5978527"/>
            <a:chOff x="4649787" y="0"/>
            <a:chExt cx="4926013" cy="5978526"/>
          </a:xfrm>
        </p:grpSpPr>
        <p:sp>
          <p:nvSpPr>
            <p:cNvPr id="6" name="Freeform 31"/>
            <p:cNvSpPr/>
            <p:nvPr/>
          </p:nvSpPr>
          <p:spPr bwMode="auto">
            <a:xfrm>
              <a:off x="4649787" y="0"/>
              <a:ext cx="4926013" cy="5978526"/>
            </a:xfrm>
            <a:custGeom>
              <a:avLst/>
              <a:gdLst>
                <a:gd name="T0" fmla="*/ 22 w 338"/>
                <a:gd name="T1" fmla="*/ 184 h 411"/>
                <a:gd name="T2" fmla="*/ 20 w 338"/>
                <a:gd name="T3" fmla="*/ 77 h 411"/>
                <a:gd name="T4" fmla="*/ 150 w 338"/>
                <a:gd name="T5" fmla="*/ 0 h 411"/>
                <a:gd name="T6" fmla="*/ 288 w 338"/>
                <a:gd name="T7" fmla="*/ 84 h 411"/>
                <a:gd name="T8" fmla="*/ 303 w 338"/>
                <a:gd name="T9" fmla="*/ 143 h 411"/>
                <a:gd name="T10" fmla="*/ 302 w 338"/>
                <a:gd name="T11" fmla="*/ 169 h 411"/>
                <a:gd name="T12" fmla="*/ 334 w 338"/>
                <a:gd name="T13" fmla="*/ 211 h 411"/>
                <a:gd name="T14" fmla="*/ 330 w 338"/>
                <a:gd name="T15" fmla="*/ 223 h 411"/>
                <a:gd name="T16" fmla="*/ 312 w 338"/>
                <a:gd name="T17" fmla="*/ 230 h 411"/>
                <a:gd name="T18" fmla="*/ 312 w 338"/>
                <a:gd name="T19" fmla="*/ 242 h 411"/>
                <a:gd name="T20" fmla="*/ 311 w 338"/>
                <a:gd name="T21" fmla="*/ 257 h 411"/>
                <a:gd name="T22" fmla="*/ 305 w 338"/>
                <a:gd name="T23" fmla="*/ 261 h 411"/>
                <a:gd name="T24" fmla="*/ 306 w 338"/>
                <a:gd name="T25" fmla="*/ 274 h 411"/>
                <a:gd name="T26" fmla="*/ 300 w 338"/>
                <a:gd name="T27" fmla="*/ 290 h 411"/>
                <a:gd name="T28" fmla="*/ 302 w 338"/>
                <a:gd name="T29" fmla="*/ 307 h 411"/>
                <a:gd name="T30" fmla="*/ 278 w 338"/>
                <a:gd name="T31" fmla="*/ 320 h 411"/>
                <a:gd name="T32" fmla="*/ 236 w 338"/>
                <a:gd name="T33" fmla="*/ 320 h 411"/>
                <a:gd name="T34" fmla="*/ 228 w 338"/>
                <a:gd name="T35" fmla="*/ 322 h 411"/>
                <a:gd name="T36" fmla="*/ 214 w 338"/>
                <a:gd name="T37" fmla="*/ 345 h 411"/>
                <a:gd name="T38" fmla="*/ 210 w 338"/>
                <a:gd name="T39" fmla="*/ 371 h 411"/>
                <a:gd name="T40" fmla="*/ 251 w 338"/>
                <a:gd name="T41" fmla="*/ 411 h 411"/>
                <a:gd name="T42" fmla="*/ 28 w 338"/>
                <a:gd name="T43" fmla="*/ 411 h 411"/>
                <a:gd name="T44" fmla="*/ 75 w 338"/>
                <a:gd name="T45" fmla="*/ 317 h 411"/>
                <a:gd name="T46" fmla="*/ 79 w 338"/>
                <a:gd name="T47" fmla="*/ 280 h 411"/>
                <a:gd name="T48" fmla="*/ 65 w 338"/>
                <a:gd name="T49" fmla="*/ 250 h 411"/>
                <a:gd name="T50" fmla="*/ 24 w 338"/>
                <a:gd name="T51" fmla="*/ 190 h 411"/>
                <a:gd name="T52" fmla="*/ 22 w 338"/>
                <a:gd name="T53" fmla="*/ 18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8" h="411">
                  <a:moveTo>
                    <a:pt x="22" y="184"/>
                  </a:moveTo>
                  <a:cubicBezTo>
                    <a:pt x="22" y="184"/>
                    <a:pt x="0" y="132"/>
                    <a:pt x="20" y="77"/>
                  </a:cubicBezTo>
                  <a:cubicBezTo>
                    <a:pt x="40" y="22"/>
                    <a:pt x="105" y="0"/>
                    <a:pt x="150" y="0"/>
                  </a:cubicBezTo>
                  <a:cubicBezTo>
                    <a:pt x="195" y="0"/>
                    <a:pt x="255" y="15"/>
                    <a:pt x="288" y="84"/>
                  </a:cubicBezTo>
                  <a:cubicBezTo>
                    <a:pt x="288" y="84"/>
                    <a:pt x="304" y="123"/>
                    <a:pt x="303" y="143"/>
                  </a:cubicBezTo>
                  <a:cubicBezTo>
                    <a:pt x="303" y="143"/>
                    <a:pt x="289" y="155"/>
                    <a:pt x="302" y="169"/>
                  </a:cubicBezTo>
                  <a:cubicBezTo>
                    <a:pt x="313" y="182"/>
                    <a:pt x="334" y="211"/>
                    <a:pt x="334" y="211"/>
                  </a:cubicBezTo>
                  <a:cubicBezTo>
                    <a:pt x="334" y="211"/>
                    <a:pt x="338" y="219"/>
                    <a:pt x="330" y="223"/>
                  </a:cubicBezTo>
                  <a:cubicBezTo>
                    <a:pt x="322" y="226"/>
                    <a:pt x="317" y="226"/>
                    <a:pt x="312" y="230"/>
                  </a:cubicBezTo>
                  <a:cubicBezTo>
                    <a:pt x="307" y="234"/>
                    <a:pt x="306" y="237"/>
                    <a:pt x="312" y="242"/>
                  </a:cubicBezTo>
                  <a:cubicBezTo>
                    <a:pt x="317" y="247"/>
                    <a:pt x="315" y="255"/>
                    <a:pt x="311" y="257"/>
                  </a:cubicBezTo>
                  <a:cubicBezTo>
                    <a:pt x="307" y="260"/>
                    <a:pt x="305" y="261"/>
                    <a:pt x="305" y="261"/>
                  </a:cubicBezTo>
                  <a:cubicBezTo>
                    <a:pt x="305" y="261"/>
                    <a:pt x="314" y="267"/>
                    <a:pt x="306" y="274"/>
                  </a:cubicBezTo>
                  <a:cubicBezTo>
                    <a:pt x="298" y="281"/>
                    <a:pt x="299" y="285"/>
                    <a:pt x="300" y="290"/>
                  </a:cubicBezTo>
                  <a:cubicBezTo>
                    <a:pt x="301" y="294"/>
                    <a:pt x="305" y="301"/>
                    <a:pt x="302" y="307"/>
                  </a:cubicBezTo>
                  <a:cubicBezTo>
                    <a:pt x="299" y="313"/>
                    <a:pt x="293" y="318"/>
                    <a:pt x="278" y="320"/>
                  </a:cubicBezTo>
                  <a:cubicBezTo>
                    <a:pt x="278" y="320"/>
                    <a:pt x="244" y="318"/>
                    <a:pt x="236" y="320"/>
                  </a:cubicBezTo>
                  <a:cubicBezTo>
                    <a:pt x="228" y="321"/>
                    <a:pt x="228" y="322"/>
                    <a:pt x="228" y="322"/>
                  </a:cubicBezTo>
                  <a:cubicBezTo>
                    <a:pt x="228" y="322"/>
                    <a:pt x="217" y="327"/>
                    <a:pt x="214" y="345"/>
                  </a:cubicBezTo>
                  <a:cubicBezTo>
                    <a:pt x="211" y="363"/>
                    <a:pt x="210" y="371"/>
                    <a:pt x="210" y="371"/>
                  </a:cubicBezTo>
                  <a:cubicBezTo>
                    <a:pt x="210" y="371"/>
                    <a:pt x="210" y="388"/>
                    <a:pt x="251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28" y="411"/>
                    <a:pt x="67" y="359"/>
                    <a:pt x="75" y="317"/>
                  </a:cubicBezTo>
                  <a:cubicBezTo>
                    <a:pt x="75" y="317"/>
                    <a:pt x="80" y="291"/>
                    <a:pt x="79" y="280"/>
                  </a:cubicBezTo>
                  <a:cubicBezTo>
                    <a:pt x="77" y="270"/>
                    <a:pt x="78" y="268"/>
                    <a:pt x="65" y="250"/>
                  </a:cubicBezTo>
                  <a:cubicBezTo>
                    <a:pt x="51" y="231"/>
                    <a:pt x="28" y="199"/>
                    <a:pt x="24" y="190"/>
                  </a:cubicBezTo>
                  <a:cubicBezTo>
                    <a:pt x="24" y="189"/>
                    <a:pt x="22" y="184"/>
                    <a:pt x="22" y="1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 bwMode="auto">
            <a:xfrm>
              <a:off x="5077437" y="4378960"/>
              <a:ext cx="3987412" cy="159956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71471 w 3987412"/>
                <a:gd name="connsiteY3" fmla="*/ 86752 h 1599566"/>
                <a:gd name="connsiteX4" fmla="*/ 3621695 w 3987412"/>
                <a:gd name="connsiteY4" fmla="*/ 275854 h 1599566"/>
                <a:gd name="connsiteX5" fmla="*/ 3009587 w 3987412"/>
                <a:gd name="connsiteY5" fmla="*/ 275854 h 1599566"/>
                <a:gd name="connsiteX6" fmla="*/ 2892995 w 3987412"/>
                <a:gd name="connsiteY6" fmla="*/ 304946 h 1599566"/>
                <a:gd name="connsiteX7" fmla="*/ 2688959 w 3987412"/>
                <a:gd name="connsiteY7" fmla="*/ 639511 h 1599566"/>
                <a:gd name="connsiteX8" fmla="*/ 2630663 w 3987412"/>
                <a:gd name="connsiteY8" fmla="*/ 1017715 h 1599566"/>
                <a:gd name="connsiteX9" fmla="*/ 3228197 w 3987412"/>
                <a:gd name="connsiteY9" fmla="*/ 1599566 h 1599566"/>
                <a:gd name="connsiteX10" fmla="*/ 28976 w 3987412"/>
                <a:gd name="connsiteY10" fmla="*/ 1599566 h 1599566"/>
                <a:gd name="connsiteX11" fmla="*/ 0 w 3987412"/>
                <a:gd name="connsiteY11" fmla="*/ 1599566 h 1599566"/>
                <a:gd name="connsiteX12" fmla="*/ 30814 w 3987412"/>
                <a:gd name="connsiteY12" fmla="*/ 1597660 h 1599566"/>
                <a:gd name="connsiteX13" fmla="*/ 216234 w 3987412"/>
                <a:gd name="connsiteY13" fmla="*/ 1320800 h 1599566"/>
                <a:gd name="connsiteX14" fmla="*/ 444834 w 3987412"/>
                <a:gd name="connsiteY14" fmla="*/ 1320800 h 1599566"/>
                <a:gd name="connsiteX15" fmla="*/ 444834 w 3987412"/>
                <a:gd name="connsiteY15" fmla="*/ 1066800 h 1599566"/>
                <a:gd name="connsiteX16" fmla="*/ 851234 w 3987412"/>
                <a:gd name="connsiteY16" fmla="*/ 1066800 h 1599566"/>
                <a:gd name="connsiteX17" fmla="*/ 851234 w 3987412"/>
                <a:gd name="connsiteY17" fmla="*/ 774700 h 1599566"/>
                <a:gd name="connsiteX18" fmla="*/ 1244934 w 3987412"/>
                <a:gd name="connsiteY18" fmla="*/ 774700 h 1599566"/>
                <a:gd name="connsiteX19" fmla="*/ 1244934 w 3987412"/>
                <a:gd name="connsiteY19" fmla="*/ 533400 h 1599566"/>
                <a:gd name="connsiteX20" fmla="*/ 1638634 w 3987412"/>
                <a:gd name="connsiteY20" fmla="*/ 533400 h 1599566"/>
                <a:gd name="connsiteX21" fmla="*/ 1638634 w 3987412"/>
                <a:gd name="connsiteY21" fmla="*/ 266700 h 1599566"/>
                <a:gd name="connsiteX22" fmla="*/ 2019634 w 3987412"/>
                <a:gd name="connsiteY22" fmla="*/ 266700 h 159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87412" h="1599566">
                  <a:moveTo>
                    <a:pt x="2019634" y="0"/>
                  </a:moveTo>
                  <a:lnTo>
                    <a:pt x="3984907" y="0"/>
                  </a:lnTo>
                  <a:lnTo>
                    <a:pt x="3987412" y="19475"/>
                  </a:lnTo>
                  <a:cubicBezTo>
                    <a:pt x="3986956" y="42204"/>
                    <a:pt x="3982402" y="64932"/>
                    <a:pt x="3971471" y="86752"/>
                  </a:cubicBezTo>
                  <a:cubicBezTo>
                    <a:pt x="3927749" y="174030"/>
                    <a:pt x="3840305" y="246761"/>
                    <a:pt x="3621695" y="275854"/>
                  </a:cubicBezTo>
                  <a:cubicBezTo>
                    <a:pt x="3621695" y="275854"/>
                    <a:pt x="3126179" y="246761"/>
                    <a:pt x="3009587" y="275854"/>
                  </a:cubicBezTo>
                  <a:cubicBezTo>
                    <a:pt x="2892995" y="290400"/>
                    <a:pt x="2892995" y="304946"/>
                    <a:pt x="2892995" y="304946"/>
                  </a:cubicBezTo>
                  <a:cubicBezTo>
                    <a:pt x="2892995" y="304946"/>
                    <a:pt x="2732681" y="377678"/>
                    <a:pt x="2688959" y="639511"/>
                  </a:cubicBezTo>
                  <a:cubicBezTo>
                    <a:pt x="2645237" y="901344"/>
                    <a:pt x="2630663" y="1017715"/>
                    <a:pt x="2630663" y="1017715"/>
                  </a:cubicBezTo>
                  <a:cubicBezTo>
                    <a:pt x="2630663" y="1017715"/>
                    <a:pt x="2630663" y="1265002"/>
                    <a:pt x="3228197" y="1599566"/>
                  </a:cubicBezTo>
                  <a:cubicBezTo>
                    <a:pt x="790695" y="1599566"/>
                    <a:pt x="181320" y="1599566"/>
                    <a:pt x="28976" y="1599566"/>
                  </a:cubicBezTo>
                  <a:lnTo>
                    <a:pt x="0" y="1599566"/>
                  </a:lnTo>
                  <a:lnTo>
                    <a:pt x="30814" y="1597660"/>
                  </a:lnTo>
                  <a:lnTo>
                    <a:pt x="216234" y="1320800"/>
                  </a:lnTo>
                  <a:lnTo>
                    <a:pt x="444834" y="1320800"/>
                  </a:lnTo>
                  <a:lnTo>
                    <a:pt x="444834" y="1066800"/>
                  </a:lnTo>
                  <a:lnTo>
                    <a:pt x="851234" y="1066800"/>
                  </a:lnTo>
                  <a:lnTo>
                    <a:pt x="851234" y="774700"/>
                  </a:lnTo>
                  <a:lnTo>
                    <a:pt x="1244934" y="774700"/>
                  </a:lnTo>
                  <a:lnTo>
                    <a:pt x="1244934" y="533400"/>
                  </a:lnTo>
                  <a:lnTo>
                    <a:pt x="1638634" y="533400"/>
                  </a:lnTo>
                  <a:lnTo>
                    <a:pt x="1638634" y="266700"/>
                  </a:lnTo>
                  <a:lnTo>
                    <a:pt x="2019634" y="266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5495195" y="1146632"/>
              <a:ext cx="4032980" cy="3222475"/>
            </a:xfrm>
            <a:custGeom>
              <a:avLst/>
              <a:gdLst>
                <a:gd name="connsiteX0" fmla="*/ 1811020 w 3945350"/>
                <a:gd name="connsiteY0" fmla="*/ 0 h 3222475"/>
                <a:gd name="connsiteX1" fmla="*/ 3217848 w 3945350"/>
                <a:gd name="connsiteY1" fmla="*/ 0 h 3222475"/>
                <a:gd name="connsiteX2" fmla="*/ 3260372 w 3945350"/>
                <a:gd name="connsiteY2" fmla="*/ 80487 h 3222475"/>
                <a:gd name="connsiteX3" fmla="*/ 3478982 w 3945350"/>
                <a:gd name="connsiteY3" fmla="*/ 938718 h 3222475"/>
                <a:gd name="connsiteX4" fmla="*/ 3464408 w 3945350"/>
                <a:gd name="connsiteY4" fmla="*/ 1316921 h 3222475"/>
                <a:gd name="connsiteX5" fmla="*/ 3930776 w 3945350"/>
                <a:gd name="connsiteY5" fmla="*/ 1927866 h 3222475"/>
                <a:gd name="connsiteX6" fmla="*/ 3872480 w 3945350"/>
                <a:gd name="connsiteY6" fmla="*/ 2102421 h 3222475"/>
                <a:gd name="connsiteX7" fmla="*/ 3610148 w 3945350"/>
                <a:gd name="connsiteY7" fmla="*/ 2204245 h 3222475"/>
                <a:gd name="connsiteX8" fmla="*/ 3610148 w 3945350"/>
                <a:gd name="connsiteY8" fmla="*/ 2378801 h 3222475"/>
                <a:gd name="connsiteX9" fmla="*/ 3595574 w 3945350"/>
                <a:gd name="connsiteY9" fmla="*/ 2596995 h 3222475"/>
                <a:gd name="connsiteX10" fmla="*/ 3508130 w 3945350"/>
                <a:gd name="connsiteY10" fmla="*/ 2655180 h 3222475"/>
                <a:gd name="connsiteX11" fmla="*/ 3522704 w 3945350"/>
                <a:gd name="connsiteY11" fmla="*/ 2844282 h 3222475"/>
                <a:gd name="connsiteX12" fmla="*/ 3435260 w 3945350"/>
                <a:gd name="connsiteY12" fmla="*/ 3077023 h 3222475"/>
                <a:gd name="connsiteX13" fmla="*/ 3471695 w 3945350"/>
                <a:gd name="connsiteY13" fmla="*/ 3189757 h 3222475"/>
                <a:gd name="connsiteX14" fmla="*/ 3475904 w 3945350"/>
                <a:gd name="connsiteY14" fmla="*/ 3222475 h 3222475"/>
                <a:gd name="connsiteX15" fmla="*/ 3041902 w 3945350"/>
                <a:gd name="connsiteY15" fmla="*/ 3222475 h 3222475"/>
                <a:gd name="connsiteX16" fmla="*/ 3041902 w 3945350"/>
                <a:gd name="connsiteY16" fmla="*/ 3217712 h 3222475"/>
                <a:gd name="connsiteX17" fmla="*/ 3051072 w 3945350"/>
                <a:gd name="connsiteY17" fmla="*/ 3217712 h 3222475"/>
                <a:gd name="connsiteX18" fmla="*/ 3051072 w 3945350"/>
                <a:gd name="connsiteY18" fmla="*/ 3201832 h 3222475"/>
                <a:gd name="connsiteX19" fmla="*/ 3051072 w 3945350"/>
                <a:gd name="connsiteY19" fmla="*/ 2997797 h 3222475"/>
                <a:gd name="connsiteX20" fmla="*/ 3045456 w 3945350"/>
                <a:gd name="connsiteY20" fmla="*/ 2997797 h 3222475"/>
                <a:gd name="connsiteX21" fmla="*/ 3043452 w 3945350"/>
                <a:gd name="connsiteY21" fmla="*/ 2924972 h 3222475"/>
                <a:gd name="connsiteX22" fmla="*/ 2814852 w 3945350"/>
                <a:gd name="connsiteY22" fmla="*/ 2924972 h 3222475"/>
                <a:gd name="connsiteX23" fmla="*/ 2814852 w 3945350"/>
                <a:gd name="connsiteY23" fmla="*/ 2670972 h 3222475"/>
                <a:gd name="connsiteX24" fmla="*/ 2408452 w 3945350"/>
                <a:gd name="connsiteY24" fmla="*/ 2670972 h 3222475"/>
                <a:gd name="connsiteX25" fmla="*/ 2408452 w 3945350"/>
                <a:gd name="connsiteY25" fmla="*/ 2378872 h 3222475"/>
                <a:gd name="connsiteX26" fmla="*/ 2014752 w 3945350"/>
                <a:gd name="connsiteY26" fmla="*/ 2378872 h 3222475"/>
                <a:gd name="connsiteX27" fmla="*/ 2014752 w 3945350"/>
                <a:gd name="connsiteY27" fmla="*/ 2137572 h 3222475"/>
                <a:gd name="connsiteX28" fmla="*/ 1621052 w 3945350"/>
                <a:gd name="connsiteY28" fmla="*/ 2137572 h 3222475"/>
                <a:gd name="connsiteX29" fmla="*/ 1621052 w 3945350"/>
                <a:gd name="connsiteY29" fmla="*/ 1870872 h 3222475"/>
                <a:gd name="connsiteX30" fmla="*/ 1240052 w 3945350"/>
                <a:gd name="connsiteY30" fmla="*/ 1870872 h 3222475"/>
                <a:gd name="connsiteX31" fmla="*/ 1240052 w 3945350"/>
                <a:gd name="connsiteY31" fmla="*/ 1604172 h 3222475"/>
                <a:gd name="connsiteX32" fmla="*/ 0 w 3945350"/>
                <a:gd name="connsiteY32" fmla="*/ 1604172 h 3222475"/>
                <a:gd name="connsiteX33" fmla="*/ 0 w 3945350"/>
                <a:gd name="connsiteY33" fmla="*/ 1597660 h 3222475"/>
                <a:gd name="connsiteX34" fmla="*/ 0 w 3945350"/>
                <a:gd name="connsiteY34" fmla="*/ 1393625 h 3222475"/>
                <a:gd name="connsiteX35" fmla="*/ 5616 w 3945350"/>
                <a:gd name="connsiteY35" fmla="*/ 1393625 h 3222475"/>
                <a:gd name="connsiteX36" fmla="*/ 7620 w 3945350"/>
                <a:gd name="connsiteY36" fmla="*/ 1320800 h 3222475"/>
                <a:gd name="connsiteX37" fmla="*/ 236220 w 3945350"/>
                <a:gd name="connsiteY37" fmla="*/ 1320800 h 3222475"/>
                <a:gd name="connsiteX38" fmla="*/ 236220 w 3945350"/>
                <a:gd name="connsiteY38" fmla="*/ 1066800 h 3222475"/>
                <a:gd name="connsiteX39" fmla="*/ 642620 w 3945350"/>
                <a:gd name="connsiteY39" fmla="*/ 1066800 h 3222475"/>
                <a:gd name="connsiteX40" fmla="*/ 642620 w 3945350"/>
                <a:gd name="connsiteY40" fmla="*/ 774700 h 3222475"/>
                <a:gd name="connsiteX41" fmla="*/ 1036320 w 3945350"/>
                <a:gd name="connsiteY41" fmla="*/ 774700 h 3222475"/>
                <a:gd name="connsiteX42" fmla="*/ 1036320 w 3945350"/>
                <a:gd name="connsiteY42" fmla="*/ 533400 h 3222475"/>
                <a:gd name="connsiteX43" fmla="*/ 1430020 w 3945350"/>
                <a:gd name="connsiteY43" fmla="*/ 533400 h 3222475"/>
                <a:gd name="connsiteX44" fmla="*/ 1430020 w 3945350"/>
                <a:gd name="connsiteY44" fmla="*/ 266700 h 3222475"/>
                <a:gd name="connsiteX45" fmla="*/ 1811020 w 3945350"/>
                <a:gd name="connsiteY45" fmla="*/ 266700 h 3222475"/>
                <a:gd name="connsiteX0-1" fmla="*/ 1811020 w 3945350"/>
                <a:gd name="connsiteY0-2" fmla="*/ 0 h 3222475"/>
                <a:gd name="connsiteX1-3" fmla="*/ 3217848 w 3945350"/>
                <a:gd name="connsiteY1-4" fmla="*/ 0 h 3222475"/>
                <a:gd name="connsiteX2-5" fmla="*/ 3260372 w 3945350"/>
                <a:gd name="connsiteY2-6" fmla="*/ 80487 h 3222475"/>
                <a:gd name="connsiteX3-7" fmla="*/ 3478982 w 3945350"/>
                <a:gd name="connsiteY3-8" fmla="*/ 938718 h 3222475"/>
                <a:gd name="connsiteX4-9" fmla="*/ 3464408 w 3945350"/>
                <a:gd name="connsiteY4-10" fmla="*/ 1316921 h 3222475"/>
                <a:gd name="connsiteX5-11" fmla="*/ 3930776 w 3945350"/>
                <a:gd name="connsiteY5-12" fmla="*/ 1927866 h 3222475"/>
                <a:gd name="connsiteX6-13" fmla="*/ 3872480 w 3945350"/>
                <a:gd name="connsiteY6-14" fmla="*/ 2102421 h 3222475"/>
                <a:gd name="connsiteX7-15" fmla="*/ 3610148 w 3945350"/>
                <a:gd name="connsiteY7-16" fmla="*/ 2204245 h 3222475"/>
                <a:gd name="connsiteX8-17" fmla="*/ 3610148 w 3945350"/>
                <a:gd name="connsiteY8-18" fmla="*/ 2378801 h 3222475"/>
                <a:gd name="connsiteX9-19" fmla="*/ 3595574 w 3945350"/>
                <a:gd name="connsiteY9-20" fmla="*/ 2596995 h 3222475"/>
                <a:gd name="connsiteX10-21" fmla="*/ 3508130 w 3945350"/>
                <a:gd name="connsiteY10-22" fmla="*/ 2655180 h 3222475"/>
                <a:gd name="connsiteX11-23" fmla="*/ 3522704 w 3945350"/>
                <a:gd name="connsiteY11-24" fmla="*/ 2844282 h 3222475"/>
                <a:gd name="connsiteX12-25" fmla="*/ 3435260 w 3945350"/>
                <a:gd name="connsiteY12-26" fmla="*/ 3077023 h 3222475"/>
                <a:gd name="connsiteX13-27" fmla="*/ 3471695 w 3945350"/>
                <a:gd name="connsiteY13-28" fmla="*/ 3189757 h 3222475"/>
                <a:gd name="connsiteX14-29" fmla="*/ 3475904 w 3945350"/>
                <a:gd name="connsiteY14-30" fmla="*/ 3222475 h 3222475"/>
                <a:gd name="connsiteX15-31" fmla="*/ 3041902 w 3945350"/>
                <a:gd name="connsiteY15-32" fmla="*/ 3222475 h 3222475"/>
                <a:gd name="connsiteX16-33" fmla="*/ 3041902 w 3945350"/>
                <a:gd name="connsiteY16-34" fmla="*/ 3217712 h 3222475"/>
                <a:gd name="connsiteX17-35" fmla="*/ 3051072 w 3945350"/>
                <a:gd name="connsiteY17-36" fmla="*/ 3217712 h 3222475"/>
                <a:gd name="connsiteX18-37" fmla="*/ 3051072 w 3945350"/>
                <a:gd name="connsiteY18-38" fmla="*/ 3201832 h 3222475"/>
                <a:gd name="connsiteX19-39" fmla="*/ 3051072 w 3945350"/>
                <a:gd name="connsiteY19-40" fmla="*/ 2997797 h 3222475"/>
                <a:gd name="connsiteX20-41" fmla="*/ 3045456 w 3945350"/>
                <a:gd name="connsiteY20-42" fmla="*/ 2997797 h 3222475"/>
                <a:gd name="connsiteX21-43" fmla="*/ 3043452 w 3945350"/>
                <a:gd name="connsiteY21-44" fmla="*/ 2924972 h 3222475"/>
                <a:gd name="connsiteX22-45" fmla="*/ 2814852 w 3945350"/>
                <a:gd name="connsiteY22-46" fmla="*/ 2924972 h 3222475"/>
                <a:gd name="connsiteX23-47" fmla="*/ 2814852 w 3945350"/>
                <a:gd name="connsiteY23-48" fmla="*/ 2670972 h 3222475"/>
                <a:gd name="connsiteX24-49" fmla="*/ 2408452 w 3945350"/>
                <a:gd name="connsiteY24-50" fmla="*/ 2670972 h 3222475"/>
                <a:gd name="connsiteX25-51" fmla="*/ 2408452 w 3945350"/>
                <a:gd name="connsiteY25-52" fmla="*/ 2378872 h 3222475"/>
                <a:gd name="connsiteX26-53" fmla="*/ 2014752 w 3945350"/>
                <a:gd name="connsiteY26-54" fmla="*/ 2378872 h 3222475"/>
                <a:gd name="connsiteX27-55" fmla="*/ 2014752 w 3945350"/>
                <a:gd name="connsiteY27-56" fmla="*/ 2137572 h 3222475"/>
                <a:gd name="connsiteX28-57" fmla="*/ 1621052 w 3945350"/>
                <a:gd name="connsiteY28-58" fmla="*/ 2137572 h 3222475"/>
                <a:gd name="connsiteX29-59" fmla="*/ 1621052 w 3945350"/>
                <a:gd name="connsiteY29-60" fmla="*/ 1870872 h 3222475"/>
                <a:gd name="connsiteX30-61" fmla="*/ 1240052 w 3945350"/>
                <a:gd name="connsiteY30-62" fmla="*/ 1870872 h 3222475"/>
                <a:gd name="connsiteX31-63" fmla="*/ 1240052 w 3945350"/>
                <a:gd name="connsiteY31-64" fmla="*/ 1604172 h 3222475"/>
                <a:gd name="connsiteX32-65" fmla="*/ 0 w 3945350"/>
                <a:gd name="connsiteY32-66" fmla="*/ 1604172 h 3222475"/>
                <a:gd name="connsiteX33-67" fmla="*/ 0 w 3945350"/>
                <a:gd name="connsiteY33-68" fmla="*/ 1597660 h 3222475"/>
                <a:gd name="connsiteX34-69" fmla="*/ 0 w 3945350"/>
                <a:gd name="connsiteY34-70" fmla="*/ 1393625 h 3222475"/>
                <a:gd name="connsiteX35-71" fmla="*/ 7620 w 3945350"/>
                <a:gd name="connsiteY35-72" fmla="*/ 1320800 h 3222475"/>
                <a:gd name="connsiteX36-73" fmla="*/ 236220 w 3945350"/>
                <a:gd name="connsiteY36-74" fmla="*/ 1320800 h 3222475"/>
                <a:gd name="connsiteX37-75" fmla="*/ 236220 w 3945350"/>
                <a:gd name="connsiteY37-76" fmla="*/ 1066800 h 3222475"/>
                <a:gd name="connsiteX38-77" fmla="*/ 642620 w 3945350"/>
                <a:gd name="connsiteY38-78" fmla="*/ 1066800 h 3222475"/>
                <a:gd name="connsiteX39-79" fmla="*/ 642620 w 3945350"/>
                <a:gd name="connsiteY39-80" fmla="*/ 774700 h 3222475"/>
                <a:gd name="connsiteX40-81" fmla="*/ 1036320 w 3945350"/>
                <a:gd name="connsiteY40-82" fmla="*/ 774700 h 3222475"/>
                <a:gd name="connsiteX41-83" fmla="*/ 1036320 w 3945350"/>
                <a:gd name="connsiteY41-84" fmla="*/ 533400 h 3222475"/>
                <a:gd name="connsiteX42-85" fmla="*/ 1430020 w 3945350"/>
                <a:gd name="connsiteY42-86" fmla="*/ 533400 h 3222475"/>
                <a:gd name="connsiteX43-87" fmla="*/ 1430020 w 3945350"/>
                <a:gd name="connsiteY43-88" fmla="*/ 266700 h 3222475"/>
                <a:gd name="connsiteX44-89" fmla="*/ 1811020 w 3945350"/>
                <a:gd name="connsiteY44-90" fmla="*/ 266700 h 3222475"/>
                <a:gd name="connsiteX45-91" fmla="*/ 1811020 w 3945350"/>
                <a:gd name="connsiteY45-92" fmla="*/ 0 h 3222475"/>
                <a:gd name="connsiteX0-93" fmla="*/ 1811020 w 3945350"/>
                <a:gd name="connsiteY0-94" fmla="*/ 0 h 3222475"/>
                <a:gd name="connsiteX1-95" fmla="*/ 3217848 w 3945350"/>
                <a:gd name="connsiteY1-96" fmla="*/ 0 h 3222475"/>
                <a:gd name="connsiteX2-97" fmla="*/ 3260372 w 3945350"/>
                <a:gd name="connsiteY2-98" fmla="*/ 80487 h 3222475"/>
                <a:gd name="connsiteX3-99" fmla="*/ 3478982 w 3945350"/>
                <a:gd name="connsiteY3-100" fmla="*/ 938718 h 3222475"/>
                <a:gd name="connsiteX4-101" fmla="*/ 3464408 w 3945350"/>
                <a:gd name="connsiteY4-102" fmla="*/ 1316921 h 3222475"/>
                <a:gd name="connsiteX5-103" fmla="*/ 3930776 w 3945350"/>
                <a:gd name="connsiteY5-104" fmla="*/ 1927866 h 3222475"/>
                <a:gd name="connsiteX6-105" fmla="*/ 3872480 w 3945350"/>
                <a:gd name="connsiteY6-106" fmla="*/ 2102421 h 3222475"/>
                <a:gd name="connsiteX7-107" fmla="*/ 3610148 w 3945350"/>
                <a:gd name="connsiteY7-108" fmla="*/ 2204245 h 3222475"/>
                <a:gd name="connsiteX8-109" fmla="*/ 3610148 w 3945350"/>
                <a:gd name="connsiteY8-110" fmla="*/ 2378801 h 3222475"/>
                <a:gd name="connsiteX9-111" fmla="*/ 3595574 w 3945350"/>
                <a:gd name="connsiteY9-112" fmla="*/ 2596995 h 3222475"/>
                <a:gd name="connsiteX10-113" fmla="*/ 3508130 w 3945350"/>
                <a:gd name="connsiteY10-114" fmla="*/ 2655180 h 3222475"/>
                <a:gd name="connsiteX11-115" fmla="*/ 3522704 w 3945350"/>
                <a:gd name="connsiteY11-116" fmla="*/ 2844282 h 3222475"/>
                <a:gd name="connsiteX12-117" fmla="*/ 3435260 w 3945350"/>
                <a:gd name="connsiteY12-118" fmla="*/ 3077023 h 3222475"/>
                <a:gd name="connsiteX13-119" fmla="*/ 3471695 w 3945350"/>
                <a:gd name="connsiteY13-120" fmla="*/ 3189757 h 3222475"/>
                <a:gd name="connsiteX14-121" fmla="*/ 3475904 w 3945350"/>
                <a:gd name="connsiteY14-122" fmla="*/ 3222475 h 3222475"/>
                <a:gd name="connsiteX15-123" fmla="*/ 3041902 w 3945350"/>
                <a:gd name="connsiteY15-124" fmla="*/ 3222475 h 3222475"/>
                <a:gd name="connsiteX16-125" fmla="*/ 3041902 w 3945350"/>
                <a:gd name="connsiteY16-126" fmla="*/ 3217712 h 3222475"/>
                <a:gd name="connsiteX17-127" fmla="*/ 3051072 w 3945350"/>
                <a:gd name="connsiteY17-128" fmla="*/ 3217712 h 3222475"/>
                <a:gd name="connsiteX18-129" fmla="*/ 3051072 w 3945350"/>
                <a:gd name="connsiteY18-130" fmla="*/ 3201832 h 3222475"/>
                <a:gd name="connsiteX19-131" fmla="*/ 3051072 w 3945350"/>
                <a:gd name="connsiteY19-132" fmla="*/ 2997797 h 3222475"/>
                <a:gd name="connsiteX20-133" fmla="*/ 3045456 w 3945350"/>
                <a:gd name="connsiteY20-134" fmla="*/ 2997797 h 3222475"/>
                <a:gd name="connsiteX21-135" fmla="*/ 3043452 w 3945350"/>
                <a:gd name="connsiteY21-136" fmla="*/ 2924972 h 3222475"/>
                <a:gd name="connsiteX22-137" fmla="*/ 2814852 w 3945350"/>
                <a:gd name="connsiteY22-138" fmla="*/ 2924972 h 3222475"/>
                <a:gd name="connsiteX23-139" fmla="*/ 2814852 w 3945350"/>
                <a:gd name="connsiteY23-140" fmla="*/ 2670972 h 3222475"/>
                <a:gd name="connsiteX24-141" fmla="*/ 2408452 w 3945350"/>
                <a:gd name="connsiteY24-142" fmla="*/ 2670972 h 3222475"/>
                <a:gd name="connsiteX25-143" fmla="*/ 2408452 w 3945350"/>
                <a:gd name="connsiteY25-144" fmla="*/ 2378872 h 3222475"/>
                <a:gd name="connsiteX26-145" fmla="*/ 2014752 w 3945350"/>
                <a:gd name="connsiteY26-146" fmla="*/ 2378872 h 3222475"/>
                <a:gd name="connsiteX27-147" fmla="*/ 2014752 w 3945350"/>
                <a:gd name="connsiteY27-148" fmla="*/ 2137572 h 3222475"/>
                <a:gd name="connsiteX28-149" fmla="*/ 1621052 w 3945350"/>
                <a:gd name="connsiteY28-150" fmla="*/ 2137572 h 3222475"/>
                <a:gd name="connsiteX29-151" fmla="*/ 1621052 w 3945350"/>
                <a:gd name="connsiteY29-152" fmla="*/ 1870872 h 3222475"/>
                <a:gd name="connsiteX30-153" fmla="*/ 1240052 w 3945350"/>
                <a:gd name="connsiteY30-154" fmla="*/ 1870872 h 3222475"/>
                <a:gd name="connsiteX31-155" fmla="*/ 1240052 w 3945350"/>
                <a:gd name="connsiteY31-156" fmla="*/ 1604172 h 3222475"/>
                <a:gd name="connsiteX32-157" fmla="*/ 0 w 3945350"/>
                <a:gd name="connsiteY32-158" fmla="*/ 1604172 h 3222475"/>
                <a:gd name="connsiteX33-159" fmla="*/ 0 w 3945350"/>
                <a:gd name="connsiteY33-160" fmla="*/ 1597660 h 3222475"/>
                <a:gd name="connsiteX34-161" fmla="*/ 7620 w 3945350"/>
                <a:gd name="connsiteY34-162" fmla="*/ 1320800 h 3222475"/>
                <a:gd name="connsiteX35-163" fmla="*/ 236220 w 3945350"/>
                <a:gd name="connsiteY35-164" fmla="*/ 1320800 h 3222475"/>
                <a:gd name="connsiteX36-165" fmla="*/ 236220 w 3945350"/>
                <a:gd name="connsiteY36-166" fmla="*/ 1066800 h 3222475"/>
                <a:gd name="connsiteX37-167" fmla="*/ 642620 w 3945350"/>
                <a:gd name="connsiteY37-168" fmla="*/ 1066800 h 3222475"/>
                <a:gd name="connsiteX38-169" fmla="*/ 642620 w 3945350"/>
                <a:gd name="connsiteY38-170" fmla="*/ 774700 h 3222475"/>
                <a:gd name="connsiteX39-171" fmla="*/ 1036320 w 3945350"/>
                <a:gd name="connsiteY39-172" fmla="*/ 774700 h 3222475"/>
                <a:gd name="connsiteX40-173" fmla="*/ 1036320 w 3945350"/>
                <a:gd name="connsiteY40-174" fmla="*/ 533400 h 3222475"/>
                <a:gd name="connsiteX41-175" fmla="*/ 1430020 w 3945350"/>
                <a:gd name="connsiteY41-176" fmla="*/ 533400 h 3222475"/>
                <a:gd name="connsiteX42-177" fmla="*/ 1430020 w 3945350"/>
                <a:gd name="connsiteY42-178" fmla="*/ 266700 h 3222475"/>
                <a:gd name="connsiteX43-179" fmla="*/ 1811020 w 3945350"/>
                <a:gd name="connsiteY43-180" fmla="*/ 266700 h 3222475"/>
                <a:gd name="connsiteX44-181" fmla="*/ 1811020 w 3945350"/>
                <a:gd name="connsiteY44-182" fmla="*/ 0 h 3222475"/>
                <a:gd name="connsiteX0-183" fmla="*/ 1898650 w 4032980"/>
                <a:gd name="connsiteY0-184" fmla="*/ 0 h 3222475"/>
                <a:gd name="connsiteX1-185" fmla="*/ 3305478 w 4032980"/>
                <a:gd name="connsiteY1-186" fmla="*/ 0 h 3222475"/>
                <a:gd name="connsiteX2-187" fmla="*/ 3348002 w 4032980"/>
                <a:gd name="connsiteY2-188" fmla="*/ 80487 h 3222475"/>
                <a:gd name="connsiteX3-189" fmla="*/ 3566612 w 4032980"/>
                <a:gd name="connsiteY3-190" fmla="*/ 938718 h 3222475"/>
                <a:gd name="connsiteX4-191" fmla="*/ 3552038 w 4032980"/>
                <a:gd name="connsiteY4-192" fmla="*/ 1316921 h 3222475"/>
                <a:gd name="connsiteX5-193" fmla="*/ 4018406 w 4032980"/>
                <a:gd name="connsiteY5-194" fmla="*/ 1927866 h 3222475"/>
                <a:gd name="connsiteX6-195" fmla="*/ 3960110 w 4032980"/>
                <a:gd name="connsiteY6-196" fmla="*/ 2102421 h 3222475"/>
                <a:gd name="connsiteX7-197" fmla="*/ 3697778 w 4032980"/>
                <a:gd name="connsiteY7-198" fmla="*/ 2204245 h 3222475"/>
                <a:gd name="connsiteX8-199" fmla="*/ 3697778 w 4032980"/>
                <a:gd name="connsiteY8-200" fmla="*/ 2378801 h 3222475"/>
                <a:gd name="connsiteX9-201" fmla="*/ 3683204 w 4032980"/>
                <a:gd name="connsiteY9-202" fmla="*/ 2596995 h 3222475"/>
                <a:gd name="connsiteX10-203" fmla="*/ 3595760 w 4032980"/>
                <a:gd name="connsiteY10-204" fmla="*/ 2655180 h 3222475"/>
                <a:gd name="connsiteX11-205" fmla="*/ 3610334 w 4032980"/>
                <a:gd name="connsiteY11-206" fmla="*/ 2844282 h 3222475"/>
                <a:gd name="connsiteX12-207" fmla="*/ 3522890 w 4032980"/>
                <a:gd name="connsiteY12-208" fmla="*/ 3077023 h 3222475"/>
                <a:gd name="connsiteX13-209" fmla="*/ 3559325 w 4032980"/>
                <a:gd name="connsiteY13-210" fmla="*/ 3189757 h 3222475"/>
                <a:gd name="connsiteX14-211" fmla="*/ 3563534 w 4032980"/>
                <a:gd name="connsiteY14-212" fmla="*/ 3222475 h 3222475"/>
                <a:gd name="connsiteX15-213" fmla="*/ 3129532 w 4032980"/>
                <a:gd name="connsiteY15-214" fmla="*/ 3222475 h 3222475"/>
                <a:gd name="connsiteX16-215" fmla="*/ 3129532 w 4032980"/>
                <a:gd name="connsiteY16-216" fmla="*/ 3217712 h 3222475"/>
                <a:gd name="connsiteX17-217" fmla="*/ 3138702 w 4032980"/>
                <a:gd name="connsiteY17-218" fmla="*/ 3217712 h 3222475"/>
                <a:gd name="connsiteX18-219" fmla="*/ 3138702 w 4032980"/>
                <a:gd name="connsiteY18-220" fmla="*/ 3201832 h 3222475"/>
                <a:gd name="connsiteX19-221" fmla="*/ 3138702 w 4032980"/>
                <a:gd name="connsiteY19-222" fmla="*/ 2997797 h 3222475"/>
                <a:gd name="connsiteX20-223" fmla="*/ 3133086 w 4032980"/>
                <a:gd name="connsiteY20-224" fmla="*/ 2997797 h 3222475"/>
                <a:gd name="connsiteX21-225" fmla="*/ 3131082 w 4032980"/>
                <a:gd name="connsiteY21-226" fmla="*/ 2924972 h 3222475"/>
                <a:gd name="connsiteX22-227" fmla="*/ 2902482 w 4032980"/>
                <a:gd name="connsiteY22-228" fmla="*/ 2924972 h 3222475"/>
                <a:gd name="connsiteX23-229" fmla="*/ 2902482 w 4032980"/>
                <a:gd name="connsiteY23-230" fmla="*/ 2670972 h 3222475"/>
                <a:gd name="connsiteX24-231" fmla="*/ 2496082 w 4032980"/>
                <a:gd name="connsiteY24-232" fmla="*/ 2670972 h 3222475"/>
                <a:gd name="connsiteX25-233" fmla="*/ 2496082 w 4032980"/>
                <a:gd name="connsiteY25-234" fmla="*/ 2378872 h 3222475"/>
                <a:gd name="connsiteX26-235" fmla="*/ 2102382 w 4032980"/>
                <a:gd name="connsiteY26-236" fmla="*/ 2378872 h 3222475"/>
                <a:gd name="connsiteX27-237" fmla="*/ 2102382 w 4032980"/>
                <a:gd name="connsiteY27-238" fmla="*/ 2137572 h 3222475"/>
                <a:gd name="connsiteX28-239" fmla="*/ 1708682 w 4032980"/>
                <a:gd name="connsiteY28-240" fmla="*/ 2137572 h 3222475"/>
                <a:gd name="connsiteX29-241" fmla="*/ 1708682 w 4032980"/>
                <a:gd name="connsiteY29-242" fmla="*/ 1870872 h 3222475"/>
                <a:gd name="connsiteX30-243" fmla="*/ 1327682 w 4032980"/>
                <a:gd name="connsiteY30-244" fmla="*/ 1870872 h 3222475"/>
                <a:gd name="connsiteX31-245" fmla="*/ 1327682 w 4032980"/>
                <a:gd name="connsiteY31-246" fmla="*/ 1604172 h 3222475"/>
                <a:gd name="connsiteX32-247" fmla="*/ 87630 w 4032980"/>
                <a:gd name="connsiteY32-248" fmla="*/ 1604172 h 3222475"/>
                <a:gd name="connsiteX33-249" fmla="*/ 87630 w 4032980"/>
                <a:gd name="connsiteY33-250" fmla="*/ 1597660 h 3222475"/>
                <a:gd name="connsiteX34-251" fmla="*/ 0 w 4032980"/>
                <a:gd name="connsiteY34-252" fmla="*/ 1320800 h 3222475"/>
                <a:gd name="connsiteX35-253" fmla="*/ 323850 w 4032980"/>
                <a:gd name="connsiteY35-254" fmla="*/ 1320800 h 3222475"/>
                <a:gd name="connsiteX36-255" fmla="*/ 323850 w 4032980"/>
                <a:gd name="connsiteY36-256" fmla="*/ 1066800 h 3222475"/>
                <a:gd name="connsiteX37-257" fmla="*/ 730250 w 4032980"/>
                <a:gd name="connsiteY37-258" fmla="*/ 1066800 h 3222475"/>
                <a:gd name="connsiteX38-259" fmla="*/ 730250 w 4032980"/>
                <a:gd name="connsiteY38-260" fmla="*/ 774700 h 3222475"/>
                <a:gd name="connsiteX39-261" fmla="*/ 1123950 w 4032980"/>
                <a:gd name="connsiteY39-262" fmla="*/ 774700 h 3222475"/>
                <a:gd name="connsiteX40-263" fmla="*/ 1123950 w 4032980"/>
                <a:gd name="connsiteY40-264" fmla="*/ 533400 h 3222475"/>
                <a:gd name="connsiteX41-265" fmla="*/ 1517650 w 4032980"/>
                <a:gd name="connsiteY41-266" fmla="*/ 533400 h 3222475"/>
                <a:gd name="connsiteX42-267" fmla="*/ 1517650 w 4032980"/>
                <a:gd name="connsiteY42-268" fmla="*/ 266700 h 3222475"/>
                <a:gd name="connsiteX43-269" fmla="*/ 1898650 w 4032980"/>
                <a:gd name="connsiteY43-270" fmla="*/ 266700 h 3222475"/>
                <a:gd name="connsiteX44-271" fmla="*/ 1898650 w 4032980"/>
                <a:gd name="connsiteY44-272" fmla="*/ 0 h 3222475"/>
                <a:gd name="connsiteX0-273" fmla="*/ 1899920 w 4034250"/>
                <a:gd name="connsiteY0-274" fmla="*/ 0 h 3222475"/>
                <a:gd name="connsiteX1-275" fmla="*/ 3306748 w 4034250"/>
                <a:gd name="connsiteY1-276" fmla="*/ 0 h 3222475"/>
                <a:gd name="connsiteX2-277" fmla="*/ 3349272 w 4034250"/>
                <a:gd name="connsiteY2-278" fmla="*/ 80487 h 3222475"/>
                <a:gd name="connsiteX3-279" fmla="*/ 3567882 w 4034250"/>
                <a:gd name="connsiteY3-280" fmla="*/ 938718 h 3222475"/>
                <a:gd name="connsiteX4-281" fmla="*/ 3553308 w 4034250"/>
                <a:gd name="connsiteY4-282" fmla="*/ 1316921 h 3222475"/>
                <a:gd name="connsiteX5-283" fmla="*/ 4019676 w 4034250"/>
                <a:gd name="connsiteY5-284" fmla="*/ 1927866 h 3222475"/>
                <a:gd name="connsiteX6-285" fmla="*/ 3961380 w 4034250"/>
                <a:gd name="connsiteY6-286" fmla="*/ 2102421 h 3222475"/>
                <a:gd name="connsiteX7-287" fmla="*/ 3699048 w 4034250"/>
                <a:gd name="connsiteY7-288" fmla="*/ 2204245 h 3222475"/>
                <a:gd name="connsiteX8-289" fmla="*/ 3699048 w 4034250"/>
                <a:gd name="connsiteY8-290" fmla="*/ 2378801 h 3222475"/>
                <a:gd name="connsiteX9-291" fmla="*/ 3684474 w 4034250"/>
                <a:gd name="connsiteY9-292" fmla="*/ 2596995 h 3222475"/>
                <a:gd name="connsiteX10-293" fmla="*/ 3597030 w 4034250"/>
                <a:gd name="connsiteY10-294" fmla="*/ 2655180 h 3222475"/>
                <a:gd name="connsiteX11-295" fmla="*/ 3611604 w 4034250"/>
                <a:gd name="connsiteY11-296" fmla="*/ 2844282 h 3222475"/>
                <a:gd name="connsiteX12-297" fmla="*/ 3524160 w 4034250"/>
                <a:gd name="connsiteY12-298" fmla="*/ 3077023 h 3222475"/>
                <a:gd name="connsiteX13-299" fmla="*/ 3560595 w 4034250"/>
                <a:gd name="connsiteY13-300" fmla="*/ 3189757 h 3222475"/>
                <a:gd name="connsiteX14-301" fmla="*/ 3564804 w 4034250"/>
                <a:gd name="connsiteY14-302" fmla="*/ 3222475 h 3222475"/>
                <a:gd name="connsiteX15-303" fmla="*/ 3130802 w 4034250"/>
                <a:gd name="connsiteY15-304" fmla="*/ 3222475 h 3222475"/>
                <a:gd name="connsiteX16-305" fmla="*/ 3130802 w 4034250"/>
                <a:gd name="connsiteY16-306" fmla="*/ 3217712 h 3222475"/>
                <a:gd name="connsiteX17-307" fmla="*/ 3139972 w 4034250"/>
                <a:gd name="connsiteY17-308" fmla="*/ 3217712 h 3222475"/>
                <a:gd name="connsiteX18-309" fmla="*/ 3139972 w 4034250"/>
                <a:gd name="connsiteY18-310" fmla="*/ 3201832 h 3222475"/>
                <a:gd name="connsiteX19-311" fmla="*/ 3139972 w 4034250"/>
                <a:gd name="connsiteY19-312" fmla="*/ 2997797 h 3222475"/>
                <a:gd name="connsiteX20-313" fmla="*/ 3134356 w 4034250"/>
                <a:gd name="connsiteY20-314" fmla="*/ 2997797 h 3222475"/>
                <a:gd name="connsiteX21-315" fmla="*/ 3132352 w 4034250"/>
                <a:gd name="connsiteY21-316" fmla="*/ 2924972 h 3222475"/>
                <a:gd name="connsiteX22-317" fmla="*/ 2903752 w 4034250"/>
                <a:gd name="connsiteY22-318" fmla="*/ 2924972 h 3222475"/>
                <a:gd name="connsiteX23-319" fmla="*/ 2903752 w 4034250"/>
                <a:gd name="connsiteY23-320" fmla="*/ 2670972 h 3222475"/>
                <a:gd name="connsiteX24-321" fmla="*/ 2497352 w 4034250"/>
                <a:gd name="connsiteY24-322" fmla="*/ 2670972 h 3222475"/>
                <a:gd name="connsiteX25-323" fmla="*/ 2497352 w 4034250"/>
                <a:gd name="connsiteY25-324" fmla="*/ 2378872 h 3222475"/>
                <a:gd name="connsiteX26-325" fmla="*/ 2103652 w 4034250"/>
                <a:gd name="connsiteY26-326" fmla="*/ 2378872 h 3222475"/>
                <a:gd name="connsiteX27-327" fmla="*/ 2103652 w 4034250"/>
                <a:gd name="connsiteY27-328" fmla="*/ 2137572 h 3222475"/>
                <a:gd name="connsiteX28-329" fmla="*/ 1709952 w 4034250"/>
                <a:gd name="connsiteY28-330" fmla="*/ 2137572 h 3222475"/>
                <a:gd name="connsiteX29-331" fmla="*/ 1709952 w 4034250"/>
                <a:gd name="connsiteY29-332" fmla="*/ 1870872 h 3222475"/>
                <a:gd name="connsiteX30-333" fmla="*/ 1328952 w 4034250"/>
                <a:gd name="connsiteY30-334" fmla="*/ 1870872 h 3222475"/>
                <a:gd name="connsiteX31-335" fmla="*/ 1328952 w 4034250"/>
                <a:gd name="connsiteY31-336" fmla="*/ 1604172 h 3222475"/>
                <a:gd name="connsiteX32-337" fmla="*/ 88900 w 4034250"/>
                <a:gd name="connsiteY32-338" fmla="*/ 1604172 h 3222475"/>
                <a:gd name="connsiteX33-339" fmla="*/ 0 w 4034250"/>
                <a:gd name="connsiteY33-340" fmla="*/ 1591310 h 3222475"/>
                <a:gd name="connsiteX34-341" fmla="*/ 1270 w 4034250"/>
                <a:gd name="connsiteY34-342" fmla="*/ 1320800 h 3222475"/>
                <a:gd name="connsiteX35-343" fmla="*/ 325120 w 4034250"/>
                <a:gd name="connsiteY35-344" fmla="*/ 1320800 h 3222475"/>
                <a:gd name="connsiteX36-345" fmla="*/ 325120 w 4034250"/>
                <a:gd name="connsiteY36-346" fmla="*/ 1066800 h 3222475"/>
                <a:gd name="connsiteX37-347" fmla="*/ 731520 w 4034250"/>
                <a:gd name="connsiteY37-348" fmla="*/ 1066800 h 3222475"/>
                <a:gd name="connsiteX38-349" fmla="*/ 731520 w 4034250"/>
                <a:gd name="connsiteY38-350" fmla="*/ 774700 h 3222475"/>
                <a:gd name="connsiteX39-351" fmla="*/ 1125220 w 4034250"/>
                <a:gd name="connsiteY39-352" fmla="*/ 774700 h 3222475"/>
                <a:gd name="connsiteX40-353" fmla="*/ 1125220 w 4034250"/>
                <a:gd name="connsiteY40-354" fmla="*/ 533400 h 3222475"/>
                <a:gd name="connsiteX41-355" fmla="*/ 1518920 w 4034250"/>
                <a:gd name="connsiteY41-356" fmla="*/ 533400 h 3222475"/>
                <a:gd name="connsiteX42-357" fmla="*/ 1518920 w 4034250"/>
                <a:gd name="connsiteY42-358" fmla="*/ 266700 h 3222475"/>
                <a:gd name="connsiteX43-359" fmla="*/ 1899920 w 4034250"/>
                <a:gd name="connsiteY43-360" fmla="*/ 266700 h 3222475"/>
                <a:gd name="connsiteX44-361" fmla="*/ 1899920 w 4034250"/>
                <a:gd name="connsiteY44-362" fmla="*/ 0 h 3222475"/>
                <a:gd name="connsiteX0-363" fmla="*/ 1906270 w 4040600"/>
                <a:gd name="connsiteY0-364" fmla="*/ 0 h 3222475"/>
                <a:gd name="connsiteX1-365" fmla="*/ 3313098 w 4040600"/>
                <a:gd name="connsiteY1-366" fmla="*/ 0 h 3222475"/>
                <a:gd name="connsiteX2-367" fmla="*/ 3355622 w 4040600"/>
                <a:gd name="connsiteY2-368" fmla="*/ 80487 h 3222475"/>
                <a:gd name="connsiteX3-369" fmla="*/ 3574232 w 4040600"/>
                <a:gd name="connsiteY3-370" fmla="*/ 938718 h 3222475"/>
                <a:gd name="connsiteX4-371" fmla="*/ 3559658 w 4040600"/>
                <a:gd name="connsiteY4-372" fmla="*/ 1316921 h 3222475"/>
                <a:gd name="connsiteX5-373" fmla="*/ 4026026 w 4040600"/>
                <a:gd name="connsiteY5-374" fmla="*/ 1927866 h 3222475"/>
                <a:gd name="connsiteX6-375" fmla="*/ 3967730 w 4040600"/>
                <a:gd name="connsiteY6-376" fmla="*/ 2102421 h 3222475"/>
                <a:gd name="connsiteX7-377" fmla="*/ 3705398 w 4040600"/>
                <a:gd name="connsiteY7-378" fmla="*/ 2204245 h 3222475"/>
                <a:gd name="connsiteX8-379" fmla="*/ 3705398 w 4040600"/>
                <a:gd name="connsiteY8-380" fmla="*/ 2378801 h 3222475"/>
                <a:gd name="connsiteX9-381" fmla="*/ 3690824 w 4040600"/>
                <a:gd name="connsiteY9-382" fmla="*/ 2596995 h 3222475"/>
                <a:gd name="connsiteX10-383" fmla="*/ 3603380 w 4040600"/>
                <a:gd name="connsiteY10-384" fmla="*/ 2655180 h 3222475"/>
                <a:gd name="connsiteX11-385" fmla="*/ 3617954 w 4040600"/>
                <a:gd name="connsiteY11-386" fmla="*/ 2844282 h 3222475"/>
                <a:gd name="connsiteX12-387" fmla="*/ 3530510 w 4040600"/>
                <a:gd name="connsiteY12-388" fmla="*/ 3077023 h 3222475"/>
                <a:gd name="connsiteX13-389" fmla="*/ 3566945 w 4040600"/>
                <a:gd name="connsiteY13-390" fmla="*/ 3189757 h 3222475"/>
                <a:gd name="connsiteX14-391" fmla="*/ 3571154 w 4040600"/>
                <a:gd name="connsiteY14-392" fmla="*/ 3222475 h 3222475"/>
                <a:gd name="connsiteX15-393" fmla="*/ 3137152 w 4040600"/>
                <a:gd name="connsiteY15-394" fmla="*/ 3222475 h 3222475"/>
                <a:gd name="connsiteX16-395" fmla="*/ 3137152 w 4040600"/>
                <a:gd name="connsiteY16-396" fmla="*/ 3217712 h 3222475"/>
                <a:gd name="connsiteX17-397" fmla="*/ 3146322 w 4040600"/>
                <a:gd name="connsiteY17-398" fmla="*/ 3217712 h 3222475"/>
                <a:gd name="connsiteX18-399" fmla="*/ 3146322 w 4040600"/>
                <a:gd name="connsiteY18-400" fmla="*/ 3201832 h 3222475"/>
                <a:gd name="connsiteX19-401" fmla="*/ 3146322 w 4040600"/>
                <a:gd name="connsiteY19-402" fmla="*/ 2997797 h 3222475"/>
                <a:gd name="connsiteX20-403" fmla="*/ 3140706 w 4040600"/>
                <a:gd name="connsiteY20-404" fmla="*/ 2997797 h 3222475"/>
                <a:gd name="connsiteX21-405" fmla="*/ 3138702 w 4040600"/>
                <a:gd name="connsiteY21-406" fmla="*/ 2924972 h 3222475"/>
                <a:gd name="connsiteX22-407" fmla="*/ 2910102 w 4040600"/>
                <a:gd name="connsiteY22-408" fmla="*/ 2924972 h 3222475"/>
                <a:gd name="connsiteX23-409" fmla="*/ 2910102 w 4040600"/>
                <a:gd name="connsiteY23-410" fmla="*/ 2670972 h 3222475"/>
                <a:gd name="connsiteX24-411" fmla="*/ 2503702 w 4040600"/>
                <a:gd name="connsiteY24-412" fmla="*/ 2670972 h 3222475"/>
                <a:gd name="connsiteX25-413" fmla="*/ 2503702 w 4040600"/>
                <a:gd name="connsiteY25-414" fmla="*/ 2378872 h 3222475"/>
                <a:gd name="connsiteX26-415" fmla="*/ 2110002 w 4040600"/>
                <a:gd name="connsiteY26-416" fmla="*/ 2378872 h 3222475"/>
                <a:gd name="connsiteX27-417" fmla="*/ 2110002 w 4040600"/>
                <a:gd name="connsiteY27-418" fmla="*/ 2137572 h 3222475"/>
                <a:gd name="connsiteX28-419" fmla="*/ 1716302 w 4040600"/>
                <a:gd name="connsiteY28-420" fmla="*/ 2137572 h 3222475"/>
                <a:gd name="connsiteX29-421" fmla="*/ 1716302 w 4040600"/>
                <a:gd name="connsiteY29-422" fmla="*/ 1870872 h 3222475"/>
                <a:gd name="connsiteX30-423" fmla="*/ 1335302 w 4040600"/>
                <a:gd name="connsiteY30-424" fmla="*/ 1870872 h 3222475"/>
                <a:gd name="connsiteX31-425" fmla="*/ 1335302 w 4040600"/>
                <a:gd name="connsiteY31-426" fmla="*/ 1604172 h 3222475"/>
                <a:gd name="connsiteX32-427" fmla="*/ 95250 w 4040600"/>
                <a:gd name="connsiteY32-428" fmla="*/ 1604172 h 3222475"/>
                <a:gd name="connsiteX33-429" fmla="*/ 0 w 4040600"/>
                <a:gd name="connsiteY33-430" fmla="*/ 1597660 h 3222475"/>
                <a:gd name="connsiteX34-431" fmla="*/ 7620 w 4040600"/>
                <a:gd name="connsiteY34-432" fmla="*/ 1320800 h 3222475"/>
                <a:gd name="connsiteX35-433" fmla="*/ 331470 w 4040600"/>
                <a:gd name="connsiteY35-434" fmla="*/ 1320800 h 3222475"/>
                <a:gd name="connsiteX36-435" fmla="*/ 331470 w 4040600"/>
                <a:gd name="connsiteY36-436" fmla="*/ 1066800 h 3222475"/>
                <a:gd name="connsiteX37-437" fmla="*/ 737870 w 4040600"/>
                <a:gd name="connsiteY37-438" fmla="*/ 1066800 h 3222475"/>
                <a:gd name="connsiteX38-439" fmla="*/ 737870 w 4040600"/>
                <a:gd name="connsiteY38-440" fmla="*/ 774700 h 3222475"/>
                <a:gd name="connsiteX39-441" fmla="*/ 1131570 w 4040600"/>
                <a:gd name="connsiteY39-442" fmla="*/ 774700 h 3222475"/>
                <a:gd name="connsiteX40-443" fmla="*/ 1131570 w 4040600"/>
                <a:gd name="connsiteY40-444" fmla="*/ 533400 h 3222475"/>
                <a:gd name="connsiteX41-445" fmla="*/ 1525270 w 4040600"/>
                <a:gd name="connsiteY41-446" fmla="*/ 533400 h 3222475"/>
                <a:gd name="connsiteX42-447" fmla="*/ 1525270 w 4040600"/>
                <a:gd name="connsiteY42-448" fmla="*/ 266700 h 3222475"/>
                <a:gd name="connsiteX43-449" fmla="*/ 1906270 w 4040600"/>
                <a:gd name="connsiteY43-450" fmla="*/ 266700 h 3222475"/>
                <a:gd name="connsiteX44-451" fmla="*/ 1906270 w 4040600"/>
                <a:gd name="connsiteY44-452" fmla="*/ 0 h 3222475"/>
                <a:gd name="connsiteX0-453" fmla="*/ 1898650 w 4032980"/>
                <a:gd name="connsiteY0-454" fmla="*/ 0 h 3222475"/>
                <a:gd name="connsiteX1-455" fmla="*/ 3305478 w 4032980"/>
                <a:gd name="connsiteY1-456" fmla="*/ 0 h 3222475"/>
                <a:gd name="connsiteX2-457" fmla="*/ 3348002 w 4032980"/>
                <a:gd name="connsiteY2-458" fmla="*/ 80487 h 3222475"/>
                <a:gd name="connsiteX3-459" fmla="*/ 3566612 w 4032980"/>
                <a:gd name="connsiteY3-460" fmla="*/ 938718 h 3222475"/>
                <a:gd name="connsiteX4-461" fmla="*/ 3552038 w 4032980"/>
                <a:gd name="connsiteY4-462" fmla="*/ 1316921 h 3222475"/>
                <a:gd name="connsiteX5-463" fmla="*/ 4018406 w 4032980"/>
                <a:gd name="connsiteY5-464" fmla="*/ 1927866 h 3222475"/>
                <a:gd name="connsiteX6-465" fmla="*/ 3960110 w 4032980"/>
                <a:gd name="connsiteY6-466" fmla="*/ 2102421 h 3222475"/>
                <a:gd name="connsiteX7-467" fmla="*/ 3697778 w 4032980"/>
                <a:gd name="connsiteY7-468" fmla="*/ 2204245 h 3222475"/>
                <a:gd name="connsiteX8-469" fmla="*/ 3697778 w 4032980"/>
                <a:gd name="connsiteY8-470" fmla="*/ 2378801 h 3222475"/>
                <a:gd name="connsiteX9-471" fmla="*/ 3683204 w 4032980"/>
                <a:gd name="connsiteY9-472" fmla="*/ 2596995 h 3222475"/>
                <a:gd name="connsiteX10-473" fmla="*/ 3595760 w 4032980"/>
                <a:gd name="connsiteY10-474" fmla="*/ 2655180 h 3222475"/>
                <a:gd name="connsiteX11-475" fmla="*/ 3610334 w 4032980"/>
                <a:gd name="connsiteY11-476" fmla="*/ 2844282 h 3222475"/>
                <a:gd name="connsiteX12-477" fmla="*/ 3522890 w 4032980"/>
                <a:gd name="connsiteY12-478" fmla="*/ 3077023 h 3222475"/>
                <a:gd name="connsiteX13-479" fmla="*/ 3559325 w 4032980"/>
                <a:gd name="connsiteY13-480" fmla="*/ 3189757 h 3222475"/>
                <a:gd name="connsiteX14-481" fmla="*/ 3563534 w 4032980"/>
                <a:gd name="connsiteY14-482" fmla="*/ 3222475 h 3222475"/>
                <a:gd name="connsiteX15-483" fmla="*/ 3129532 w 4032980"/>
                <a:gd name="connsiteY15-484" fmla="*/ 3222475 h 3222475"/>
                <a:gd name="connsiteX16-485" fmla="*/ 3129532 w 4032980"/>
                <a:gd name="connsiteY16-486" fmla="*/ 3217712 h 3222475"/>
                <a:gd name="connsiteX17-487" fmla="*/ 3138702 w 4032980"/>
                <a:gd name="connsiteY17-488" fmla="*/ 3217712 h 3222475"/>
                <a:gd name="connsiteX18-489" fmla="*/ 3138702 w 4032980"/>
                <a:gd name="connsiteY18-490" fmla="*/ 3201832 h 3222475"/>
                <a:gd name="connsiteX19-491" fmla="*/ 3138702 w 4032980"/>
                <a:gd name="connsiteY19-492" fmla="*/ 2997797 h 3222475"/>
                <a:gd name="connsiteX20-493" fmla="*/ 3133086 w 4032980"/>
                <a:gd name="connsiteY20-494" fmla="*/ 2997797 h 3222475"/>
                <a:gd name="connsiteX21-495" fmla="*/ 3131082 w 4032980"/>
                <a:gd name="connsiteY21-496" fmla="*/ 2924972 h 3222475"/>
                <a:gd name="connsiteX22-497" fmla="*/ 2902482 w 4032980"/>
                <a:gd name="connsiteY22-498" fmla="*/ 2924972 h 3222475"/>
                <a:gd name="connsiteX23-499" fmla="*/ 2902482 w 4032980"/>
                <a:gd name="connsiteY23-500" fmla="*/ 2670972 h 3222475"/>
                <a:gd name="connsiteX24-501" fmla="*/ 2496082 w 4032980"/>
                <a:gd name="connsiteY24-502" fmla="*/ 2670972 h 3222475"/>
                <a:gd name="connsiteX25-503" fmla="*/ 2496082 w 4032980"/>
                <a:gd name="connsiteY25-504" fmla="*/ 2378872 h 3222475"/>
                <a:gd name="connsiteX26-505" fmla="*/ 2102382 w 4032980"/>
                <a:gd name="connsiteY26-506" fmla="*/ 2378872 h 3222475"/>
                <a:gd name="connsiteX27-507" fmla="*/ 2102382 w 4032980"/>
                <a:gd name="connsiteY27-508" fmla="*/ 2137572 h 3222475"/>
                <a:gd name="connsiteX28-509" fmla="*/ 1708682 w 4032980"/>
                <a:gd name="connsiteY28-510" fmla="*/ 2137572 h 3222475"/>
                <a:gd name="connsiteX29-511" fmla="*/ 1708682 w 4032980"/>
                <a:gd name="connsiteY29-512" fmla="*/ 1870872 h 3222475"/>
                <a:gd name="connsiteX30-513" fmla="*/ 1327682 w 4032980"/>
                <a:gd name="connsiteY30-514" fmla="*/ 1870872 h 3222475"/>
                <a:gd name="connsiteX31-515" fmla="*/ 1327682 w 4032980"/>
                <a:gd name="connsiteY31-516" fmla="*/ 1604172 h 3222475"/>
                <a:gd name="connsiteX32-517" fmla="*/ 87630 w 4032980"/>
                <a:gd name="connsiteY32-518" fmla="*/ 1604172 h 3222475"/>
                <a:gd name="connsiteX33-519" fmla="*/ 0 w 4032980"/>
                <a:gd name="connsiteY33-520" fmla="*/ 1320800 h 3222475"/>
                <a:gd name="connsiteX34-521" fmla="*/ 323850 w 4032980"/>
                <a:gd name="connsiteY34-522" fmla="*/ 1320800 h 3222475"/>
                <a:gd name="connsiteX35-523" fmla="*/ 323850 w 4032980"/>
                <a:gd name="connsiteY35-524" fmla="*/ 1066800 h 3222475"/>
                <a:gd name="connsiteX36-525" fmla="*/ 730250 w 4032980"/>
                <a:gd name="connsiteY36-526" fmla="*/ 1066800 h 3222475"/>
                <a:gd name="connsiteX37-527" fmla="*/ 730250 w 4032980"/>
                <a:gd name="connsiteY37-528" fmla="*/ 774700 h 3222475"/>
                <a:gd name="connsiteX38-529" fmla="*/ 1123950 w 4032980"/>
                <a:gd name="connsiteY38-530" fmla="*/ 774700 h 3222475"/>
                <a:gd name="connsiteX39-531" fmla="*/ 1123950 w 4032980"/>
                <a:gd name="connsiteY39-532" fmla="*/ 533400 h 3222475"/>
                <a:gd name="connsiteX40-533" fmla="*/ 1517650 w 4032980"/>
                <a:gd name="connsiteY40-534" fmla="*/ 533400 h 3222475"/>
                <a:gd name="connsiteX41-535" fmla="*/ 1517650 w 4032980"/>
                <a:gd name="connsiteY41-536" fmla="*/ 266700 h 3222475"/>
                <a:gd name="connsiteX42-537" fmla="*/ 1898650 w 4032980"/>
                <a:gd name="connsiteY42-538" fmla="*/ 266700 h 3222475"/>
                <a:gd name="connsiteX43-539" fmla="*/ 1898650 w 4032980"/>
                <a:gd name="connsiteY43-540" fmla="*/ 0 h 3222475"/>
                <a:gd name="connsiteX0-541" fmla="*/ 1898650 w 4032980"/>
                <a:gd name="connsiteY0-542" fmla="*/ 0 h 3222475"/>
                <a:gd name="connsiteX1-543" fmla="*/ 3305478 w 4032980"/>
                <a:gd name="connsiteY1-544" fmla="*/ 0 h 3222475"/>
                <a:gd name="connsiteX2-545" fmla="*/ 3348002 w 4032980"/>
                <a:gd name="connsiteY2-546" fmla="*/ 80487 h 3222475"/>
                <a:gd name="connsiteX3-547" fmla="*/ 3566612 w 4032980"/>
                <a:gd name="connsiteY3-548" fmla="*/ 938718 h 3222475"/>
                <a:gd name="connsiteX4-549" fmla="*/ 3552038 w 4032980"/>
                <a:gd name="connsiteY4-550" fmla="*/ 1316921 h 3222475"/>
                <a:gd name="connsiteX5-551" fmla="*/ 4018406 w 4032980"/>
                <a:gd name="connsiteY5-552" fmla="*/ 1927866 h 3222475"/>
                <a:gd name="connsiteX6-553" fmla="*/ 3960110 w 4032980"/>
                <a:gd name="connsiteY6-554" fmla="*/ 2102421 h 3222475"/>
                <a:gd name="connsiteX7-555" fmla="*/ 3697778 w 4032980"/>
                <a:gd name="connsiteY7-556" fmla="*/ 2204245 h 3222475"/>
                <a:gd name="connsiteX8-557" fmla="*/ 3697778 w 4032980"/>
                <a:gd name="connsiteY8-558" fmla="*/ 2378801 h 3222475"/>
                <a:gd name="connsiteX9-559" fmla="*/ 3683204 w 4032980"/>
                <a:gd name="connsiteY9-560" fmla="*/ 2596995 h 3222475"/>
                <a:gd name="connsiteX10-561" fmla="*/ 3595760 w 4032980"/>
                <a:gd name="connsiteY10-562" fmla="*/ 2655180 h 3222475"/>
                <a:gd name="connsiteX11-563" fmla="*/ 3610334 w 4032980"/>
                <a:gd name="connsiteY11-564" fmla="*/ 2844282 h 3222475"/>
                <a:gd name="connsiteX12-565" fmla="*/ 3522890 w 4032980"/>
                <a:gd name="connsiteY12-566" fmla="*/ 3077023 h 3222475"/>
                <a:gd name="connsiteX13-567" fmla="*/ 3559325 w 4032980"/>
                <a:gd name="connsiteY13-568" fmla="*/ 3189757 h 3222475"/>
                <a:gd name="connsiteX14-569" fmla="*/ 3563534 w 4032980"/>
                <a:gd name="connsiteY14-570" fmla="*/ 3222475 h 3222475"/>
                <a:gd name="connsiteX15-571" fmla="*/ 3129532 w 4032980"/>
                <a:gd name="connsiteY15-572" fmla="*/ 3222475 h 3222475"/>
                <a:gd name="connsiteX16-573" fmla="*/ 3129532 w 4032980"/>
                <a:gd name="connsiteY16-574" fmla="*/ 3217712 h 3222475"/>
                <a:gd name="connsiteX17-575" fmla="*/ 3138702 w 4032980"/>
                <a:gd name="connsiteY17-576" fmla="*/ 3217712 h 3222475"/>
                <a:gd name="connsiteX18-577" fmla="*/ 3138702 w 4032980"/>
                <a:gd name="connsiteY18-578" fmla="*/ 3201832 h 3222475"/>
                <a:gd name="connsiteX19-579" fmla="*/ 3138702 w 4032980"/>
                <a:gd name="connsiteY19-580" fmla="*/ 2997797 h 3222475"/>
                <a:gd name="connsiteX20-581" fmla="*/ 3133086 w 4032980"/>
                <a:gd name="connsiteY20-582" fmla="*/ 2997797 h 3222475"/>
                <a:gd name="connsiteX21-583" fmla="*/ 3131082 w 4032980"/>
                <a:gd name="connsiteY21-584" fmla="*/ 2924972 h 3222475"/>
                <a:gd name="connsiteX22-585" fmla="*/ 2902482 w 4032980"/>
                <a:gd name="connsiteY22-586" fmla="*/ 2924972 h 3222475"/>
                <a:gd name="connsiteX23-587" fmla="*/ 2902482 w 4032980"/>
                <a:gd name="connsiteY23-588" fmla="*/ 2670972 h 3222475"/>
                <a:gd name="connsiteX24-589" fmla="*/ 2496082 w 4032980"/>
                <a:gd name="connsiteY24-590" fmla="*/ 2670972 h 3222475"/>
                <a:gd name="connsiteX25-591" fmla="*/ 2496082 w 4032980"/>
                <a:gd name="connsiteY25-592" fmla="*/ 2378872 h 3222475"/>
                <a:gd name="connsiteX26-593" fmla="*/ 2102382 w 4032980"/>
                <a:gd name="connsiteY26-594" fmla="*/ 2378872 h 3222475"/>
                <a:gd name="connsiteX27-595" fmla="*/ 2102382 w 4032980"/>
                <a:gd name="connsiteY27-596" fmla="*/ 2137572 h 3222475"/>
                <a:gd name="connsiteX28-597" fmla="*/ 1708682 w 4032980"/>
                <a:gd name="connsiteY28-598" fmla="*/ 2137572 h 3222475"/>
                <a:gd name="connsiteX29-599" fmla="*/ 1708682 w 4032980"/>
                <a:gd name="connsiteY29-600" fmla="*/ 1870872 h 3222475"/>
                <a:gd name="connsiteX30-601" fmla="*/ 1327682 w 4032980"/>
                <a:gd name="connsiteY30-602" fmla="*/ 1870872 h 3222475"/>
                <a:gd name="connsiteX31-603" fmla="*/ 1327682 w 4032980"/>
                <a:gd name="connsiteY31-604" fmla="*/ 1604172 h 3222475"/>
                <a:gd name="connsiteX32-605" fmla="*/ 5080 w 4032980"/>
                <a:gd name="connsiteY32-606" fmla="*/ 1604172 h 3222475"/>
                <a:gd name="connsiteX33-607" fmla="*/ 0 w 4032980"/>
                <a:gd name="connsiteY33-608" fmla="*/ 1320800 h 3222475"/>
                <a:gd name="connsiteX34-609" fmla="*/ 323850 w 4032980"/>
                <a:gd name="connsiteY34-610" fmla="*/ 1320800 h 3222475"/>
                <a:gd name="connsiteX35-611" fmla="*/ 323850 w 4032980"/>
                <a:gd name="connsiteY35-612" fmla="*/ 1066800 h 3222475"/>
                <a:gd name="connsiteX36-613" fmla="*/ 730250 w 4032980"/>
                <a:gd name="connsiteY36-614" fmla="*/ 1066800 h 3222475"/>
                <a:gd name="connsiteX37-615" fmla="*/ 730250 w 4032980"/>
                <a:gd name="connsiteY37-616" fmla="*/ 774700 h 3222475"/>
                <a:gd name="connsiteX38-617" fmla="*/ 1123950 w 4032980"/>
                <a:gd name="connsiteY38-618" fmla="*/ 774700 h 3222475"/>
                <a:gd name="connsiteX39-619" fmla="*/ 1123950 w 4032980"/>
                <a:gd name="connsiteY39-620" fmla="*/ 533400 h 3222475"/>
                <a:gd name="connsiteX40-621" fmla="*/ 1517650 w 4032980"/>
                <a:gd name="connsiteY40-622" fmla="*/ 533400 h 3222475"/>
                <a:gd name="connsiteX41-623" fmla="*/ 1517650 w 4032980"/>
                <a:gd name="connsiteY41-624" fmla="*/ 266700 h 3222475"/>
                <a:gd name="connsiteX42-625" fmla="*/ 1898650 w 4032980"/>
                <a:gd name="connsiteY42-626" fmla="*/ 266700 h 3222475"/>
                <a:gd name="connsiteX43-627" fmla="*/ 1898650 w 4032980"/>
                <a:gd name="connsiteY43-628" fmla="*/ 0 h 322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</a:cxnLst>
              <a:rect l="l" t="t" r="r" b="b"/>
              <a:pathLst>
                <a:path w="4032980" h="3222475">
                  <a:moveTo>
                    <a:pt x="1898650" y="0"/>
                  </a:moveTo>
                  <a:lnTo>
                    <a:pt x="3305478" y="0"/>
                  </a:lnTo>
                  <a:lnTo>
                    <a:pt x="3348002" y="80487"/>
                  </a:lnTo>
                  <a:cubicBezTo>
                    <a:pt x="3348002" y="80487"/>
                    <a:pt x="3581186" y="647792"/>
                    <a:pt x="3566612" y="938718"/>
                  </a:cubicBezTo>
                  <a:cubicBezTo>
                    <a:pt x="3566612" y="938718"/>
                    <a:pt x="3362576" y="1113273"/>
                    <a:pt x="3552038" y="1316921"/>
                  </a:cubicBezTo>
                  <a:cubicBezTo>
                    <a:pt x="3712352" y="1506023"/>
                    <a:pt x="4018406" y="1927866"/>
                    <a:pt x="4018406" y="1927866"/>
                  </a:cubicBezTo>
                  <a:cubicBezTo>
                    <a:pt x="4018406" y="1927866"/>
                    <a:pt x="4076702" y="2044236"/>
                    <a:pt x="3960110" y="2102421"/>
                  </a:cubicBezTo>
                  <a:cubicBezTo>
                    <a:pt x="3843518" y="2146060"/>
                    <a:pt x="3770648" y="2146060"/>
                    <a:pt x="3697778" y="2204245"/>
                  </a:cubicBezTo>
                  <a:cubicBezTo>
                    <a:pt x="3624908" y="2262430"/>
                    <a:pt x="3610334" y="2306069"/>
                    <a:pt x="3697778" y="2378801"/>
                  </a:cubicBezTo>
                  <a:cubicBezTo>
                    <a:pt x="3770648" y="2451532"/>
                    <a:pt x="3741500" y="2567903"/>
                    <a:pt x="3683204" y="2596995"/>
                  </a:cubicBezTo>
                  <a:cubicBezTo>
                    <a:pt x="3624908" y="2640634"/>
                    <a:pt x="3595760" y="2655180"/>
                    <a:pt x="3595760" y="2655180"/>
                  </a:cubicBezTo>
                  <a:cubicBezTo>
                    <a:pt x="3595760" y="2655180"/>
                    <a:pt x="3726926" y="2742458"/>
                    <a:pt x="3610334" y="2844282"/>
                  </a:cubicBezTo>
                  <a:cubicBezTo>
                    <a:pt x="3493742" y="2946106"/>
                    <a:pt x="3508316" y="3004291"/>
                    <a:pt x="3522890" y="3077023"/>
                  </a:cubicBezTo>
                  <a:cubicBezTo>
                    <a:pt x="3530177" y="3106116"/>
                    <a:pt x="3548395" y="3146118"/>
                    <a:pt x="3559325" y="3189757"/>
                  </a:cubicBezTo>
                  <a:lnTo>
                    <a:pt x="3563534" y="3222475"/>
                  </a:lnTo>
                  <a:lnTo>
                    <a:pt x="3129532" y="3222475"/>
                  </a:lnTo>
                  <a:lnTo>
                    <a:pt x="3129532" y="3217712"/>
                  </a:lnTo>
                  <a:lnTo>
                    <a:pt x="3138702" y="3217712"/>
                  </a:lnTo>
                  <a:lnTo>
                    <a:pt x="3138702" y="3201832"/>
                  </a:lnTo>
                  <a:lnTo>
                    <a:pt x="3138702" y="2997797"/>
                  </a:lnTo>
                  <a:lnTo>
                    <a:pt x="3133086" y="2997797"/>
                  </a:lnTo>
                  <a:lnTo>
                    <a:pt x="3131082" y="2924972"/>
                  </a:lnTo>
                  <a:lnTo>
                    <a:pt x="2902482" y="2924972"/>
                  </a:lnTo>
                  <a:lnTo>
                    <a:pt x="2902482" y="2670972"/>
                  </a:lnTo>
                  <a:lnTo>
                    <a:pt x="2496082" y="2670972"/>
                  </a:lnTo>
                  <a:lnTo>
                    <a:pt x="2496082" y="2378872"/>
                  </a:lnTo>
                  <a:lnTo>
                    <a:pt x="2102382" y="2378872"/>
                  </a:lnTo>
                  <a:lnTo>
                    <a:pt x="2102382" y="2137572"/>
                  </a:lnTo>
                  <a:lnTo>
                    <a:pt x="1708682" y="2137572"/>
                  </a:lnTo>
                  <a:lnTo>
                    <a:pt x="1708682" y="1870872"/>
                  </a:lnTo>
                  <a:lnTo>
                    <a:pt x="1327682" y="1870872"/>
                  </a:lnTo>
                  <a:lnTo>
                    <a:pt x="1327682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5000184" y="2760657"/>
              <a:ext cx="3628517" cy="3213107"/>
            </a:xfrm>
            <a:custGeom>
              <a:avLst/>
              <a:gdLst>
                <a:gd name="connsiteX0" fmla="*/ 3243329 w 3628517"/>
                <a:gd name="connsiteY0" fmla="*/ 1877104 h 3213107"/>
                <a:gd name="connsiteX1" fmla="*/ 3236158 w 3628517"/>
                <a:gd name="connsiteY1" fmla="*/ 1877299 h 3213107"/>
                <a:gd name="connsiteX2" fmla="*/ 3240021 w 3628517"/>
                <a:gd name="connsiteY2" fmla="*/ 1877121 h 3213107"/>
                <a:gd name="connsiteX3" fmla="*/ 3340104 w 3628517"/>
                <a:gd name="connsiteY3" fmla="*/ 1876609 h 3213107"/>
                <a:gd name="connsiteX4" fmla="*/ 3628054 w 3628517"/>
                <a:gd name="connsiteY4" fmla="*/ 1885303 h 3213107"/>
                <a:gd name="connsiteX5" fmla="*/ 3628517 w 3628517"/>
                <a:gd name="connsiteY5" fmla="*/ 1885326 h 3213107"/>
                <a:gd name="connsiteX6" fmla="*/ 3628517 w 3628517"/>
                <a:gd name="connsiteY6" fmla="*/ 1885637 h 3213107"/>
                <a:gd name="connsiteX7" fmla="*/ 3621684 w 3628517"/>
                <a:gd name="connsiteY7" fmla="*/ 1885304 h 3213107"/>
                <a:gd name="connsiteX8" fmla="*/ 3489621 w 3628517"/>
                <a:gd name="connsiteY8" fmla="*/ 1879998 h 3213107"/>
                <a:gd name="connsiteX9" fmla="*/ 3334912 w 3628517"/>
                <a:gd name="connsiteY9" fmla="*/ 1876636 h 3213107"/>
                <a:gd name="connsiteX10" fmla="*/ 0 w 3628517"/>
                <a:gd name="connsiteY10" fmla="*/ 0 h 3213107"/>
                <a:gd name="connsiteX11" fmla="*/ 1817497 w 3628517"/>
                <a:gd name="connsiteY11" fmla="*/ 0 h 3213107"/>
                <a:gd name="connsiteX12" fmla="*/ 1817497 w 3628517"/>
                <a:gd name="connsiteY12" fmla="*/ 266700 h 3213107"/>
                <a:gd name="connsiteX13" fmla="*/ 2198497 w 3628517"/>
                <a:gd name="connsiteY13" fmla="*/ 266700 h 3213107"/>
                <a:gd name="connsiteX14" fmla="*/ 2198497 w 3628517"/>
                <a:gd name="connsiteY14" fmla="*/ 533400 h 3213107"/>
                <a:gd name="connsiteX15" fmla="*/ 2592197 w 3628517"/>
                <a:gd name="connsiteY15" fmla="*/ 533400 h 3213107"/>
                <a:gd name="connsiteX16" fmla="*/ 2592197 w 3628517"/>
                <a:gd name="connsiteY16" fmla="*/ 774700 h 3213107"/>
                <a:gd name="connsiteX17" fmla="*/ 2985897 w 3628517"/>
                <a:gd name="connsiteY17" fmla="*/ 774700 h 3213107"/>
                <a:gd name="connsiteX18" fmla="*/ 2985897 w 3628517"/>
                <a:gd name="connsiteY18" fmla="*/ 1066800 h 3213107"/>
                <a:gd name="connsiteX19" fmla="*/ 3392297 w 3628517"/>
                <a:gd name="connsiteY19" fmla="*/ 1066800 h 3213107"/>
                <a:gd name="connsiteX20" fmla="*/ 3392297 w 3628517"/>
                <a:gd name="connsiteY20" fmla="*/ 1320800 h 3213107"/>
                <a:gd name="connsiteX21" fmla="*/ 3620897 w 3628517"/>
                <a:gd name="connsiteY21" fmla="*/ 1320800 h 3213107"/>
                <a:gd name="connsiteX22" fmla="*/ 3622901 w 3628517"/>
                <a:gd name="connsiteY22" fmla="*/ 1393625 h 3213107"/>
                <a:gd name="connsiteX23" fmla="*/ 3628517 w 3628517"/>
                <a:gd name="connsiteY23" fmla="*/ 1393625 h 3213107"/>
                <a:gd name="connsiteX24" fmla="*/ 3628517 w 3628517"/>
                <a:gd name="connsiteY24" fmla="*/ 1597660 h 3213107"/>
                <a:gd name="connsiteX25" fmla="*/ 3628517 w 3628517"/>
                <a:gd name="connsiteY25" fmla="*/ 1613540 h 3213107"/>
                <a:gd name="connsiteX26" fmla="*/ 2105239 w 3628517"/>
                <a:gd name="connsiteY26" fmla="*/ 1613540 h 3213107"/>
                <a:gd name="connsiteX27" fmla="*/ 2105239 w 3628517"/>
                <a:gd name="connsiteY27" fmla="*/ 1880240 h 3213107"/>
                <a:gd name="connsiteX28" fmla="*/ 1724239 w 3628517"/>
                <a:gd name="connsiteY28" fmla="*/ 1880240 h 3213107"/>
                <a:gd name="connsiteX29" fmla="*/ 1724239 w 3628517"/>
                <a:gd name="connsiteY29" fmla="*/ 2146940 h 3213107"/>
                <a:gd name="connsiteX30" fmla="*/ 1330539 w 3628517"/>
                <a:gd name="connsiteY30" fmla="*/ 2146940 h 3213107"/>
                <a:gd name="connsiteX31" fmla="*/ 1330539 w 3628517"/>
                <a:gd name="connsiteY31" fmla="*/ 2388240 h 3213107"/>
                <a:gd name="connsiteX32" fmla="*/ 936839 w 3628517"/>
                <a:gd name="connsiteY32" fmla="*/ 2388240 h 3213107"/>
                <a:gd name="connsiteX33" fmla="*/ 936839 w 3628517"/>
                <a:gd name="connsiteY33" fmla="*/ 2680340 h 3213107"/>
                <a:gd name="connsiteX34" fmla="*/ 530439 w 3628517"/>
                <a:gd name="connsiteY34" fmla="*/ 2680340 h 3213107"/>
                <a:gd name="connsiteX35" fmla="*/ 530439 w 3628517"/>
                <a:gd name="connsiteY35" fmla="*/ 2934340 h 3213107"/>
                <a:gd name="connsiteX36" fmla="*/ 301839 w 3628517"/>
                <a:gd name="connsiteY36" fmla="*/ 2934340 h 3213107"/>
                <a:gd name="connsiteX37" fmla="*/ 116419 w 3628517"/>
                <a:gd name="connsiteY37" fmla="*/ 3211200 h 3213107"/>
                <a:gd name="connsiteX38" fmla="*/ 85605 w 3628517"/>
                <a:gd name="connsiteY38" fmla="*/ 3213106 h 3213107"/>
                <a:gd name="connsiteX39" fmla="*/ 114581 w 3628517"/>
                <a:gd name="connsiteY39" fmla="*/ 3213106 h 3213107"/>
                <a:gd name="connsiteX40" fmla="*/ 3090600 w 3628517"/>
                <a:gd name="connsiteY40" fmla="*/ 3213106 h 3213107"/>
                <a:gd name="connsiteX41" fmla="*/ 3307430 w 3628517"/>
                <a:gd name="connsiteY41" fmla="*/ 3213106 h 3213107"/>
                <a:gd name="connsiteX42" fmla="*/ 3307432 w 3628517"/>
                <a:gd name="connsiteY42" fmla="*/ 3213107 h 3213107"/>
                <a:gd name="connsiteX43" fmla="*/ 57429 w 3628517"/>
                <a:gd name="connsiteY43" fmla="*/ 3213107 h 3213107"/>
                <a:gd name="connsiteX44" fmla="*/ 742407 w 3628517"/>
                <a:gd name="connsiteY44" fmla="*/ 1845756 h 3213107"/>
                <a:gd name="connsiteX45" fmla="*/ 800703 w 3628517"/>
                <a:gd name="connsiteY45" fmla="*/ 1307543 h 3213107"/>
                <a:gd name="connsiteX46" fmla="*/ 596667 w 3628517"/>
                <a:gd name="connsiteY46" fmla="*/ 871154 h 3213107"/>
                <a:gd name="connsiteX47" fmla="*/ 33177 w 3628517"/>
                <a:gd name="connsiteY47" fmla="*/ 62130 h 321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628517" h="3213107">
                  <a:moveTo>
                    <a:pt x="3243329" y="1877104"/>
                  </a:moveTo>
                  <a:lnTo>
                    <a:pt x="3236158" y="1877299"/>
                  </a:lnTo>
                  <a:lnTo>
                    <a:pt x="3240021" y="1877121"/>
                  </a:lnTo>
                  <a:close/>
                  <a:moveTo>
                    <a:pt x="3340104" y="1876609"/>
                  </a:moveTo>
                  <a:cubicBezTo>
                    <a:pt x="3444285" y="1877462"/>
                    <a:pt x="3555639" y="1881894"/>
                    <a:pt x="3628054" y="1885303"/>
                  </a:cubicBezTo>
                  <a:lnTo>
                    <a:pt x="3628517" y="1885326"/>
                  </a:lnTo>
                  <a:lnTo>
                    <a:pt x="3628517" y="1885637"/>
                  </a:lnTo>
                  <a:lnTo>
                    <a:pt x="3621684" y="1885304"/>
                  </a:lnTo>
                  <a:cubicBezTo>
                    <a:pt x="3585477" y="1883599"/>
                    <a:pt x="3539535" y="1881639"/>
                    <a:pt x="3489621" y="1879998"/>
                  </a:cubicBezTo>
                  <a:lnTo>
                    <a:pt x="3334912" y="1876636"/>
                  </a:lnTo>
                  <a:close/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2901" y="1393625"/>
                  </a:lnTo>
                  <a:lnTo>
                    <a:pt x="3628517" y="1393625"/>
                  </a:lnTo>
                  <a:lnTo>
                    <a:pt x="3628517" y="1597660"/>
                  </a:lnTo>
                  <a:lnTo>
                    <a:pt x="3628517" y="1613540"/>
                  </a:lnTo>
                  <a:lnTo>
                    <a:pt x="2105239" y="1613540"/>
                  </a:lnTo>
                  <a:lnTo>
                    <a:pt x="2105239" y="1880240"/>
                  </a:lnTo>
                  <a:lnTo>
                    <a:pt x="1724239" y="1880240"/>
                  </a:lnTo>
                  <a:lnTo>
                    <a:pt x="1724239" y="2146940"/>
                  </a:lnTo>
                  <a:lnTo>
                    <a:pt x="1330539" y="2146940"/>
                  </a:lnTo>
                  <a:lnTo>
                    <a:pt x="1330539" y="2388240"/>
                  </a:lnTo>
                  <a:lnTo>
                    <a:pt x="936839" y="2388240"/>
                  </a:lnTo>
                  <a:lnTo>
                    <a:pt x="936839" y="2680340"/>
                  </a:lnTo>
                  <a:lnTo>
                    <a:pt x="530439" y="2680340"/>
                  </a:lnTo>
                  <a:lnTo>
                    <a:pt x="530439" y="2934340"/>
                  </a:lnTo>
                  <a:lnTo>
                    <a:pt x="301839" y="2934340"/>
                  </a:lnTo>
                  <a:lnTo>
                    <a:pt x="116419" y="3211200"/>
                  </a:lnTo>
                  <a:lnTo>
                    <a:pt x="85605" y="3213106"/>
                  </a:lnTo>
                  <a:lnTo>
                    <a:pt x="114581" y="3213106"/>
                  </a:lnTo>
                  <a:cubicBezTo>
                    <a:pt x="262164" y="3213106"/>
                    <a:pt x="838660" y="3213106"/>
                    <a:pt x="3090600" y="3213106"/>
                  </a:cubicBezTo>
                  <a:lnTo>
                    <a:pt x="3307430" y="3213106"/>
                  </a:lnTo>
                  <a:lnTo>
                    <a:pt x="3307432" y="3213107"/>
                  </a:lnTo>
                  <a:cubicBezTo>
                    <a:pt x="57429" y="3213107"/>
                    <a:pt x="57429" y="3213107"/>
                    <a:pt x="57429" y="3213107"/>
                  </a:cubicBezTo>
                  <a:cubicBezTo>
                    <a:pt x="57429" y="3213107"/>
                    <a:pt x="625815" y="2456700"/>
                    <a:pt x="742407" y="1845756"/>
                  </a:cubicBezTo>
                  <a:cubicBezTo>
                    <a:pt x="742407" y="1845756"/>
                    <a:pt x="815277" y="1467552"/>
                    <a:pt x="800703" y="1307543"/>
                  </a:cubicBezTo>
                  <a:cubicBezTo>
                    <a:pt x="771555" y="1162080"/>
                    <a:pt x="786129" y="1132987"/>
                    <a:pt x="596667" y="871154"/>
                  </a:cubicBezTo>
                  <a:cubicBezTo>
                    <a:pt x="418136" y="629322"/>
                    <a:pt x="139180" y="242709"/>
                    <a:pt x="33177" y="6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>
              <a:off x="5075301" y="4355459"/>
              <a:ext cx="3968504" cy="1618616"/>
            </a:xfrm>
            <a:custGeom>
              <a:avLst/>
              <a:gdLst>
                <a:gd name="connsiteX0" fmla="*/ 2019634 w 3987412"/>
                <a:gd name="connsiteY0" fmla="*/ 0 h 1599566"/>
                <a:gd name="connsiteX1" fmla="*/ 3984907 w 3987412"/>
                <a:gd name="connsiteY1" fmla="*/ 0 h 1599566"/>
                <a:gd name="connsiteX2" fmla="*/ 3987412 w 3987412"/>
                <a:gd name="connsiteY2" fmla="*/ 19475 h 1599566"/>
                <a:gd name="connsiteX3" fmla="*/ 3984805 w 3987412"/>
                <a:gd name="connsiteY3" fmla="*/ 30480 h 1599566"/>
                <a:gd name="connsiteX4" fmla="*/ 2049010 w 3987412"/>
                <a:gd name="connsiteY4" fmla="*/ 30480 h 1599566"/>
                <a:gd name="connsiteX5" fmla="*/ 2049010 w 3987412"/>
                <a:gd name="connsiteY5" fmla="*/ 297180 h 1599566"/>
                <a:gd name="connsiteX6" fmla="*/ 1668010 w 3987412"/>
                <a:gd name="connsiteY6" fmla="*/ 297180 h 1599566"/>
                <a:gd name="connsiteX7" fmla="*/ 1668010 w 3987412"/>
                <a:gd name="connsiteY7" fmla="*/ 563880 h 1599566"/>
                <a:gd name="connsiteX8" fmla="*/ 1274310 w 3987412"/>
                <a:gd name="connsiteY8" fmla="*/ 563880 h 1599566"/>
                <a:gd name="connsiteX9" fmla="*/ 1274310 w 3987412"/>
                <a:gd name="connsiteY9" fmla="*/ 805180 h 1599566"/>
                <a:gd name="connsiteX10" fmla="*/ 880610 w 3987412"/>
                <a:gd name="connsiteY10" fmla="*/ 805180 h 1599566"/>
                <a:gd name="connsiteX11" fmla="*/ 880610 w 3987412"/>
                <a:gd name="connsiteY11" fmla="*/ 1097280 h 1599566"/>
                <a:gd name="connsiteX12" fmla="*/ 474210 w 3987412"/>
                <a:gd name="connsiteY12" fmla="*/ 1097280 h 1599566"/>
                <a:gd name="connsiteX13" fmla="*/ 474210 w 3987412"/>
                <a:gd name="connsiteY13" fmla="*/ 1351280 h 1599566"/>
                <a:gd name="connsiteX14" fmla="*/ 245610 w 3987412"/>
                <a:gd name="connsiteY14" fmla="*/ 1351280 h 1599566"/>
                <a:gd name="connsiteX15" fmla="*/ 79327 w 3987412"/>
                <a:gd name="connsiteY15" fmla="*/ 1599566 h 1599566"/>
                <a:gd name="connsiteX16" fmla="*/ 28976 w 3987412"/>
                <a:gd name="connsiteY16" fmla="*/ 1599566 h 1599566"/>
                <a:gd name="connsiteX17" fmla="*/ 0 w 3987412"/>
                <a:gd name="connsiteY17" fmla="*/ 1599566 h 1599566"/>
                <a:gd name="connsiteX18" fmla="*/ 30814 w 3987412"/>
                <a:gd name="connsiteY18" fmla="*/ 1597660 h 1599566"/>
                <a:gd name="connsiteX19" fmla="*/ 216234 w 3987412"/>
                <a:gd name="connsiteY19" fmla="*/ 1320800 h 1599566"/>
                <a:gd name="connsiteX20" fmla="*/ 444834 w 3987412"/>
                <a:gd name="connsiteY20" fmla="*/ 1320800 h 1599566"/>
                <a:gd name="connsiteX21" fmla="*/ 444834 w 3987412"/>
                <a:gd name="connsiteY21" fmla="*/ 1066800 h 1599566"/>
                <a:gd name="connsiteX22" fmla="*/ 851234 w 3987412"/>
                <a:gd name="connsiteY22" fmla="*/ 1066800 h 1599566"/>
                <a:gd name="connsiteX23" fmla="*/ 851234 w 3987412"/>
                <a:gd name="connsiteY23" fmla="*/ 774700 h 1599566"/>
                <a:gd name="connsiteX24" fmla="*/ 1244934 w 3987412"/>
                <a:gd name="connsiteY24" fmla="*/ 774700 h 1599566"/>
                <a:gd name="connsiteX25" fmla="*/ 1244934 w 3987412"/>
                <a:gd name="connsiteY25" fmla="*/ 533400 h 1599566"/>
                <a:gd name="connsiteX26" fmla="*/ 1638634 w 3987412"/>
                <a:gd name="connsiteY26" fmla="*/ 533400 h 1599566"/>
                <a:gd name="connsiteX27" fmla="*/ 1638634 w 3987412"/>
                <a:gd name="connsiteY27" fmla="*/ 266700 h 1599566"/>
                <a:gd name="connsiteX28" fmla="*/ 2019634 w 3987412"/>
                <a:gd name="connsiteY28" fmla="*/ 266700 h 1599566"/>
                <a:gd name="connsiteX0-1" fmla="*/ 1990658 w 3958436"/>
                <a:gd name="connsiteY0-2" fmla="*/ 0 h 1599566"/>
                <a:gd name="connsiteX1-3" fmla="*/ 3955931 w 3958436"/>
                <a:gd name="connsiteY1-4" fmla="*/ 0 h 1599566"/>
                <a:gd name="connsiteX2-5" fmla="*/ 3958436 w 3958436"/>
                <a:gd name="connsiteY2-6" fmla="*/ 19475 h 1599566"/>
                <a:gd name="connsiteX3-7" fmla="*/ 3955829 w 3958436"/>
                <a:gd name="connsiteY3-8" fmla="*/ 30480 h 1599566"/>
                <a:gd name="connsiteX4-9" fmla="*/ 2020034 w 3958436"/>
                <a:gd name="connsiteY4-10" fmla="*/ 30480 h 1599566"/>
                <a:gd name="connsiteX5-11" fmla="*/ 2020034 w 3958436"/>
                <a:gd name="connsiteY5-12" fmla="*/ 297180 h 1599566"/>
                <a:gd name="connsiteX6-13" fmla="*/ 1639034 w 3958436"/>
                <a:gd name="connsiteY6-14" fmla="*/ 297180 h 1599566"/>
                <a:gd name="connsiteX7-15" fmla="*/ 1639034 w 3958436"/>
                <a:gd name="connsiteY7-16" fmla="*/ 563880 h 1599566"/>
                <a:gd name="connsiteX8-17" fmla="*/ 1245334 w 3958436"/>
                <a:gd name="connsiteY8-18" fmla="*/ 563880 h 1599566"/>
                <a:gd name="connsiteX9-19" fmla="*/ 1245334 w 3958436"/>
                <a:gd name="connsiteY9-20" fmla="*/ 805180 h 1599566"/>
                <a:gd name="connsiteX10-21" fmla="*/ 851634 w 3958436"/>
                <a:gd name="connsiteY10-22" fmla="*/ 805180 h 1599566"/>
                <a:gd name="connsiteX11-23" fmla="*/ 851634 w 3958436"/>
                <a:gd name="connsiteY11-24" fmla="*/ 1097280 h 1599566"/>
                <a:gd name="connsiteX12-25" fmla="*/ 445234 w 3958436"/>
                <a:gd name="connsiteY12-26" fmla="*/ 1097280 h 1599566"/>
                <a:gd name="connsiteX13-27" fmla="*/ 445234 w 3958436"/>
                <a:gd name="connsiteY13-28" fmla="*/ 1351280 h 1599566"/>
                <a:gd name="connsiteX14-29" fmla="*/ 216634 w 3958436"/>
                <a:gd name="connsiteY14-30" fmla="*/ 1351280 h 1599566"/>
                <a:gd name="connsiteX15-31" fmla="*/ 50351 w 3958436"/>
                <a:gd name="connsiteY15-32" fmla="*/ 1599566 h 1599566"/>
                <a:gd name="connsiteX16-33" fmla="*/ 0 w 3958436"/>
                <a:gd name="connsiteY16-34" fmla="*/ 1599566 h 1599566"/>
                <a:gd name="connsiteX17-35" fmla="*/ 1838 w 3958436"/>
                <a:gd name="connsiteY17-36" fmla="*/ 1597660 h 1599566"/>
                <a:gd name="connsiteX18-37" fmla="*/ 187258 w 3958436"/>
                <a:gd name="connsiteY18-38" fmla="*/ 1320800 h 1599566"/>
                <a:gd name="connsiteX19-39" fmla="*/ 415858 w 3958436"/>
                <a:gd name="connsiteY19-40" fmla="*/ 1320800 h 1599566"/>
                <a:gd name="connsiteX20-41" fmla="*/ 415858 w 3958436"/>
                <a:gd name="connsiteY20-42" fmla="*/ 1066800 h 1599566"/>
                <a:gd name="connsiteX21-43" fmla="*/ 822258 w 3958436"/>
                <a:gd name="connsiteY21-44" fmla="*/ 1066800 h 1599566"/>
                <a:gd name="connsiteX22-45" fmla="*/ 822258 w 3958436"/>
                <a:gd name="connsiteY22-46" fmla="*/ 774700 h 1599566"/>
                <a:gd name="connsiteX23-47" fmla="*/ 1215958 w 3958436"/>
                <a:gd name="connsiteY23-48" fmla="*/ 774700 h 1599566"/>
                <a:gd name="connsiteX24-49" fmla="*/ 1215958 w 3958436"/>
                <a:gd name="connsiteY24-50" fmla="*/ 533400 h 1599566"/>
                <a:gd name="connsiteX25-51" fmla="*/ 1609658 w 3958436"/>
                <a:gd name="connsiteY25-52" fmla="*/ 533400 h 1599566"/>
                <a:gd name="connsiteX26-53" fmla="*/ 1609658 w 3958436"/>
                <a:gd name="connsiteY26-54" fmla="*/ 266700 h 1599566"/>
                <a:gd name="connsiteX27-55" fmla="*/ 1990658 w 3958436"/>
                <a:gd name="connsiteY27-56" fmla="*/ 266700 h 1599566"/>
                <a:gd name="connsiteX28-57" fmla="*/ 1990658 w 3958436"/>
                <a:gd name="connsiteY28-58" fmla="*/ 0 h 1599566"/>
                <a:gd name="connsiteX0-59" fmla="*/ 2000726 w 3968504"/>
                <a:gd name="connsiteY0-60" fmla="*/ 0 h 1616710"/>
                <a:gd name="connsiteX1-61" fmla="*/ 3965999 w 3968504"/>
                <a:gd name="connsiteY1-62" fmla="*/ 0 h 1616710"/>
                <a:gd name="connsiteX2-63" fmla="*/ 3968504 w 3968504"/>
                <a:gd name="connsiteY2-64" fmla="*/ 19475 h 1616710"/>
                <a:gd name="connsiteX3-65" fmla="*/ 3965897 w 3968504"/>
                <a:gd name="connsiteY3-66" fmla="*/ 30480 h 1616710"/>
                <a:gd name="connsiteX4-67" fmla="*/ 2030102 w 3968504"/>
                <a:gd name="connsiteY4-68" fmla="*/ 30480 h 1616710"/>
                <a:gd name="connsiteX5-69" fmla="*/ 2030102 w 3968504"/>
                <a:gd name="connsiteY5-70" fmla="*/ 297180 h 1616710"/>
                <a:gd name="connsiteX6-71" fmla="*/ 1649102 w 3968504"/>
                <a:gd name="connsiteY6-72" fmla="*/ 297180 h 1616710"/>
                <a:gd name="connsiteX7-73" fmla="*/ 1649102 w 3968504"/>
                <a:gd name="connsiteY7-74" fmla="*/ 563880 h 1616710"/>
                <a:gd name="connsiteX8-75" fmla="*/ 1255402 w 3968504"/>
                <a:gd name="connsiteY8-76" fmla="*/ 563880 h 1616710"/>
                <a:gd name="connsiteX9-77" fmla="*/ 1255402 w 3968504"/>
                <a:gd name="connsiteY9-78" fmla="*/ 805180 h 1616710"/>
                <a:gd name="connsiteX10-79" fmla="*/ 861702 w 3968504"/>
                <a:gd name="connsiteY10-80" fmla="*/ 805180 h 1616710"/>
                <a:gd name="connsiteX11-81" fmla="*/ 861702 w 3968504"/>
                <a:gd name="connsiteY11-82" fmla="*/ 1097280 h 1616710"/>
                <a:gd name="connsiteX12-83" fmla="*/ 455302 w 3968504"/>
                <a:gd name="connsiteY12-84" fmla="*/ 1097280 h 1616710"/>
                <a:gd name="connsiteX13-85" fmla="*/ 455302 w 3968504"/>
                <a:gd name="connsiteY13-86" fmla="*/ 1351280 h 1616710"/>
                <a:gd name="connsiteX14-87" fmla="*/ 226702 w 3968504"/>
                <a:gd name="connsiteY14-88" fmla="*/ 1351280 h 1616710"/>
                <a:gd name="connsiteX15-89" fmla="*/ 60419 w 3968504"/>
                <a:gd name="connsiteY15-90" fmla="*/ 1599566 h 1616710"/>
                <a:gd name="connsiteX16-91" fmla="*/ 10068 w 3968504"/>
                <a:gd name="connsiteY16-92" fmla="*/ 1599566 h 1616710"/>
                <a:gd name="connsiteX17-93" fmla="*/ 0 w 3968504"/>
                <a:gd name="connsiteY17-94" fmla="*/ 1616710 h 1616710"/>
                <a:gd name="connsiteX18-95" fmla="*/ 197326 w 3968504"/>
                <a:gd name="connsiteY18-96" fmla="*/ 1320800 h 1616710"/>
                <a:gd name="connsiteX19-97" fmla="*/ 425926 w 3968504"/>
                <a:gd name="connsiteY19-98" fmla="*/ 1320800 h 1616710"/>
                <a:gd name="connsiteX20-99" fmla="*/ 425926 w 3968504"/>
                <a:gd name="connsiteY20-100" fmla="*/ 1066800 h 1616710"/>
                <a:gd name="connsiteX21-101" fmla="*/ 832326 w 3968504"/>
                <a:gd name="connsiteY21-102" fmla="*/ 1066800 h 1616710"/>
                <a:gd name="connsiteX22-103" fmla="*/ 832326 w 3968504"/>
                <a:gd name="connsiteY22-104" fmla="*/ 774700 h 1616710"/>
                <a:gd name="connsiteX23-105" fmla="*/ 1226026 w 3968504"/>
                <a:gd name="connsiteY23-106" fmla="*/ 774700 h 1616710"/>
                <a:gd name="connsiteX24-107" fmla="*/ 1226026 w 3968504"/>
                <a:gd name="connsiteY24-108" fmla="*/ 533400 h 1616710"/>
                <a:gd name="connsiteX25-109" fmla="*/ 1619726 w 3968504"/>
                <a:gd name="connsiteY25-110" fmla="*/ 533400 h 1616710"/>
                <a:gd name="connsiteX26-111" fmla="*/ 1619726 w 3968504"/>
                <a:gd name="connsiteY26-112" fmla="*/ 266700 h 1616710"/>
                <a:gd name="connsiteX27-113" fmla="*/ 2000726 w 3968504"/>
                <a:gd name="connsiteY27-114" fmla="*/ 266700 h 1616710"/>
                <a:gd name="connsiteX28-115" fmla="*/ 2000726 w 3968504"/>
                <a:gd name="connsiteY28-116" fmla="*/ 0 h 1616710"/>
                <a:gd name="connsiteX0-117" fmla="*/ 2000726 w 3968504"/>
                <a:gd name="connsiteY0-118" fmla="*/ 0 h 1618616"/>
                <a:gd name="connsiteX1-119" fmla="*/ 3965999 w 3968504"/>
                <a:gd name="connsiteY1-120" fmla="*/ 0 h 1618616"/>
                <a:gd name="connsiteX2-121" fmla="*/ 3968504 w 3968504"/>
                <a:gd name="connsiteY2-122" fmla="*/ 19475 h 1618616"/>
                <a:gd name="connsiteX3-123" fmla="*/ 3965897 w 3968504"/>
                <a:gd name="connsiteY3-124" fmla="*/ 30480 h 1618616"/>
                <a:gd name="connsiteX4-125" fmla="*/ 2030102 w 3968504"/>
                <a:gd name="connsiteY4-126" fmla="*/ 30480 h 1618616"/>
                <a:gd name="connsiteX5-127" fmla="*/ 2030102 w 3968504"/>
                <a:gd name="connsiteY5-128" fmla="*/ 297180 h 1618616"/>
                <a:gd name="connsiteX6-129" fmla="*/ 1649102 w 3968504"/>
                <a:gd name="connsiteY6-130" fmla="*/ 297180 h 1618616"/>
                <a:gd name="connsiteX7-131" fmla="*/ 1649102 w 3968504"/>
                <a:gd name="connsiteY7-132" fmla="*/ 563880 h 1618616"/>
                <a:gd name="connsiteX8-133" fmla="*/ 1255402 w 3968504"/>
                <a:gd name="connsiteY8-134" fmla="*/ 563880 h 1618616"/>
                <a:gd name="connsiteX9-135" fmla="*/ 1255402 w 3968504"/>
                <a:gd name="connsiteY9-136" fmla="*/ 805180 h 1618616"/>
                <a:gd name="connsiteX10-137" fmla="*/ 861702 w 3968504"/>
                <a:gd name="connsiteY10-138" fmla="*/ 805180 h 1618616"/>
                <a:gd name="connsiteX11-139" fmla="*/ 861702 w 3968504"/>
                <a:gd name="connsiteY11-140" fmla="*/ 1097280 h 1618616"/>
                <a:gd name="connsiteX12-141" fmla="*/ 455302 w 3968504"/>
                <a:gd name="connsiteY12-142" fmla="*/ 1097280 h 1618616"/>
                <a:gd name="connsiteX13-143" fmla="*/ 455302 w 3968504"/>
                <a:gd name="connsiteY13-144" fmla="*/ 1351280 h 1618616"/>
                <a:gd name="connsiteX14-145" fmla="*/ 226702 w 3968504"/>
                <a:gd name="connsiteY14-146" fmla="*/ 1351280 h 1618616"/>
                <a:gd name="connsiteX15-147" fmla="*/ 50894 w 3968504"/>
                <a:gd name="connsiteY15-148" fmla="*/ 1618616 h 1618616"/>
                <a:gd name="connsiteX16-149" fmla="*/ 10068 w 3968504"/>
                <a:gd name="connsiteY16-150" fmla="*/ 1599566 h 1618616"/>
                <a:gd name="connsiteX17-151" fmla="*/ 0 w 3968504"/>
                <a:gd name="connsiteY17-152" fmla="*/ 1616710 h 1618616"/>
                <a:gd name="connsiteX18-153" fmla="*/ 197326 w 3968504"/>
                <a:gd name="connsiteY18-154" fmla="*/ 1320800 h 1618616"/>
                <a:gd name="connsiteX19-155" fmla="*/ 425926 w 3968504"/>
                <a:gd name="connsiteY19-156" fmla="*/ 1320800 h 1618616"/>
                <a:gd name="connsiteX20-157" fmla="*/ 425926 w 3968504"/>
                <a:gd name="connsiteY20-158" fmla="*/ 1066800 h 1618616"/>
                <a:gd name="connsiteX21-159" fmla="*/ 832326 w 3968504"/>
                <a:gd name="connsiteY21-160" fmla="*/ 1066800 h 1618616"/>
                <a:gd name="connsiteX22-161" fmla="*/ 832326 w 3968504"/>
                <a:gd name="connsiteY22-162" fmla="*/ 774700 h 1618616"/>
                <a:gd name="connsiteX23-163" fmla="*/ 1226026 w 3968504"/>
                <a:gd name="connsiteY23-164" fmla="*/ 774700 h 1618616"/>
                <a:gd name="connsiteX24-165" fmla="*/ 1226026 w 3968504"/>
                <a:gd name="connsiteY24-166" fmla="*/ 533400 h 1618616"/>
                <a:gd name="connsiteX25-167" fmla="*/ 1619726 w 3968504"/>
                <a:gd name="connsiteY25-168" fmla="*/ 533400 h 1618616"/>
                <a:gd name="connsiteX26-169" fmla="*/ 1619726 w 3968504"/>
                <a:gd name="connsiteY26-170" fmla="*/ 266700 h 1618616"/>
                <a:gd name="connsiteX27-171" fmla="*/ 2000726 w 3968504"/>
                <a:gd name="connsiteY27-172" fmla="*/ 266700 h 1618616"/>
                <a:gd name="connsiteX28-173" fmla="*/ 2000726 w 3968504"/>
                <a:gd name="connsiteY28-174" fmla="*/ 0 h 1618616"/>
                <a:gd name="connsiteX0-175" fmla="*/ 2000726 w 3968504"/>
                <a:gd name="connsiteY0-176" fmla="*/ 0 h 1618616"/>
                <a:gd name="connsiteX1-177" fmla="*/ 3965999 w 3968504"/>
                <a:gd name="connsiteY1-178" fmla="*/ 0 h 1618616"/>
                <a:gd name="connsiteX2-179" fmla="*/ 3968504 w 3968504"/>
                <a:gd name="connsiteY2-180" fmla="*/ 19475 h 1618616"/>
                <a:gd name="connsiteX3-181" fmla="*/ 3965897 w 3968504"/>
                <a:gd name="connsiteY3-182" fmla="*/ 30480 h 1618616"/>
                <a:gd name="connsiteX4-183" fmla="*/ 2030102 w 3968504"/>
                <a:gd name="connsiteY4-184" fmla="*/ 30480 h 1618616"/>
                <a:gd name="connsiteX5-185" fmla="*/ 2030102 w 3968504"/>
                <a:gd name="connsiteY5-186" fmla="*/ 297180 h 1618616"/>
                <a:gd name="connsiteX6-187" fmla="*/ 1649102 w 3968504"/>
                <a:gd name="connsiteY6-188" fmla="*/ 297180 h 1618616"/>
                <a:gd name="connsiteX7-189" fmla="*/ 1649102 w 3968504"/>
                <a:gd name="connsiteY7-190" fmla="*/ 563880 h 1618616"/>
                <a:gd name="connsiteX8-191" fmla="*/ 1255402 w 3968504"/>
                <a:gd name="connsiteY8-192" fmla="*/ 563880 h 1618616"/>
                <a:gd name="connsiteX9-193" fmla="*/ 1255402 w 3968504"/>
                <a:gd name="connsiteY9-194" fmla="*/ 805180 h 1618616"/>
                <a:gd name="connsiteX10-195" fmla="*/ 861702 w 3968504"/>
                <a:gd name="connsiteY10-196" fmla="*/ 805180 h 1618616"/>
                <a:gd name="connsiteX11-197" fmla="*/ 861702 w 3968504"/>
                <a:gd name="connsiteY11-198" fmla="*/ 1097280 h 1618616"/>
                <a:gd name="connsiteX12-199" fmla="*/ 455302 w 3968504"/>
                <a:gd name="connsiteY12-200" fmla="*/ 1097280 h 1618616"/>
                <a:gd name="connsiteX13-201" fmla="*/ 455302 w 3968504"/>
                <a:gd name="connsiteY13-202" fmla="*/ 1351280 h 1618616"/>
                <a:gd name="connsiteX14-203" fmla="*/ 226702 w 3968504"/>
                <a:gd name="connsiteY14-204" fmla="*/ 1351280 h 1618616"/>
                <a:gd name="connsiteX15-205" fmla="*/ 50894 w 3968504"/>
                <a:gd name="connsiteY15-206" fmla="*/ 1618616 h 1618616"/>
                <a:gd name="connsiteX16-207" fmla="*/ 0 w 3968504"/>
                <a:gd name="connsiteY16-208" fmla="*/ 1616710 h 1618616"/>
                <a:gd name="connsiteX17-209" fmla="*/ 197326 w 3968504"/>
                <a:gd name="connsiteY17-210" fmla="*/ 1320800 h 1618616"/>
                <a:gd name="connsiteX18-211" fmla="*/ 425926 w 3968504"/>
                <a:gd name="connsiteY18-212" fmla="*/ 1320800 h 1618616"/>
                <a:gd name="connsiteX19-213" fmla="*/ 425926 w 3968504"/>
                <a:gd name="connsiteY19-214" fmla="*/ 1066800 h 1618616"/>
                <a:gd name="connsiteX20-215" fmla="*/ 832326 w 3968504"/>
                <a:gd name="connsiteY20-216" fmla="*/ 1066800 h 1618616"/>
                <a:gd name="connsiteX21-217" fmla="*/ 832326 w 3968504"/>
                <a:gd name="connsiteY21-218" fmla="*/ 774700 h 1618616"/>
                <a:gd name="connsiteX22-219" fmla="*/ 1226026 w 3968504"/>
                <a:gd name="connsiteY22-220" fmla="*/ 774700 h 1618616"/>
                <a:gd name="connsiteX23-221" fmla="*/ 1226026 w 3968504"/>
                <a:gd name="connsiteY23-222" fmla="*/ 533400 h 1618616"/>
                <a:gd name="connsiteX24-223" fmla="*/ 1619726 w 3968504"/>
                <a:gd name="connsiteY24-224" fmla="*/ 533400 h 1618616"/>
                <a:gd name="connsiteX25-225" fmla="*/ 1619726 w 3968504"/>
                <a:gd name="connsiteY25-226" fmla="*/ 266700 h 1618616"/>
                <a:gd name="connsiteX26-227" fmla="*/ 2000726 w 3968504"/>
                <a:gd name="connsiteY26-228" fmla="*/ 266700 h 1618616"/>
                <a:gd name="connsiteX27-229" fmla="*/ 2000726 w 3968504"/>
                <a:gd name="connsiteY27-230" fmla="*/ 0 h 16186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968504" h="1618616">
                  <a:moveTo>
                    <a:pt x="2000726" y="0"/>
                  </a:moveTo>
                  <a:lnTo>
                    <a:pt x="3965999" y="0"/>
                  </a:lnTo>
                  <a:lnTo>
                    <a:pt x="3968504" y="19475"/>
                  </a:lnTo>
                  <a:lnTo>
                    <a:pt x="3965897" y="30480"/>
                  </a:lnTo>
                  <a:lnTo>
                    <a:pt x="2030102" y="30480"/>
                  </a:lnTo>
                  <a:lnTo>
                    <a:pt x="2030102" y="297180"/>
                  </a:lnTo>
                  <a:lnTo>
                    <a:pt x="1649102" y="297180"/>
                  </a:lnTo>
                  <a:lnTo>
                    <a:pt x="1649102" y="563880"/>
                  </a:lnTo>
                  <a:lnTo>
                    <a:pt x="1255402" y="563880"/>
                  </a:lnTo>
                  <a:lnTo>
                    <a:pt x="1255402" y="805180"/>
                  </a:lnTo>
                  <a:lnTo>
                    <a:pt x="861702" y="805180"/>
                  </a:lnTo>
                  <a:lnTo>
                    <a:pt x="861702" y="1097280"/>
                  </a:lnTo>
                  <a:lnTo>
                    <a:pt x="455302" y="1097280"/>
                  </a:lnTo>
                  <a:lnTo>
                    <a:pt x="455302" y="1351280"/>
                  </a:lnTo>
                  <a:lnTo>
                    <a:pt x="226702" y="1351280"/>
                  </a:lnTo>
                  <a:lnTo>
                    <a:pt x="50894" y="1618616"/>
                  </a:lnTo>
                  <a:lnTo>
                    <a:pt x="0" y="1616710"/>
                  </a:lnTo>
                  <a:lnTo>
                    <a:pt x="197326" y="1320800"/>
                  </a:lnTo>
                  <a:lnTo>
                    <a:pt x="425926" y="1320800"/>
                  </a:lnTo>
                  <a:lnTo>
                    <a:pt x="425926" y="1066800"/>
                  </a:lnTo>
                  <a:lnTo>
                    <a:pt x="832326" y="1066800"/>
                  </a:lnTo>
                  <a:lnTo>
                    <a:pt x="832326" y="774700"/>
                  </a:lnTo>
                  <a:lnTo>
                    <a:pt x="1226026" y="774700"/>
                  </a:lnTo>
                  <a:lnTo>
                    <a:pt x="1226026" y="533400"/>
                  </a:lnTo>
                  <a:lnTo>
                    <a:pt x="1619726" y="533400"/>
                  </a:lnTo>
                  <a:lnTo>
                    <a:pt x="1619726" y="266700"/>
                  </a:lnTo>
                  <a:lnTo>
                    <a:pt x="2000726" y="266700"/>
                  </a:lnTo>
                  <a:lnTo>
                    <a:pt x="200072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996654" y="2737793"/>
              <a:ext cx="3642206" cy="1613540"/>
            </a:xfrm>
            <a:custGeom>
              <a:avLst/>
              <a:gdLst>
                <a:gd name="connsiteX0" fmla="*/ 3243329 w 3628517"/>
                <a:gd name="connsiteY0" fmla="*/ 1877104 h 1885637"/>
                <a:gd name="connsiteX1" fmla="*/ 3236158 w 3628517"/>
                <a:gd name="connsiteY1" fmla="*/ 1877299 h 1885637"/>
                <a:gd name="connsiteX2" fmla="*/ 3240021 w 3628517"/>
                <a:gd name="connsiteY2" fmla="*/ 1877121 h 1885637"/>
                <a:gd name="connsiteX3" fmla="*/ 3340104 w 3628517"/>
                <a:gd name="connsiteY3" fmla="*/ 1876609 h 1885637"/>
                <a:gd name="connsiteX4" fmla="*/ 3628054 w 3628517"/>
                <a:gd name="connsiteY4" fmla="*/ 1885303 h 1885637"/>
                <a:gd name="connsiteX5" fmla="*/ 3628517 w 3628517"/>
                <a:gd name="connsiteY5" fmla="*/ 1885326 h 1885637"/>
                <a:gd name="connsiteX6" fmla="*/ 3628517 w 3628517"/>
                <a:gd name="connsiteY6" fmla="*/ 1885637 h 1885637"/>
                <a:gd name="connsiteX7" fmla="*/ 3621684 w 3628517"/>
                <a:gd name="connsiteY7" fmla="*/ 1885304 h 1885637"/>
                <a:gd name="connsiteX8" fmla="*/ 3489621 w 3628517"/>
                <a:gd name="connsiteY8" fmla="*/ 1879998 h 1885637"/>
                <a:gd name="connsiteX9" fmla="*/ 3334912 w 3628517"/>
                <a:gd name="connsiteY9" fmla="*/ 1876636 h 1885637"/>
                <a:gd name="connsiteX10" fmla="*/ 0 w 3628517"/>
                <a:gd name="connsiteY10" fmla="*/ 0 h 1885637"/>
                <a:gd name="connsiteX11" fmla="*/ 1817497 w 3628517"/>
                <a:gd name="connsiteY11" fmla="*/ 0 h 1885637"/>
                <a:gd name="connsiteX12" fmla="*/ 1817497 w 3628517"/>
                <a:gd name="connsiteY12" fmla="*/ 266700 h 1885637"/>
                <a:gd name="connsiteX13" fmla="*/ 2198497 w 3628517"/>
                <a:gd name="connsiteY13" fmla="*/ 266700 h 1885637"/>
                <a:gd name="connsiteX14" fmla="*/ 2198497 w 3628517"/>
                <a:gd name="connsiteY14" fmla="*/ 533400 h 1885637"/>
                <a:gd name="connsiteX15" fmla="*/ 2592197 w 3628517"/>
                <a:gd name="connsiteY15" fmla="*/ 533400 h 1885637"/>
                <a:gd name="connsiteX16" fmla="*/ 2592197 w 3628517"/>
                <a:gd name="connsiteY16" fmla="*/ 774700 h 1885637"/>
                <a:gd name="connsiteX17" fmla="*/ 2985897 w 3628517"/>
                <a:gd name="connsiteY17" fmla="*/ 774700 h 1885637"/>
                <a:gd name="connsiteX18" fmla="*/ 2985897 w 3628517"/>
                <a:gd name="connsiteY18" fmla="*/ 1066800 h 1885637"/>
                <a:gd name="connsiteX19" fmla="*/ 3392297 w 3628517"/>
                <a:gd name="connsiteY19" fmla="*/ 1066800 h 1885637"/>
                <a:gd name="connsiteX20" fmla="*/ 3392297 w 3628517"/>
                <a:gd name="connsiteY20" fmla="*/ 1320800 h 1885637"/>
                <a:gd name="connsiteX21" fmla="*/ 3620897 w 3628517"/>
                <a:gd name="connsiteY21" fmla="*/ 1320800 h 1885637"/>
                <a:gd name="connsiteX22" fmla="*/ 3622901 w 3628517"/>
                <a:gd name="connsiteY22" fmla="*/ 1393625 h 1885637"/>
                <a:gd name="connsiteX23" fmla="*/ 3628517 w 3628517"/>
                <a:gd name="connsiteY23" fmla="*/ 1393625 h 1885637"/>
                <a:gd name="connsiteX24" fmla="*/ 3628517 w 3628517"/>
                <a:gd name="connsiteY24" fmla="*/ 1597660 h 1885637"/>
                <a:gd name="connsiteX25" fmla="*/ 3628517 w 3628517"/>
                <a:gd name="connsiteY25" fmla="*/ 1613540 h 1885637"/>
                <a:gd name="connsiteX26" fmla="*/ 3592909 w 3628517"/>
                <a:gd name="connsiteY26" fmla="*/ 1613540 h 1885637"/>
                <a:gd name="connsiteX27" fmla="*/ 3592909 w 3628517"/>
                <a:gd name="connsiteY27" fmla="*/ 1431725 h 1885637"/>
                <a:gd name="connsiteX28" fmla="*/ 3587293 w 3628517"/>
                <a:gd name="connsiteY28" fmla="*/ 1431725 h 1885637"/>
                <a:gd name="connsiteX29" fmla="*/ 3585289 w 3628517"/>
                <a:gd name="connsiteY29" fmla="*/ 1358900 h 1885637"/>
                <a:gd name="connsiteX30" fmla="*/ 3356689 w 3628517"/>
                <a:gd name="connsiteY30" fmla="*/ 1358900 h 1885637"/>
                <a:gd name="connsiteX31" fmla="*/ 3356689 w 3628517"/>
                <a:gd name="connsiteY31" fmla="*/ 1104900 h 1885637"/>
                <a:gd name="connsiteX32" fmla="*/ 2950289 w 3628517"/>
                <a:gd name="connsiteY32" fmla="*/ 1104900 h 1885637"/>
                <a:gd name="connsiteX33" fmla="*/ 2950289 w 3628517"/>
                <a:gd name="connsiteY33" fmla="*/ 812800 h 1885637"/>
                <a:gd name="connsiteX34" fmla="*/ 2556589 w 3628517"/>
                <a:gd name="connsiteY34" fmla="*/ 812800 h 1885637"/>
                <a:gd name="connsiteX35" fmla="*/ 2556589 w 3628517"/>
                <a:gd name="connsiteY35" fmla="*/ 571500 h 1885637"/>
                <a:gd name="connsiteX36" fmla="*/ 2162889 w 3628517"/>
                <a:gd name="connsiteY36" fmla="*/ 571500 h 1885637"/>
                <a:gd name="connsiteX37" fmla="*/ 2162889 w 3628517"/>
                <a:gd name="connsiteY37" fmla="*/ 304800 h 1885637"/>
                <a:gd name="connsiteX38" fmla="*/ 1781889 w 3628517"/>
                <a:gd name="connsiteY38" fmla="*/ 304800 h 1885637"/>
                <a:gd name="connsiteX39" fmla="*/ 1781889 w 3628517"/>
                <a:gd name="connsiteY39" fmla="*/ 38100 h 1885637"/>
                <a:gd name="connsiteX40" fmla="*/ 20345 w 3628517"/>
                <a:gd name="connsiteY40" fmla="*/ 38100 h 1885637"/>
                <a:gd name="connsiteX0-1" fmla="*/ 3240021 w 3628517"/>
                <a:gd name="connsiteY0-2" fmla="*/ 1877121 h 1885637"/>
                <a:gd name="connsiteX1-3" fmla="*/ 3236158 w 3628517"/>
                <a:gd name="connsiteY1-4" fmla="*/ 1877299 h 1885637"/>
                <a:gd name="connsiteX2-5" fmla="*/ 3240021 w 3628517"/>
                <a:gd name="connsiteY2-6" fmla="*/ 1877121 h 1885637"/>
                <a:gd name="connsiteX3-7" fmla="*/ 3340104 w 3628517"/>
                <a:gd name="connsiteY3-8" fmla="*/ 1876609 h 1885637"/>
                <a:gd name="connsiteX4-9" fmla="*/ 3628054 w 3628517"/>
                <a:gd name="connsiteY4-10" fmla="*/ 1885303 h 1885637"/>
                <a:gd name="connsiteX5-11" fmla="*/ 3628517 w 3628517"/>
                <a:gd name="connsiteY5-12" fmla="*/ 1885326 h 1885637"/>
                <a:gd name="connsiteX6-13" fmla="*/ 3628517 w 3628517"/>
                <a:gd name="connsiteY6-14" fmla="*/ 1885637 h 1885637"/>
                <a:gd name="connsiteX7-15" fmla="*/ 3621684 w 3628517"/>
                <a:gd name="connsiteY7-16" fmla="*/ 1885304 h 1885637"/>
                <a:gd name="connsiteX8-17" fmla="*/ 3489621 w 3628517"/>
                <a:gd name="connsiteY8-18" fmla="*/ 1879998 h 1885637"/>
                <a:gd name="connsiteX9-19" fmla="*/ 3334912 w 3628517"/>
                <a:gd name="connsiteY9-20" fmla="*/ 1876636 h 1885637"/>
                <a:gd name="connsiteX10-21" fmla="*/ 3340104 w 3628517"/>
                <a:gd name="connsiteY10-22" fmla="*/ 1876609 h 1885637"/>
                <a:gd name="connsiteX11-23" fmla="*/ 0 w 3628517"/>
                <a:gd name="connsiteY11-24" fmla="*/ 0 h 1885637"/>
                <a:gd name="connsiteX12-25" fmla="*/ 1817497 w 3628517"/>
                <a:gd name="connsiteY12-26" fmla="*/ 0 h 1885637"/>
                <a:gd name="connsiteX13-27" fmla="*/ 1817497 w 3628517"/>
                <a:gd name="connsiteY13-28" fmla="*/ 266700 h 1885637"/>
                <a:gd name="connsiteX14-29" fmla="*/ 2198497 w 3628517"/>
                <a:gd name="connsiteY14-30" fmla="*/ 266700 h 1885637"/>
                <a:gd name="connsiteX15-31" fmla="*/ 2198497 w 3628517"/>
                <a:gd name="connsiteY15-32" fmla="*/ 533400 h 1885637"/>
                <a:gd name="connsiteX16-33" fmla="*/ 2592197 w 3628517"/>
                <a:gd name="connsiteY16-34" fmla="*/ 533400 h 1885637"/>
                <a:gd name="connsiteX17-35" fmla="*/ 2592197 w 3628517"/>
                <a:gd name="connsiteY17-36" fmla="*/ 774700 h 1885637"/>
                <a:gd name="connsiteX18-37" fmla="*/ 2985897 w 3628517"/>
                <a:gd name="connsiteY18-38" fmla="*/ 774700 h 1885637"/>
                <a:gd name="connsiteX19-39" fmla="*/ 2985897 w 3628517"/>
                <a:gd name="connsiteY19-40" fmla="*/ 1066800 h 1885637"/>
                <a:gd name="connsiteX20-41" fmla="*/ 3392297 w 3628517"/>
                <a:gd name="connsiteY20-42" fmla="*/ 1066800 h 1885637"/>
                <a:gd name="connsiteX21-43" fmla="*/ 3392297 w 3628517"/>
                <a:gd name="connsiteY21-44" fmla="*/ 1320800 h 1885637"/>
                <a:gd name="connsiteX22-45" fmla="*/ 3620897 w 3628517"/>
                <a:gd name="connsiteY22-46" fmla="*/ 1320800 h 1885637"/>
                <a:gd name="connsiteX23-47" fmla="*/ 3622901 w 3628517"/>
                <a:gd name="connsiteY23-48" fmla="*/ 1393625 h 1885637"/>
                <a:gd name="connsiteX24-49" fmla="*/ 3628517 w 3628517"/>
                <a:gd name="connsiteY24-50" fmla="*/ 1393625 h 1885637"/>
                <a:gd name="connsiteX25-51" fmla="*/ 3628517 w 3628517"/>
                <a:gd name="connsiteY25-52" fmla="*/ 1597660 h 1885637"/>
                <a:gd name="connsiteX26-53" fmla="*/ 3628517 w 3628517"/>
                <a:gd name="connsiteY26-54" fmla="*/ 1613540 h 1885637"/>
                <a:gd name="connsiteX27-55" fmla="*/ 3592909 w 3628517"/>
                <a:gd name="connsiteY27-56" fmla="*/ 1613540 h 1885637"/>
                <a:gd name="connsiteX28-57" fmla="*/ 3592909 w 3628517"/>
                <a:gd name="connsiteY28-58" fmla="*/ 1431725 h 1885637"/>
                <a:gd name="connsiteX29-59" fmla="*/ 3587293 w 3628517"/>
                <a:gd name="connsiteY29-60" fmla="*/ 1431725 h 1885637"/>
                <a:gd name="connsiteX30-61" fmla="*/ 3585289 w 3628517"/>
                <a:gd name="connsiteY30-62" fmla="*/ 1358900 h 1885637"/>
                <a:gd name="connsiteX31-63" fmla="*/ 3356689 w 3628517"/>
                <a:gd name="connsiteY31-64" fmla="*/ 1358900 h 1885637"/>
                <a:gd name="connsiteX32-65" fmla="*/ 3356689 w 3628517"/>
                <a:gd name="connsiteY32-66" fmla="*/ 1104900 h 1885637"/>
                <a:gd name="connsiteX33-67" fmla="*/ 2950289 w 3628517"/>
                <a:gd name="connsiteY33-68" fmla="*/ 1104900 h 1885637"/>
                <a:gd name="connsiteX34-69" fmla="*/ 2950289 w 3628517"/>
                <a:gd name="connsiteY34-70" fmla="*/ 812800 h 1885637"/>
                <a:gd name="connsiteX35-71" fmla="*/ 2556589 w 3628517"/>
                <a:gd name="connsiteY35-72" fmla="*/ 812800 h 1885637"/>
                <a:gd name="connsiteX36-73" fmla="*/ 2556589 w 3628517"/>
                <a:gd name="connsiteY36-74" fmla="*/ 571500 h 1885637"/>
                <a:gd name="connsiteX37-75" fmla="*/ 2162889 w 3628517"/>
                <a:gd name="connsiteY37-76" fmla="*/ 571500 h 1885637"/>
                <a:gd name="connsiteX38-77" fmla="*/ 2162889 w 3628517"/>
                <a:gd name="connsiteY38-78" fmla="*/ 304800 h 1885637"/>
                <a:gd name="connsiteX39-79" fmla="*/ 1781889 w 3628517"/>
                <a:gd name="connsiteY39-80" fmla="*/ 304800 h 1885637"/>
                <a:gd name="connsiteX40-81" fmla="*/ 1781889 w 3628517"/>
                <a:gd name="connsiteY40-82" fmla="*/ 38100 h 1885637"/>
                <a:gd name="connsiteX41" fmla="*/ 20345 w 3628517"/>
                <a:gd name="connsiteY41" fmla="*/ 38100 h 1885637"/>
                <a:gd name="connsiteX42" fmla="*/ 0 w 3628517"/>
                <a:gd name="connsiteY42" fmla="*/ 0 h 1885637"/>
                <a:gd name="connsiteX0-83" fmla="*/ 3340104 w 3628517"/>
                <a:gd name="connsiteY0-84" fmla="*/ 1876609 h 1885637"/>
                <a:gd name="connsiteX1-85" fmla="*/ 3628054 w 3628517"/>
                <a:gd name="connsiteY1-86" fmla="*/ 1885303 h 1885637"/>
                <a:gd name="connsiteX2-87" fmla="*/ 3628517 w 3628517"/>
                <a:gd name="connsiteY2-88" fmla="*/ 1885326 h 1885637"/>
                <a:gd name="connsiteX3-89" fmla="*/ 3628517 w 3628517"/>
                <a:gd name="connsiteY3-90" fmla="*/ 1885637 h 1885637"/>
                <a:gd name="connsiteX4-91" fmla="*/ 3621684 w 3628517"/>
                <a:gd name="connsiteY4-92" fmla="*/ 1885304 h 1885637"/>
                <a:gd name="connsiteX5-93" fmla="*/ 3489621 w 3628517"/>
                <a:gd name="connsiteY5-94" fmla="*/ 1879998 h 1885637"/>
                <a:gd name="connsiteX6-95" fmla="*/ 3334912 w 3628517"/>
                <a:gd name="connsiteY6-96" fmla="*/ 1876636 h 1885637"/>
                <a:gd name="connsiteX7-97" fmla="*/ 3340104 w 3628517"/>
                <a:gd name="connsiteY7-98" fmla="*/ 1876609 h 1885637"/>
                <a:gd name="connsiteX8-99" fmla="*/ 0 w 3628517"/>
                <a:gd name="connsiteY8-100" fmla="*/ 0 h 1885637"/>
                <a:gd name="connsiteX9-101" fmla="*/ 1817497 w 3628517"/>
                <a:gd name="connsiteY9-102" fmla="*/ 0 h 1885637"/>
                <a:gd name="connsiteX10-103" fmla="*/ 1817497 w 3628517"/>
                <a:gd name="connsiteY10-104" fmla="*/ 266700 h 1885637"/>
                <a:gd name="connsiteX11-105" fmla="*/ 2198497 w 3628517"/>
                <a:gd name="connsiteY11-106" fmla="*/ 266700 h 1885637"/>
                <a:gd name="connsiteX12-107" fmla="*/ 2198497 w 3628517"/>
                <a:gd name="connsiteY12-108" fmla="*/ 533400 h 1885637"/>
                <a:gd name="connsiteX13-109" fmla="*/ 2592197 w 3628517"/>
                <a:gd name="connsiteY13-110" fmla="*/ 533400 h 1885637"/>
                <a:gd name="connsiteX14-111" fmla="*/ 2592197 w 3628517"/>
                <a:gd name="connsiteY14-112" fmla="*/ 774700 h 1885637"/>
                <a:gd name="connsiteX15-113" fmla="*/ 2985897 w 3628517"/>
                <a:gd name="connsiteY15-114" fmla="*/ 774700 h 1885637"/>
                <a:gd name="connsiteX16-115" fmla="*/ 2985897 w 3628517"/>
                <a:gd name="connsiteY16-116" fmla="*/ 1066800 h 1885637"/>
                <a:gd name="connsiteX17-117" fmla="*/ 3392297 w 3628517"/>
                <a:gd name="connsiteY17-118" fmla="*/ 1066800 h 1885637"/>
                <a:gd name="connsiteX18-119" fmla="*/ 3392297 w 3628517"/>
                <a:gd name="connsiteY18-120" fmla="*/ 1320800 h 1885637"/>
                <a:gd name="connsiteX19-121" fmla="*/ 3620897 w 3628517"/>
                <a:gd name="connsiteY19-122" fmla="*/ 1320800 h 1885637"/>
                <a:gd name="connsiteX20-123" fmla="*/ 3622901 w 3628517"/>
                <a:gd name="connsiteY20-124" fmla="*/ 1393625 h 1885637"/>
                <a:gd name="connsiteX21-125" fmla="*/ 3628517 w 3628517"/>
                <a:gd name="connsiteY21-126" fmla="*/ 1393625 h 1885637"/>
                <a:gd name="connsiteX22-127" fmla="*/ 3628517 w 3628517"/>
                <a:gd name="connsiteY22-128" fmla="*/ 1597660 h 1885637"/>
                <a:gd name="connsiteX23-129" fmla="*/ 3628517 w 3628517"/>
                <a:gd name="connsiteY23-130" fmla="*/ 1613540 h 1885637"/>
                <a:gd name="connsiteX24-131" fmla="*/ 3592909 w 3628517"/>
                <a:gd name="connsiteY24-132" fmla="*/ 1613540 h 1885637"/>
                <a:gd name="connsiteX25-133" fmla="*/ 3592909 w 3628517"/>
                <a:gd name="connsiteY25-134" fmla="*/ 1431725 h 1885637"/>
                <a:gd name="connsiteX26-135" fmla="*/ 3587293 w 3628517"/>
                <a:gd name="connsiteY26-136" fmla="*/ 1431725 h 1885637"/>
                <a:gd name="connsiteX27-137" fmla="*/ 3585289 w 3628517"/>
                <a:gd name="connsiteY27-138" fmla="*/ 1358900 h 1885637"/>
                <a:gd name="connsiteX28-139" fmla="*/ 3356689 w 3628517"/>
                <a:gd name="connsiteY28-140" fmla="*/ 1358900 h 1885637"/>
                <a:gd name="connsiteX29-141" fmla="*/ 3356689 w 3628517"/>
                <a:gd name="connsiteY29-142" fmla="*/ 1104900 h 1885637"/>
                <a:gd name="connsiteX30-143" fmla="*/ 2950289 w 3628517"/>
                <a:gd name="connsiteY30-144" fmla="*/ 1104900 h 1885637"/>
                <a:gd name="connsiteX31-145" fmla="*/ 2950289 w 3628517"/>
                <a:gd name="connsiteY31-146" fmla="*/ 812800 h 1885637"/>
                <a:gd name="connsiteX32-147" fmla="*/ 2556589 w 3628517"/>
                <a:gd name="connsiteY32-148" fmla="*/ 812800 h 1885637"/>
                <a:gd name="connsiteX33-149" fmla="*/ 2556589 w 3628517"/>
                <a:gd name="connsiteY33-150" fmla="*/ 571500 h 1885637"/>
                <a:gd name="connsiteX34-151" fmla="*/ 2162889 w 3628517"/>
                <a:gd name="connsiteY34-152" fmla="*/ 571500 h 1885637"/>
                <a:gd name="connsiteX35-153" fmla="*/ 2162889 w 3628517"/>
                <a:gd name="connsiteY35-154" fmla="*/ 304800 h 1885637"/>
                <a:gd name="connsiteX36-155" fmla="*/ 1781889 w 3628517"/>
                <a:gd name="connsiteY36-156" fmla="*/ 304800 h 1885637"/>
                <a:gd name="connsiteX37-157" fmla="*/ 1781889 w 3628517"/>
                <a:gd name="connsiteY37-158" fmla="*/ 38100 h 1885637"/>
                <a:gd name="connsiteX38-159" fmla="*/ 20345 w 3628517"/>
                <a:gd name="connsiteY38-160" fmla="*/ 38100 h 1885637"/>
                <a:gd name="connsiteX39-161" fmla="*/ 0 w 3628517"/>
                <a:gd name="connsiteY39-162" fmla="*/ 0 h 1885637"/>
                <a:gd name="connsiteX0-163" fmla="*/ 3334912 w 3628517"/>
                <a:gd name="connsiteY0-164" fmla="*/ 1876636 h 1885637"/>
                <a:gd name="connsiteX1-165" fmla="*/ 3628054 w 3628517"/>
                <a:gd name="connsiteY1-166" fmla="*/ 1885303 h 1885637"/>
                <a:gd name="connsiteX2-167" fmla="*/ 3628517 w 3628517"/>
                <a:gd name="connsiteY2-168" fmla="*/ 1885326 h 1885637"/>
                <a:gd name="connsiteX3-169" fmla="*/ 3628517 w 3628517"/>
                <a:gd name="connsiteY3-170" fmla="*/ 1885637 h 1885637"/>
                <a:gd name="connsiteX4-171" fmla="*/ 3621684 w 3628517"/>
                <a:gd name="connsiteY4-172" fmla="*/ 1885304 h 1885637"/>
                <a:gd name="connsiteX5-173" fmla="*/ 3489621 w 3628517"/>
                <a:gd name="connsiteY5-174" fmla="*/ 1879998 h 1885637"/>
                <a:gd name="connsiteX6-175" fmla="*/ 3334912 w 3628517"/>
                <a:gd name="connsiteY6-176" fmla="*/ 1876636 h 1885637"/>
                <a:gd name="connsiteX7-177" fmla="*/ 0 w 3628517"/>
                <a:gd name="connsiteY7-178" fmla="*/ 0 h 1885637"/>
                <a:gd name="connsiteX8-179" fmla="*/ 1817497 w 3628517"/>
                <a:gd name="connsiteY8-180" fmla="*/ 0 h 1885637"/>
                <a:gd name="connsiteX9-181" fmla="*/ 1817497 w 3628517"/>
                <a:gd name="connsiteY9-182" fmla="*/ 266700 h 1885637"/>
                <a:gd name="connsiteX10-183" fmla="*/ 2198497 w 3628517"/>
                <a:gd name="connsiteY10-184" fmla="*/ 266700 h 1885637"/>
                <a:gd name="connsiteX11-185" fmla="*/ 2198497 w 3628517"/>
                <a:gd name="connsiteY11-186" fmla="*/ 533400 h 1885637"/>
                <a:gd name="connsiteX12-187" fmla="*/ 2592197 w 3628517"/>
                <a:gd name="connsiteY12-188" fmla="*/ 533400 h 1885637"/>
                <a:gd name="connsiteX13-189" fmla="*/ 2592197 w 3628517"/>
                <a:gd name="connsiteY13-190" fmla="*/ 774700 h 1885637"/>
                <a:gd name="connsiteX14-191" fmla="*/ 2985897 w 3628517"/>
                <a:gd name="connsiteY14-192" fmla="*/ 774700 h 1885637"/>
                <a:gd name="connsiteX15-193" fmla="*/ 2985897 w 3628517"/>
                <a:gd name="connsiteY15-194" fmla="*/ 1066800 h 1885637"/>
                <a:gd name="connsiteX16-195" fmla="*/ 3392297 w 3628517"/>
                <a:gd name="connsiteY16-196" fmla="*/ 1066800 h 1885637"/>
                <a:gd name="connsiteX17-197" fmla="*/ 3392297 w 3628517"/>
                <a:gd name="connsiteY17-198" fmla="*/ 1320800 h 1885637"/>
                <a:gd name="connsiteX18-199" fmla="*/ 3620897 w 3628517"/>
                <a:gd name="connsiteY18-200" fmla="*/ 1320800 h 1885637"/>
                <a:gd name="connsiteX19-201" fmla="*/ 3622901 w 3628517"/>
                <a:gd name="connsiteY19-202" fmla="*/ 1393625 h 1885637"/>
                <a:gd name="connsiteX20-203" fmla="*/ 3628517 w 3628517"/>
                <a:gd name="connsiteY20-204" fmla="*/ 1393625 h 1885637"/>
                <a:gd name="connsiteX21-205" fmla="*/ 3628517 w 3628517"/>
                <a:gd name="connsiteY21-206" fmla="*/ 1597660 h 1885637"/>
                <a:gd name="connsiteX22-207" fmla="*/ 3628517 w 3628517"/>
                <a:gd name="connsiteY22-208" fmla="*/ 1613540 h 1885637"/>
                <a:gd name="connsiteX23-209" fmla="*/ 3592909 w 3628517"/>
                <a:gd name="connsiteY23-210" fmla="*/ 1613540 h 1885637"/>
                <a:gd name="connsiteX24-211" fmla="*/ 3592909 w 3628517"/>
                <a:gd name="connsiteY24-212" fmla="*/ 1431725 h 1885637"/>
                <a:gd name="connsiteX25-213" fmla="*/ 3587293 w 3628517"/>
                <a:gd name="connsiteY25-214" fmla="*/ 1431725 h 1885637"/>
                <a:gd name="connsiteX26-215" fmla="*/ 3585289 w 3628517"/>
                <a:gd name="connsiteY26-216" fmla="*/ 1358900 h 1885637"/>
                <a:gd name="connsiteX27-217" fmla="*/ 3356689 w 3628517"/>
                <a:gd name="connsiteY27-218" fmla="*/ 1358900 h 1885637"/>
                <a:gd name="connsiteX28-219" fmla="*/ 3356689 w 3628517"/>
                <a:gd name="connsiteY28-220" fmla="*/ 1104900 h 1885637"/>
                <a:gd name="connsiteX29-221" fmla="*/ 2950289 w 3628517"/>
                <a:gd name="connsiteY29-222" fmla="*/ 1104900 h 1885637"/>
                <a:gd name="connsiteX30-223" fmla="*/ 2950289 w 3628517"/>
                <a:gd name="connsiteY30-224" fmla="*/ 812800 h 1885637"/>
                <a:gd name="connsiteX31-225" fmla="*/ 2556589 w 3628517"/>
                <a:gd name="connsiteY31-226" fmla="*/ 812800 h 1885637"/>
                <a:gd name="connsiteX32-227" fmla="*/ 2556589 w 3628517"/>
                <a:gd name="connsiteY32-228" fmla="*/ 571500 h 1885637"/>
                <a:gd name="connsiteX33-229" fmla="*/ 2162889 w 3628517"/>
                <a:gd name="connsiteY33-230" fmla="*/ 571500 h 1885637"/>
                <a:gd name="connsiteX34-231" fmla="*/ 2162889 w 3628517"/>
                <a:gd name="connsiteY34-232" fmla="*/ 304800 h 1885637"/>
                <a:gd name="connsiteX35-233" fmla="*/ 1781889 w 3628517"/>
                <a:gd name="connsiteY35-234" fmla="*/ 304800 h 1885637"/>
                <a:gd name="connsiteX36-235" fmla="*/ 1781889 w 3628517"/>
                <a:gd name="connsiteY36-236" fmla="*/ 38100 h 1885637"/>
                <a:gd name="connsiteX37-237" fmla="*/ 20345 w 3628517"/>
                <a:gd name="connsiteY37-238" fmla="*/ 38100 h 1885637"/>
                <a:gd name="connsiteX38-239" fmla="*/ 0 w 3628517"/>
                <a:gd name="connsiteY38-240" fmla="*/ 0 h 1885637"/>
                <a:gd name="connsiteX0-241" fmla="*/ 3489621 w 3628517"/>
                <a:gd name="connsiteY0-242" fmla="*/ 1879998 h 1885637"/>
                <a:gd name="connsiteX1-243" fmla="*/ 3628054 w 3628517"/>
                <a:gd name="connsiteY1-244" fmla="*/ 1885303 h 1885637"/>
                <a:gd name="connsiteX2-245" fmla="*/ 3628517 w 3628517"/>
                <a:gd name="connsiteY2-246" fmla="*/ 1885326 h 1885637"/>
                <a:gd name="connsiteX3-247" fmla="*/ 3628517 w 3628517"/>
                <a:gd name="connsiteY3-248" fmla="*/ 1885637 h 1885637"/>
                <a:gd name="connsiteX4-249" fmla="*/ 3621684 w 3628517"/>
                <a:gd name="connsiteY4-250" fmla="*/ 1885304 h 1885637"/>
                <a:gd name="connsiteX5-251" fmla="*/ 3489621 w 3628517"/>
                <a:gd name="connsiteY5-252" fmla="*/ 1879998 h 1885637"/>
                <a:gd name="connsiteX6-253" fmla="*/ 0 w 3628517"/>
                <a:gd name="connsiteY6-254" fmla="*/ 0 h 1885637"/>
                <a:gd name="connsiteX7-255" fmla="*/ 1817497 w 3628517"/>
                <a:gd name="connsiteY7-256" fmla="*/ 0 h 1885637"/>
                <a:gd name="connsiteX8-257" fmla="*/ 1817497 w 3628517"/>
                <a:gd name="connsiteY8-258" fmla="*/ 266700 h 1885637"/>
                <a:gd name="connsiteX9-259" fmla="*/ 2198497 w 3628517"/>
                <a:gd name="connsiteY9-260" fmla="*/ 266700 h 1885637"/>
                <a:gd name="connsiteX10-261" fmla="*/ 2198497 w 3628517"/>
                <a:gd name="connsiteY10-262" fmla="*/ 533400 h 1885637"/>
                <a:gd name="connsiteX11-263" fmla="*/ 2592197 w 3628517"/>
                <a:gd name="connsiteY11-264" fmla="*/ 533400 h 1885637"/>
                <a:gd name="connsiteX12-265" fmla="*/ 2592197 w 3628517"/>
                <a:gd name="connsiteY12-266" fmla="*/ 774700 h 1885637"/>
                <a:gd name="connsiteX13-267" fmla="*/ 2985897 w 3628517"/>
                <a:gd name="connsiteY13-268" fmla="*/ 774700 h 1885637"/>
                <a:gd name="connsiteX14-269" fmla="*/ 2985897 w 3628517"/>
                <a:gd name="connsiteY14-270" fmla="*/ 1066800 h 1885637"/>
                <a:gd name="connsiteX15-271" fmla="*/ 3392297 w 3628517"/>
                <a:gd name="connsiteY15-272" fmla="*/ 1066800 h 1885637"/>
                <a:gd name="connsiteX16-273" fmla="*/ 3392297 w 3628517"/>
                <a:gd name="connsiteY16-274" fmla="*/ 1320800 h 1885637"/>
                <a:gd name="connsiteX17-275" fmla="*/ 3620897 w 3628517"/>
                <a:gd name="connsiteY17-276" fmla="*/ 1320800 h 1885637"/>
                <a:gd name="connsiteX18-277" fmla="*/ 3622901 w 3628517"/>
                <a:gd name="connsiteY18-278" fmla="*/ 1393625 h 1885637"/>
                <a:gd name="connsiteX19-279" fmla="*/ 3628517 w 3628517"/>
                <a:gd name="connsiteY19-280" fmla="*/ 1393625 h 1885637"/>
                <a:gd name="connsiteX20-281" fmla="*/ 3628517 w 3628517"/>
                <a:gd name="connsiteY20-282" fmla="*/ 1597660 h 1885637"/>
                <a:gd name="connsiteX21-283" fmla="*/ 3628517 w 3628517"/>
                <a:gd name="connsiteY21-284" fmla="*/ 1613540 h 1885637"/>
                <a:gd name="connsiteX22-285" fmla="*/ 3592909 w 3628517"/>
                <a:gd name="connsiteY22-286" fmla="*/ 1613540 h 1885637"/>
                <a:gd name="connsiteX23-287" fmla="*/ 3592909 w 3628517"/>
                <a:gd name="connsiteY23-288" fmla="*/ 1431725 h 1885637"/>
                <a:gd name="connsiteX24-289" fmla="*/ 3587293 w 3628517"/>
                <a:gd name="connsiteY24-290" fmla="*/ 1431725 h 1885637"/>
                <a:gd name="connsiteX25-291" fmla="*/ 3585289 w 3628517"/>
                <a:gd name="connsiteY25-292" fmla="*/ 1358900 h 1885637"/>
                <a:gd name="connsiteX26-293" fmla="*/ 3356689 w 3628517"/>
                <a:gd name="connsiteY26-294" fmla="*/ 1358900 h 1885637"/>
                <a:gd name="connsiteX27-295" fmla="*/ 3356689 w 3628517"/>
                <a:gd name="connsiteY27-296" fmla="*/ 1104900 h 1885637"/>
                <a:gd name="connsiteX28-297" fmla="*/ 2950289 w 3628517"/>
                <a:gd name="connsiteY28-298" fmla="*/ 1104900 h 1885637"/>
                <a:gd name="connsiteX29-299" fmla="*/ 2950289 w 3628517"/>
                <a:gd name="connsiteY29-300" fmla="*/ 812800 h 1885637"/>
                <a:gd name="connsiteX30-301" fmla="*/ 2556589 w 3628517"/>
                <a:gd name="connsiteY30-302" fmla="*/ 812800 h 1885637"/>
                <a:gd name="connsiteX31-303" fmla="*/ 2556589 w 3628517"/>
                <a:gd name="connsiteY31-304" fmla="*/ 571500 h 1885637"/>
                <a:gd name="connsiteX32-305" fmla="*/ 2162889 w 3628517"/>
                <a:gd name="connsiteY32-306" fmla="*/ 571500 h 1885637"/>
                <a:gd name="connsiteX33-307" fmla="*/ 2162889 w 3628517"/>
                <a:gd name="connsiteY33-308" fmla="*/ 304800 h 1885637"/>
                <a:gd name="connsiteX34-309" fmla="*/ 1781889 w 3628517"/>
                <a:gd name="connsiteY34-310" fmla="*/ 304800 h 1885637"/>
                <a:gd name="connsiteX35-311" fmla="*/ 1781889 w 3628517"/>
                <a:gd name="connsiteY35-312" fmla="*/ 38100 h 1885637"/>
                <a:gd name="connsiteX36-313" fmla="*/ 20345 w 3628517"/>
                <a:gd name="connsiteY36-314" fmla="*/ 38100 h 1885637"/>
                <a:gd name="connsiteX37-315" fmla="*/ 0 w 3628517"/>
                <a:gd name="connsiteY37-316" fmla="*/ 0 h 1885637"/>
                <a:gd name="connsiteX0-317" fmla="*/ 3621684 w 3628517"/>
                <a:gd name="connsiteY0-318" fmla="*/ 1885304 h 1885637"/>
                <a:gd name="connsiteX1-319" fmla="*/ 3628054 w 3628517"/>
                <a:gd name="connsiteY1-320" fmla="*/ 1885303 h 1885637"/>
                <a:gd name="connsiteX2-321" fmla="*/ 3628517 w 3628517"/>
                <a:gd name="connsiteY2-322" fmla="*/ 1885326 h 1885637"/>
                <a:gd name="connsiteX3-323" fmla="*/ 3628517 w 3628517"/>
                <a:gd name="connsiteY3-324" fmla="*/ 1885637 h 1885637"/>
                <a:gd name="connsiteX4-325" fmla="*/ 3621684 w 3628517"/>
                <a:gd name="connsiteY4-326" fmla="*/ 1885304 h 1885637"/>
                <a:gd name="connsiteX5-327" fmla="*/ 0 w 3628517"/>
                <a:gd name="connsiteY5-328" fmla="*/ 0 h 1885637"/>
                <a:gd name="connsiteX6-329" fmla="*/ 1817497 w 3628517"/>
                <a:gd name="connsiteY6-330" fmla="*/ 0 h 1885637"/>
                <a:gd name="connsiteX7-331" fmla="*/ 1817497 w 3628517"/>
                <a:gd name="connsiteY7-332" fmla="*/ 266700 h 1885637"/>
                <a:gd name="connsiteX8-333" fmla="*/ 2198497 w 3628517"/>
                <a:gd name="connsiteY8-334" fmla="*/ 266700 h 1885637"/>
                <a:gd name="connsiteX9-335" fmla="*/ 2198497 w 3628517"/>
                <a:gd name="connsiteY9-336" fmla="*/ 533400 h 1885637"/>
                <a:gd name="connsiteX10-337" fmla="*/ 2592197 w 3628517"/>
                <a:gd name="connsiteY10-338" fmla="*/ 533400 h 1885637"/>
                <a:gd name="connsiteX11-339" fmla="*/ 2592197 w 3628517"/>
                <a:gd name="connsiteY11-340" fmla="*/ 774700 h 1885637"/>
                <a:gd name="connsiteX12-341" fmla="*/ 2985897 w 3628517"/>
                <a:gd name="connsiteY12-342" fmla="*/ 774700 h 1885637"/>
                <a:gd name="connsiteX13-343" fmla="*/ 2985897 w 3628517"/>
                <a:gd name="connsiteY13-344" fmla="*/ 1066800 h 1885637"/>
                <a:gd name="connsiteX14-345" fmla="*/ 3392297 w 3628517"/>
                <a:gd name="connsiteY14-346" fmla="*/ 1066800 h 1885637"/>
                <a:gd name="connsiteX15-347" fmla="*/ 3392297 w 3628517"/>
                <a:gd name="connsiteY15-348" fmla="*/ 1320800 h 1885637"/>
                <a:gd name="connsiteX16-349" fmla="*/ 3620897 w 3628517"/>
                <a:gd name="connsiteY16-350" fmla="*/ 1320800 h 1885637"/>
                <a:gd name="connsiteX17-351" fmla="*/ 3622901 w 3628517"/>
                <a:gd name="connsiteY17-352" fmla="*/ 1393625 h 1885637"/>
                <a:gd name="connsiteX18-353" fmla="*/ 3628517 w 3628517"/>
                <a:gd name="connsiteY18-354" fmla="*/ 1393625 h 1885637"/>
                <a:gd name="connsiteX19-355" fmla="*/ 3628517 w 3628517"/>
                <a:gd name="connsiteY19-356" fmla="*/ 1597660 h 1885637"/>
                <a:gd name="connsiteX20-357" fmla="*/ 3628517 w 3628517"/>
                <a:gd name="connsiteY20-358" fmla="*/ 1613540 h 1885637"/>
                <a:gd name="connsiteX21-359" fmla="*/ 3592909 w 3628517"/>
                <a:gd name="connsiteY21-360" fmla="*/ 1613540 h 1885637"/>
                <a:gd name="connsiteX22-361" fmla="*/ 3592909 w 3628517"/>
                <a:gd name="connsiteY22-362" fmla="*/ 1431725 h 1885637"/>
                <a:gd name="connsiteX23-363" fmla="*/ 3587293 w 3628517"/>
                <a:gd name="connsiteY23-364" fmla="*/ 1431725 h 1885637"/>
                <a:gd name="connsiteX24-365" fmla="*/ 3585289 w 3628517"/>
                <a:gd name="connsiteY24-366" fmla="*/ 1358900 h 1885637"/>
                <a:gd name="connsiteX25-367" fmla="*/ 3356689 w 3628517"/>
                <a:gd name="connsiteY25-368" fmla="*/ 1358900 h 1885637"/>
                <a:gd name="connsiteX26-369" fmla="*/ 3356689 w 3628517"/>
                <a:gd name="connsiteY26-370" fmla="*/ 1104900 h 1885637"/>
                <a:gd name="connsiteX27-371" fmla="*/ 2950289 w 3628517"/>
                <a:gd name="connsiteY27-372" fmla="*/ 1104900 h 1885637"/>
                <a:gd name="connsiteX28-373" fmla="*/ 2950289 w 3628517"/>
                <a:gd name="connsiteY28-374" fmla="*/ 812800 h 1885637"/>
                <a:gd name="connsiteX29-375" fmla="*/ 2556589 w 3628517"/>
                <a:gd name="connsiteY29-376" fmla="*/ 812800 h 1885637"/>
                <a:gd name="connsiteX30-377" fmla="*/ 2556589 w 3628517"/>
                <a:gd name="connsiteY30-378" fmla="*/ 571500 h 1885637"/>
                <a:gd name="connsiteX31-379" fmla="*/ 2162889 w 3628517"/>
                <a:gd name="connsiteY31-380" fmla="*/ 571500 h 1885637"/>
                <a:gd name="connsiteX32-381" fmla="*/ 2162889 w 3628517"/>
                <a:gd name="connsiteY32-382" fmla="*/ 304800 h 1885637"/>
                <a:gd name="connsiteX33-383" fmla="*/ 1781889 w 3628517"/>
                <a:gd name="connsiteY33-384" fmla="*/ 304800 h 1885637"/>
                <a:gd name="connsiteX34-385" fmla="*/ 1781889 w 3628517"/>
                <a:gd name="connsiteY34-386" fmla="*/ 38100 h 1885637"/>
                <a:gd name="connsiteX35-387" fmla="*/ 20345 w 3628517"/>
                <a:gd name="connsiteY35-388" fmla="*/ 38100 h 1885637"/>
                <a:gd name="connsiteX36-389" fmla="*/ 0 w 3628517"/>
                <a:gd name="connsiteY36-390" fmla="*/ 0 h 1885637"/>
                <a:gd name="connsiteX0-391" fmla="*/ 3628517 w 3628517"/>
                <a:gd name="connsiteY0-392" fmla="*/ 1885637 h 1885637"/>
                <a:gd name="connsiteX1-393" fmla="*/ 3628054 w 3628517"/>
                <a:gd name="connsiteY1-394" fmla="*/ 1885303 h 1885637"/>
                <a:gd name="connsiteX2-395" fmla="*/ 3628517 w 3628517"/>
                <a:gd name="connsiteY2-396" fmla="*/ 1885326 h 1885637"/>
                <a:gd name="connsiteX3-397" fmla="*/ 3628517 w 3628517"/>
                <a:gd name="connsiteY3-398" fmla="*/ 1885637 h 1885637"/>
                <a:gd name="connsiteX4-399" fmla="*/ 0 w 3628517"/>
                <a:gd name="connsiteY4-400" fmla="*/ 0 h 1885637"/>
                <a:gd name="connsiteX5-401" fmla="*/ 1817497 w 3628517"/>
                <a:gd name="connsiteY5-402" fmla="*/ 0 h 1885637"/>
                <a:gd name="connsiteX6-403" fmla="*/ 1817497 w 3628517"/>
                <a:gd name="connsiteY6-404" fmla="*/ 266700 h 1885637"/>
                <a:gd name="connsiteX7-405" fmla="*/ 2198497 w 3628517"/>
                <a:gd name="connsiteY7-406" fmla="*/ 266700 h 1885637"/>
                <a:gd name="connsiteX8-407" fmla="*/ 2198497 w 3628517"/>
                <a:gd name="connsiteY8-408" fmla="*/ 533400 h 1885637"/>
                <a:gd name="connsiteX9-409" fmla="*/ 2592197 w 3628517"/>
                <a:gd name="connsiteY9-410" fmla="*/ 533400 h 1885637"/>
                <a:gd name="connsiteX10-411" fmla="*/ 2592197 w 3628517"/>
                <a:gd name="connsiteY10-412" fmla="*/ 774700 h 1885637"/>
                <a:gd name="connsiteX11-413" fmla="*/ 2985897 w 3628517"/>
                <a:gd name="connsiteY11-414" fmla="*/ 774700 h 1885637"/>
                <a:gd name="connsiteX12-415" fmla="*/ 2985897 w 3628517"/>
                <a:gd name="connsiteY12-416" fmla="*/ 1066800 h 1885637"/>
                <a:gd name="connsiteX13-417" fmla="*/ 3392297 w 3628517"/>
                <a:gd name="connsiteY13-418" fmla="*/ 1066800 h 1885637"/>
                <a:gd name="connsiteX14-419" fmla="*/ 3392297 w 3628517"/>
                <a:gd name="connsiteY14-420" fmla="*/ 1320800 h 1885637"/>
                <a:gd name="connsiteX15-421" fmla="*/ 3620897 w 3628517"/>
                <a:gd name="connsiteY15-422" fmla="*/ 1320800 h 1885637"/>
                <a:gd name="connsiteX16-423" fmla="*/ 3622901 w 3628517"/>
                <a:gd name="connsiteY16-424" fmla="*/ 1393625 h 1885637"/>
                <a:gd name="connsiteX17-425" fmla="*/ 3628517 w 3628517"/>
                <a:gd name="connsiteY17-426" fmla="*/ 1393625 h 1885637"/>
                <a:gd name="connsiteX18-427" fmla="*/ 3628517 w 3628517"/>
                <a:gd name="connsiteY18-428" fmla="*/ 1597660 h 1885637"/>
                <a:gd name="connsiteX19-429" fmla="*/ 3628517 w 3628517"/>
                <a:gd name="connsiteY19-430" fmla="*/ 1613540 h 1885637"/>
                <a:gd name="connsiteX20-431" fmla="*/ 3592909 w 3628517"/>
                <a:gd name="connsiteY20-432" fmla="*/ 1613540 h 1885637"/>
                <a:gd name="connsiteX21-433" fmla="*/ 3592909 w 3628517"/>
                <a:gd name="connsiteY21-434" fmla="*/ 1431725 h 1885637"/>
                <a:gd name="connsiteX22-435" fmla="*/ 3587293 w 3628517"/>
                <a:gd name="connsiteY22-436" fmla="*/ 1431725 h 1885637"/>
                <a:gd name="connsiteX23-437" fmla="*/ 3585289 w 3628517"/>
                <a:gd name="connsiteY23-438" fmla="*/ 1358900 h 1885637"/>
                <a:gd name="connsiteX24-439" fmla="*/ 3356689 w 3628517"/>
                <a:gd name="connsiteY24-440" fmla="*/ 1358900 h 1885637"/>
                <a:gd name="connsiteX25-441" fmla="*/ 3356689 w 3628517"/>
                <a:gd name="connsiteY25-442" fmla="*/ 1104900 h 1885637"/>
                <a:gd name="connsiteX26-443" fmla="*/ 2950289 w 3628517"/>
                <a:gd name="connsiteY26-444" fmla="*/ 1104900 h 1885637"/>
                <a:gd name="connsiteX27-445" fmla="*/ 2950289 w 3628517"/>
                <a:gd name="connsiteY27-446" fmla="*/ 812800 h 1885637"/>
                <a:gd name="connsiteX28-447" fmla="*/ 2556589 w 3628517"/>
                <a:gd name="connsiteY28-448" fmla="*/ 812800 h 1885637"/>
                <a:gd name="connsiteX29-449" fmla="*/ 2556589 w 3628517"/>
                <a:gd name="connsiteY29-450" fmla="*/ 571500 h 1885637"/>
                <a:gd name="connsiteX30-451" fmla="*/ 2162889 w 3628517"/>
                <a:gd name="connsiteY30-452" fmla="*/ 571500 h 1885637"/>
                <a:gd name="connsiteX31-453" fmla="*/ 2162889 w 3628517"/>
                <a:gd name="connsiteY31-454" fmla="*/ 304800 h 1885637"/>
                <a:gd name="connsiteX32-455" fmla="*/ 1781889 w 3628517"/>
                <a:gd name="connsiteY32-456" fmla="*/ 304800 h 1885637"/>
                <a:gd name="connsiteX33-457" fmla="*/ 1781889 w 3628517"/>
                <a:gd name="connsiteY33-458" fmla="*/ 38100 h 1885637"/>
                <a:gd name="connsiteX34-459" fmla="*/ 20345 w 3628517"/>
                <a:gd name="connsiteY34-460" fmla="*/ 38100 h 1885637"/>
                <a:gd name="connsiteX35-461" fmla="*/ 0 w 3628517"/>
                <a:gd name="connsiteY35-462" fmla="*/ 0 h 1885637"/>
                <a:gd name="connsiteX0-463" fmla="*/ 3628517 w 3628517"/>
                <a:gd name="connsiteY0-464" fmla="*/ 1885326 h 1885326"/>
                <a:gd name="connsiteX1-465" fmla="*/ 3628054 w 3628517"/>
                <a:gd name="connsiteY1-466" fmla="*/ 1885303 h 1885326"/>
                <a:gd name="connsiteX2-467" fmla="*/ 3628517 w 3628517"/>
                <a:gd name="connsiteY2-468" fmla="*/ 1885326 h 1885326"/>
                <a:gd name="connsiteX3-469" fmla="*/ 0 w 3628517"/>
                <a:gd name="connsiteY3-470" fmla="*/ 0 h 1885326"/>
                <a:gd name="connsiteX4-471" fmla="*/ 1817497 w 3628517"/>
                <a:gd name="connsiteY4-472" fmla="*/ 0 h 1885326"/>
                <a:gd name="connsiteX5-473" fmla="*/ 1817497 w 3628517"/>
                <a:gd name="connsiteY5-474" fmla="*/ 266700 h 1885326"/>
                <a:gd name="connsiteX6-475" fmla="*/ 2198497 w 3628517"/>
                <a:gd name="connsiteY6-476" fmla="*/ 266700 h 1885326"/>
                <a:gd name="connsiteX7-477" fmla="*/ 2198497 w 3628517"/>
                <a:gd name="connsiteY7-478" fmla="*/ 533400 h 1885326"/>
                <a:gd name="connsiteX8-479" fmla="*/ 2592197 w 3628517"/>
                <a:gd name="connsiteY8-480" fmla="*/ 533400 h 1885326"/>
                <a:gd name="connsiteX9-481" fmla="*/ 2592197 w 3628517"/>
                <a:gd name="connsiteY9-482" fmla="*/ 774700 h 1885326"/>
                <a:gd name="connsiteX10-483" fmla="*/ 2985897 w 3628517"/>
                <a:gd name="connsiteY10-484" fmla="*/ 774700 h 1885326"/>
                <a:gd name="connsiteX11-485" fmla="*/ 2985897 w 3628517"/>
                <a:gd name="connsiteY11-486" fmla="*/ 1066800 h 1885326"/>
                <a:gd name="connsiteX12-487" fmla="*/ 3392297 w 3628517"/>
                <a:gd name="connsiteY12-488" fmla="*/ 1066800 h 1885326"/>
                <a:gd name="connsiteX13-489" fmla="*/ 3392297 w 3628517"/>
                <a:gd name="connsiteY13-490" fmla="*/ 1320800 h 1885326"/>
                <a:gd name="connsiteX14-491" fmla="*/ 3620897 w 3628517"/>
                <a:gd name="connsiteY14-492" fmla="*/ 1320800 h 1885326"/>
                <a:gd name="connsiteX15-493" fmla="*/ 3622901 w 3628517"/>
                <a:gd name="connsiteY15-494" fmla="*/ 1393625 h 1885326"/>
                <a:gd name="connsiteX16-495" fmla="*/ 3628517 w 3628517"/>
                <a:gd name="connsiteY16-496" fmla="*/ 1393625 h 1885326"/>
                <a:gd name="connsiteX17-497" fmla="*/ 3628517 w 3628517"/>
                <a:gd name="connsiteY17-498" fmla="*/ 1597660 h 1885326"/>
                <a:gd name="connsiteX18-499" fmla="*/ 3628517 w 3628517"/>
                <a:gd name="connsiteY18-500" fmla="*/ 1613540 h 1885326"/>
                <a:gd name="connsiteX19-501" fmla="*/ 3592909 w 3628517"/>
                <a:gd name="connsiteY19-502" fmla="*/ 1613540 h 1885326"/>
                <a:gd name="connsiteX20-503" fmla="*/ 3592909 w 3628517"/>
                <a:gd name="connsiteY20-504" fmla="*/ 1431725 h 1885326"/>
                <a:gd name="connsiteX21-505" fmla="*/ 3587293 w 3628517"/>
                <a:gd name="connsiteY21-506" fmla="*/ 1431725 h 1885326"/>
                <a:gd name="connsiteX22-507" fmla="*/ 3585289 w 3628517"/>
                <a:gd name="connsiteY22-508" fmla="*/ 1358900 h 1885326"/>
                <a:gd name="connsiteX23-509" fmla="*/ 3356689 w 3628517"/>
                <a:gd name="connsiteY23-510" fmla="*/ 1358900 h 1885326"/>
                <a:gd name="connsiteX24-511" fmla="*/ 3356689 w 3628517"/>
                <a:gd name="connsiteY24-512" fmla="*/ 1104900 h 1885326"/>
                <a:gd name="connsiteX25-513" fmla="*/ 2950289 w 3628517"/>
                <a:gd name="connsiteY25-514" fmla="*/ 1104900 h 1885326"/>
                <a:gd name="connsiteX26-515" fmla="*/ 2950289 w 3628517"/>
                <a:gd name="connsiteY26-516" fmla="*/ 812800 h 1885326"/>
                <a:gd name="connsiteX27-517" fmla="*/ 2556589 w 3628517"/>
                <a:gd name="connsiteY27-518" fmla="*/ 812800 h 1885326"/>
                <a:gd name="connsiteX28-519" fmla="*/ 2556589 w 3628517"/>
                <a:gd name="connsiteY28-520" fmla="*/ 571500 h 1885326"/>
                <a:gd name="connsiteX29-521" fmla="*/ 2162889 w 3628517"/>
                <a:gd name="connsiteY29-522" fmla="*/ 571500 h 1885326"/>
                <a:gd name="connsiteX30-523" fmla="*/ 2162889 w 3628517"/>
                <a:gd name="connsiteY30-524" fmla="*/ 304800 h 1885326"/>
                <a:gd name="connsiteX31-525" fmla="*/ 1781889 w 3628517"/>
                <a:gd name="connsiteY31-526" fmla="*/ 304800 h 1885326"/>
                <a:gd name="connsiteX32-527" fmla="*/ 1781889 w 3628517"/>
                <a:gd name="connsiteY32-528" fmla="*/ 38100 h 1885326"/>
                <a:gd name="connsiteX33-529" fmla="*/ 20345 w 3628517"/>
                <a:gd name="connsiteY33-530" fmla="*/ 38100 h 1885326"/>
                <a:gd name="connsiteX34-531" fmla="*/ 0 w 3628517"/>
                <a:gd name="connsiteY34-532" fmla="*/ 0 h 1885326"/>
                <a:gd name="connsiteX0-533" fmla="*/ 0 w 3628517"/>
                <a:gd name="connsiteY0-534" fmla="*/ 0 h 1613540"/>
                <a:gd name="connsiteX1-535" fmla="*/ 1817497 w 3628517"/>
                <a:gd name="connsiteY1-536" fmla="*/ 0 h 1613540"/>
                <a:gd name="connsiteX2-537" fmla="*/ 1817497 w 3628517"/>
                <a:gd name="connsiteY2-538" fmla="*/ 266700 h 1613540"/>
                <a:gd name="connsiteX3-539" fmla="*/ 2198497 w 3628517"/>
                <a:gd name="connsiteY3-540" fmla="*/ 266700 h 1613540"/>
                <a:gd name="connsiteX4-541" fmla="*/ 2198497 w 3628517"/>
                <a:gd name="connsiteY4-542" fmla="*/ 533400 h 1613540"/>
                <a:gd name="connsiteX5-543" fmla="*/ 2592197 w 3628517"/>
                <a:gd name="connsiteY5-544" fmla="*/ 533400 h 1613540"/>
                <a:gd name="connsiteX6-545" fmla="*/ 2592197 w 3628517"/>
                <a:gd name="connsiteY6-546" fmla="*/ 774700 h 1613540"/>
                <a:gd name="connsiteX7-547" fmla="*/ 2985897 w 3628517"/>
                <a:gd name="connsiteY7-548" fmla="*/ 774700 h 1613540"/>
                <a:gd name="connsiteX8-549" fmla="*/ 2985897 w 3628517"/>
                <a:gd name="connsiteY8-550" fmla="*/ 1066800 h 1613540"/>
                <a:gd name="connsiteX9-551" fmla="*/ 3392297 w 3628517"/>
                <a:gd name="connsiteY9-552" fmla="*/ 1066800 h 1613540"/>
                <a:gd name="connsiteX10-553" fmla="*/ 3392297 w 3628517"/>
                <a:gd name="connsiteY10-554" fmla="*/ 1320800 h 1613540"/>
                <a:gd name="connsiteX11-555" fmla="*/ 3620897 w 3628517"/>
                <a:gd name="connsiteY11-556" fmla="*/ 1320800 h 1613540"/>
                <a:gd name="connsiteX12-557" fmla="*/ 3622901 w 3628517"/>
                <a:gd name="connsiteY12-558" fmla="*/ 1393625 h 1613540"/>
                <a:gd name="connsiteX13-559" fmla="*/ 3628517 w 3628517"/>
                <a:gd name="connsiteY13-560" fmla="*/ 1393625 h 1613540"/>
                <a:gd name="connsiteX14-561" fmla="*/ 3628517 w 3628517"/>
                <a:gd name="connsiteY14-562" fmla="*/ 1597660 h 1613540"/>
                <a:gd name="connsiteX15-563" fmla="*/ 3628517 w 3628517"/>
                <a:gd name="connsiteY15-564" fmla="*/ 1613540 h 1613540"/>
                <a:gd name="connsiteX16-565" fmla="*/ 3592909 w 3628517"/>
                <a:gd name="connsiteY16-566" fmla="*/ 1613540 h 1613540"/>
                <a:gd name="connsiteX17-567" fmla="*/ 3592909 w 3628517"/>
                <a:gd name="connsiteY17-568" fmla="*/ 1431725 h 1613540"/>
                <a:gd name="connsiteX18-569" fmla="*/ 3587293 w 3628517"/>
                <a:gd name="connsiteY18-570" fmla="*/ 1431725 h 1613540"/>
                <a:gd name="connsiteX19-571" fmla="*/ 3585289 w 3628517"/>
                <a:gd name="connsiteY19-572" fmla="*/ 1358900 h 1613540"/>
                <a:gd name="connsiteX20-573" fmla="*/ 3356689 w 3628517"/>
                <a:gd name="connsiteY20-574" fmla="*/ 1358900 h 1613540"/>
                <a:gd name="connsiteX21-575" fmla="*/ 3356689 w 3628517"/>
                <a:gd name="connsiteY21-576" fmla="*/ 1104900 h 1613540"/>
                <a:gd name="connsiteX22-577" fmla="*/ 2950289 w 3628517"/>
                <a:gd name="connsiteY22-578" fmla="*/ 1104900 h 1613540"/>
                <a:gd name="connsiteX23-579" fmla="*/ 2950289 w 3628517"/>
                <a:gd name="connsiteY23-580" fmla="*/ 812800 h 1613540"/>
                <a:gd name="connsiteX24-581" fmla="*/ 2556589 w 3628517"/>
                <a:gd name="connsiteY24-582" fmla="*/ 812800 h 1613540"/>
                <a:gd name="connsiteX25-583" fmla="*/ 2556589 w 3628517"/>
                <a:gd name="connsiteY25-584" fmla="*/ 571500 h 1613540"/>
                <a:gd name="connsiteX26-585" fmla="*/ 2162889 w 3628517"/>
                <a:gd name="connsiteY26-586" fmla="*/ 571500 h 1613540"/>
                <a:gd name="connsiteX27-587" fmla="*/ 2162889 w 3628517"/>
                <a:gd name="connsiteY27-588" fmla="*/ 304800 h 1613540"/>
                <a:gd name="connsiteX28-589" fmla="*/ 1781889 w 3628517"/>
                <a:gd name="connsiteY28-590" fmla="*/ 304800 h 1613540"/>
                <a:gd name="connsiteX29-591" fmla="*/ 1781889 w 3628517"/>
                <a:gd name="connsiteY29-592" fmla="*/ 38100 h 1613540"/>
                <a:gd name="connsiteX30-593" fmla="*/ 20345 w 3628517"/>
                <a:gd name="connsiteY30-594" fmla="*/ 38100 h 1613540"/>
                <a:gd name="connsiteX31-595" fmla="*/ 0 w 3628517"/>
                <a:gd name="connsiteY31-596" fmla="*/ 0 h 1613540"/>
                <a:gd name="connsiteX0-597" fmla="*/ 0 w 3628517"/>
                <a:gd name="connsiteY0-598" fmla="*/ 0 h 1613540"/>
                <a:gd name="connsiteX1-599" fmla="*/ 1817497 w 3628517"/>
                <a:gd name="connsiteY1-600" fmla="*/ 0 h 1613540"/>
                <a:gd name="connsiteX2-601" fmla="*/ 1817497 w 3628517"/>
                <a:gd name="connsiteY2-602" fmla="*/ 266700 h 1613540"/>
                <a:gd name="connsiteX3-603" fmla="*/ 2198497 w 3628517"/>
                <a:gd name="connsiteY3-604" fmla="*/ 266700 h 1613540"/>
                <a:gd name="connsiteX4-605" fmla="*/ 2198497 w 3628517"/>
                <a:gd name="connsiteY4-606" fmla="*/ 533400 h 1613540"/>
                <a:gd name="connsiteX5-607" fmla="*/ 2592197 w 3628517"/>
                <a:gd name="connsiteY5-608" fmla="*/ 533400 h 1613540"/>
                <a:gd name="connsiteX6-609" fmla="*/ 2592197 w 3628517"/>
                <a:gd name="connsiteY6-610" fmla="*/ 774700 h 1613540"/>
                <a:gd name="connsiteX7-611" fmla="*/ 2985897 w 3628517"/>
                <a:gd name="connsiteY7-612" fmla="*/ 774700 h 1613540"/>
                <a:gd name="connsiteX8-613" fmla="*/ 2985897 w 3628517"/>
                <a:gd name="connsiteY8-614" fmla="*/ 1066800 h 1613540"/>
                <a:gd name="connsiteX9-615" fmla="*/ 3392297 w 3628517"/>
                <a:gd name="connsiteY9-616" fmla="*/ 1066800 h 1613540"/>
                <a:gd name="connsiteX10-617" fmla="*/ 3392297 w 3628517"/>
                <a:gd name="connsiteY10-618" fmla="*/ 1320800 h 1613540"/>
                <a:gd name="connsiteX11-619" fmla="*/ 3620897 w 3628517"/>
                <a:gd name="connsiteY11-620" fmla="*/ 1320800 h 1613540"/>
                <a:gd name="connsiteX12-621" fmla="*/ 3622901 w 3628517"/>
                <a:gd name="connsiteY12-622" fmla="*/ 1393625 h 1613540"/>
                <a:gd name="connsiteX13-623" fmla="*/ 3628517 w 3628517"/>
                <a:gd name="connsiteY13-624" fmla="*/ 1393625 h 1613540"/>
                <a:gd name="connsiteX14-625" fmla="*/ 3628517 w 3628517"/>
                <a:gd name="connsiteY14-626" fmla="*/ 1613540 h 1613540"/>
                <a:gd name="connsiteX15-627" fmla="*/ 3592909 w 3628517"/>
                <a:gd name="connsiteY15-628" fmla="*/ 1613540 h 1613540"/>
                <a:gd name="connsiteX16-629" fmla="*/ 3592909 w 3628517"/>
                <a:gd name="connsiteY16-630" fmla="*/ 1431725 h 1613540"/>
                <a:gd name="connsiteX17-631" fmla="*/ 3587293 w 3628517"/>
                <a:gd name="connsiteY17-632" fmla="*/ 1431725 h 1613540"/>
                <a:gd name="connsiteX18-633" fmla="*/ 3585289 w 3628517"/>
                <a:gd name="connsiteY18-634" fmla="*/ 1358900 h 1613540"/>
                <a:gd name="connsiteX19-635" fmla="*/ 3356689 w 3628517"/>
                <a:gd name="connsiteY19-636" fmla="*/ 1358900 h 1613540"/>
                <a:gd name="connsiteX20-637" fmla="*/ 3356689 w 3628517"/>
                <a:gd name="connsiteY20-638" fmla="*/ 1104900 h 1613540"/>
                <a:gd name="connsiteX21-639" fmla="*/ 2950289 w 3628517"/>
                <a:gd name="connsiteY21-640" fmla="*/ 1104900 h 1613540"/>
                <a:gd name="connsiteX22-641" fmla="*/ 2950289 w 3628517"/>
                <a:gd name="connsiteY22-642" fmla="*/ 812800 h 1613540"/>
                <a:gd name="connsiteX23-643" fmla="*/ 2556589 w 3628517"/>
                <a:gd name="connsiteY23-644" fmla="*/ 812800 h 1613540"/>
                <a:gd name="connsiteX24-645" fmla="*/ 2556589 w 3628517"/>
                <a:gd name="connsiteY24-646" fmla="*/ 571500 h 1613540"/>
                <a:gd name="connsiteX25-647" fmla="*/ 2162889 w 3628517"/>
                <a:gd name="connsiteY25-648" fmla="*/ 571500 h 1613540"/>
                <a:gd name="connsiteX26-649" fmla="*/ 2162889 w 3628517"/>
                <a:gd name="connsiteY26-650" fmla="*/ 304800 h 1613540"/>
                <a:gd name="connsiteX27-651" fmla="*/ 1781889 w 3628517"/>
                <a:gd name="connsiteY27-652" fmla="*/ 304800 h 1613540"/>
                <a:gd name="connsiteX28-653" fmla="*/ 1781889 w 3628517"/>
                <a:gd name="connsiteY28-654" fmla="*/ 38100 h 1613540"/>
                <a:gd name="connsiteX29-655" fmla="*/ 20345 w 3628517"/>
                <a:gd name="connsiteY29-656" fmla="*/ 38100 h 1613540"/>
                <a:gd name="connsiteX30-657" fmla="*/ 0 w 3628517"/>
                <a:gd name="connsiteY30-658" fmla="*/ 0 h 1613540"/>
                <a:gd name="connsiteX0-659" fmla="*/ 0 w 3628517"/>
                <a:gd name="connsiteY0-660" fmla="*/ 0 h 1613540"/>
                <a:gd name="connsiteX1-661" fmla="*/ 1817497 w 3628517"/>
                <a:gd name="connsiteY1-662" fmla="*/ 0 h 1613540"/>
                <a:gd name="connsiteX2-663" fmla="*/ 1817497 w 3628517"/>
                <a:gd name="connsiteY2-664" fmla="*/ 266700 h 1613540"/>
                <a:gd name="connsiteX3-665" fmla="*/ 2198497 w 3628517"/>
                <a:gd name="connsiteY3-666" fmla="*/ 266700 h 1613540"/>
                <a:gd name="connsiteX4-667" fmla="*/ 2198497 w 3628517"/>
                <a:gd name="connsiteY4-668" fmla="*/ 533400 h 1613540"/>
                <a:gd name="connsiteX5-669" fmla="*/ 2592197 w 3628517"/>
                <a:gd name="connsiteY5-670" fmla="*/ 533400 h 1613540"/>
                <a:gd name="connsiteX6-671" fmla="*/ 2592197 w 3628517"/>
                <a:gd name="connsiteY6-672" fmla="*/ 774700 h 1613540"/>
                <a:gd name="connsiteX7-673" fmla="*/ 2985897 w 3628517"/>
                <a:gd name="connsiteY7-674" fmla="*/ 774700 h 1613540"/>
                <a:gd name="connsiteX8-675" fmla="*/ 2985897 w 3628517"/>
                <a:gd name="connsiteY8-676" fmla="*/ 1066800 h 1613540"/>
                <a:gd name="connsiteX9-677" fmla="*/ 3392297 w 3628517"/>
                <a:gd name="connsiteY9-678" fmla="*/ 1066800 h 1613540"/>
                <a:gd name="connsiteX10-679" fmla="*/ 3392297 w 3628517"/>
                <a:gd name="connsiteY10-680" fmla="*/ 1320800 h 1613540"/>
                <a:gd name="connsiteX11-681" fmla="*/ 3620897 w 3628517"/>
                <a:gd name="connsiteY11-682" fmla="*/ 1320800 h 1613540"/>
                <a:gd name="connsiteX12-683" fmla="*/ 3622901 w 3628517"/>
                <a:gd name="connsiteY12-684" fmla="*/ 1393625 h 1613540"/>
                <a:gd name="connsiteX13-685" fmla="*/ 3628517 w 3628517"/>
                <a:gd name="connsiteY13-686" fmla="*/ 1613540 h 1613540"/>
                <a:gd name="connsiteX14-687" fmla="*/ 3592909 w 3628517"/>
                <a:gd name="connsiteY14-688" fmla="*/ 1613540 h 1613540"/>
                <a:gd name="connsiteX15-689" fmla="*/ 3592909 w 3628517"/>
                <a:gd name="connsiteY15-690" fmla="*/ 1431725 h 1613540"/>
                <a:gd name="connsiteX16-691" fmla="*/ 3587293 w 3628517"/>
                <a:gd name="connsiteY16-692" fmla="*/ 1431725 h 1613540"/>
                <a:gd name="connsiteX17-693" fmla="*/ 3585289 w 3628517"/>
                <a:gd name="connsiteY17-694" fmla="*/ 1358900 h 1613540"/>
                <a:gd name="connsiteX18-695" fmla="*/ 3356689 w 3628517"/>
                <a:gd name="connsiteY18-696" fmla="*/ 1358900 h 1613540"/>
                <a:gd name="connsiteX19-697" fmla="*/ 3356689 w 3628517"/>
                <a:gd name="connsiteY19-698" fmla="*/ 1104900 h 1613540"/>
                <a:gd name="connsiteX20-699" fmla="*/ 2950289 w 3628517"/>
                <a:gd name="connsiteY20-700" fmla="*/ 1104900 h 1613540"/>
                <a:gd name="connsiteX21-701" fmla="*/ 2950289 w 3628517"/>
                <a:gd name="connsiteY21-702" fmla="*/ 812800 h 1613540"/>
                <a:gd name="connsiteX22-703" fmla="*/ 2556589 w 3628517"/>
                <a:gd name="connsiteY22-704" fmla="*/ 812800 h 1613540"/>
                <a:gd name="connsiteX23-705" fmla="*/ 2556589 w 3628517"/>
                <a:gd name="connsiteY23-706" fmla="*/ 571500 h 1613540"/>
                <a:gd name="connsiteX24-707" fmla="*/ 2162889 w 3628517"/>
                <a:gd name="connsiteY24-708" fmla="*/ 571500 h 1613540"/>
                <a:gd name="connsiteX25-709" fmla="*/ 2162889 w 3628517"/>
                <a:gd name="connsiteY25-710" fmla="*/ 304800 h 1613540"/>
                <a:gd name="connsiteX26-711" fmla="*/ 1781889 w 3628517"/>
                <a:gd name="connsiteY26-712" fmla="*/ 304800 h 1613540"/>
                <a:gd name="connsiteX27-713" fmla="*/ 1781889 w 3628517"/>
                <a:gd name="connsiteY27-714" fmla="*/ 38100 h 1613540"/>
                <a:gd name="connsiteX28-715" fmla="*/ 20345 w 3628517"/>
                <a:gd name="connsiteY28-716" fmla="*/ 38100 h 1613540"/>
                <a:gd name="connsiteX29-717" fmla="*/ 0 w 3628517"/>
                <a:gd name="connsiteY29-718" fmla="*/ 0 h 1613540"/>
                <a:gd name="connsiteX0-719" fmla="*/ 0 w 3628517"/>
                <a:gd name="connsiteY0-720" fmla="*/ 0 h 1613540"/>
                <a:gd name="connsiteX1-721" fmla="*/ 1817497 w 3628517"/>
                <a:gd name="connsiteY1-722" fmla="*/ 0 h 1613540"/>
                <a:gd name="connsiteX2-723" fmla="*/ 1817497 w 3628517"/>
                <a:gd name="connsiteY2-724" fmla="*/ 266700 h 1613540"/>
                <a:gd name="connsiteX3-725" fmla="*/ 2198497 w 3628517"/>
                <a:gd name="connsiteY3-726" fmla="*/ 266700 h 1613540"/>
                <a:gd name="connsiteX4-727" fmla="*/ 2198497 w 3628517"/>
                <a:gd name="connsiteY4-728" fmla="*/ 533400 h 1613540"/>
                <a:gd name="connsiteX5-729" fmla="*/ 2592197 w 3628517"/>
                <a:gd name="connsiteY5-730" fmla="*/ 533400 h 1613540"/>
                <a:gd name="connsiteX6-731" fmla="*/ 2592197 w 3628517"/>
                <a:gd name="connsiteY6-732" fmla="*/ 774700 h 1613540"/>
                <a:gd name="connsiteX7-733" fmla="*/ 2985897 w 3628517"/>
                <a:gd name="connsiteY7-734" fmla="*/ 774700 h 1613540"/>
                <a:gd name="connsiteX8-735" fmla="*/ 2985897 w 3628517"/>
                <a:gd name="connsiteY8-736" fmla="*/ 1066800 h 1613540"/>
                <a:gd name="connsiteX9-737" fmla="*/ 3392297 w 3628517"/>
                <a:gd name="connsiteY9-738" fmla="*/ 1066800 h 1613540"/>
                <a:gd name="connsiteX10-739" fmla="*/ 3392297 w 3628517"/>
                <a:gd name="connsiteY10-740" fmla="*/ 1320800 h 1613540"/>
                <a:gd name="connsiteX11-741" fmla="*/ 3620897 w 3628517"/>
                <a:gd name="connsiteY11-742" fmla="*/ 1320800 h 1613540"/>
                <a:gd name="connsiteX12-743" fmla="*/ 3628517 w 3628517"/>
                <a:gd name="connsiteY12-744" fmla="*/ 1613540 h 1613540"/>
                <a:gd name="connsiteX13-745" fmla="*/ 3592909 w 3628517"/>
                <a:gd name="connsiteY13-746" fmla="*/ 1613540 h 1613540"/>
                <a:gd name="connsiteX14-747" fmla="*/ 3592909 w 3628517"/>
                <a:gd name="connsiteY14-748" fmla="*/ 1431725 h 1613540"/>
                <a:gd name="connsiteX15-749" fmla="*/ 3587293 w 3628517"/>
                <a:gd name="connsiteY15-750" fmla="*/ 1431725 h 1613540"/>
                <a:gd name="connsiteX16-751" fmla="*/ 3585289 w 3628517"/>
                <a:gd name="connsiteY16-752" fmla="*/ 1358900 h 1613540"/>
                <a:gd name="connsiteX17-753" fmla="*/ 3356689 w 3628517"/>
                <a:gd name="connsiteY17-754" fmla="*/ 1358900 h 1613540"/>
                <a:gd name="connsiteX18-755" fmla="*/ 3356689 w 3628517"/>
                <a:gd name="connsiteY18-756" fmla="*/ 1104900 h 1613540"/>
                <a:gd name="connsiteX19-757" fmla="*/ 2950289 w 3628517"/>
                <a:gd name="connsiteY19-758" fmla="*/ 1104900 h 1613540"/>
                <a:gd name="connsiteX20-759" fmla="*/ 2950289 w 3628517"/>
                <a:gd name="connsiteY20-760" fmla="*/ 812800 h 1613540"/>
                <a:gd name="connsiteX21-761" fmla="*/ 2556589 w 3628517"/>
                <a:gd name="connsiteY21-762" fmla="*/ 812800 h 1613540"/>
                <a:gd name="connsiteX22-763" fmla="*/ 2556589 w 3628517"/>
                <a:gd name="connsiteY22-764" fmla="*/ 571500 h 1613540"/>
                <a:gd name="connsiteX23-765" fmla="*/ 2162889 w 3628517"/>
                <a:gd name="connsiteY23-766" fmla="*/ 571500 h 1613540"/>
                <a:gd name="connsiteX24-767" fmla="*/ 2162889 w 3628517"/>
                <a:gd name="connsiteY24-768" fmla="*/ 304800 h 1613540"/>
                <a:gd name="connsiteX25-769" fmla="*/ 1781889 w 3628517"/>
                <a:gd name="connsiteY25-770" fmla="*/ 304800 h 1613540"/>
                <a:gd name="connsiteX26-771" fmla="*/ 1781889 w 3628517"/>
                <a:gd name="connsiteY26-772" fmla="*/ 38100 h 1613540"/>
                <a:gd name="connsiteX27-773" fmla="*/ 20345 w 3628517"/>
                <a:gd name="connsiteY27-774" fmla="*/ 38100 h 1613540"/>
                <a:gd name="connsiteX28-775" fmla="*/ 0 w 3628517"/>
                <a:gd name="connsiteY28-776" fmla="*/ 0 h 16135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</a:cxnLst>
              <a:rect l="l" t="t" r="r" b="b"/>
              <a:pathLst>
                <a:path w="3628517" h="1613540">
                  <a:moveTo>
                    <a:pt x="0" y="0"/>
                  </a:moveTo>
                  <a:lnTo>
                    <a:pt x="1817497" y="0"/>
                  </a:lnTo>
                  <a:lnTo>
                    <a:pt x="1817497" y="266700"/>
                  </a:lnTo>
                  <a:lnTo>
                    <a:pt x="2198497" y="266700"/>
                  </a:lnTo>
                  <a:lnTo>
                    <a:pt x="2198497" y="533400"/>
                  </a:lnTo>
                  <a:lnTo>
                    <a:pt x="2592197" y="533400"/>
                  </a:lnTo>
                  <a:lnTo>
                    <a:pt x="2592197" y="774700"/>
                  </a:lnTo>
                  <a:lnTo>
                    <a:pt x="2985897" y="774700"/>
                  </a:lnTo>
                  <a:lnTo>
                    <a:pt x="2985897" y="1066800"/>
                  </a:lnTo>
                  <a:lnTo>
                    <a:pt x="3392297" y="1066800"/>
                  </a:lnTo>
                  <a:lnTo>
                    <a:pt x="3392297" y="1320800"/>
                  </a:lnTo>
                  <a:lnTo>
                    <a:pt x="3620897" y="1320800"/>
                  </a:lnTo>
                  <a:lnTo>
                    <a:pt x="3628517" y="1613540"/>
                  </a:lnTo>
                  <a:lnTo>
                    <a:pt x="3592909" y="1613540"/>
                  </a:lnTo>
                  <a:lnTo>
                    <a:pt x="3592909" y="1431725"/>
                  </a:lnTo>
                  <a:lnTo>
                    <a:pt x="3587293" y="1431725"/>
                  </a:lnTo>
                  <a:lnTo>
                    <a:pt x="3585289" y="1358900"/>
                  </a:lnTo>
                  <a:lnTo>
                    <a:pt x="3356689" y="1358900"/>
                  </a:lnTo>
                  <a:lnTo>
                    <a:pt x="3356689" y="1104900"/>
                  </a:lnTo>
                  <a:lnTo>
                    <a:pt x="2950289" y="1104900"/>
                  </a:lnTo>
                  <a:lnTo>
                    <a:pt x="2950289" y="812800"/>
                  </a:lnTo>
                  <a:lnTo>
                    <a:pt x="2556589" y="812800"/>
                  </a:lnTo>
                  <a:lnTo>
                    <a:pt x="2556589" y="571500"/>
                  </a:lnTo>
                  <a:lnTo>
                    <a:pt x="2162889" y="571500"/>
                  </a:lnTo>
                  <a:lnTo>
                    <a:pt x="2162889" y="304800"/>
                  </a:lnTo>
                  <a:lnTo>
                    <a:pt x="1781889" y="304800"/>
                  </a:lnTo>
                  <a:lnTo>
                    <a:pt x="1781889" y="38100"/>
                  </a:lnTo>
                  <a:lnTo>
                    <a:pt x="20345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>
              <a:off x="5482969" y="1139012"/>
              <a:ext cx="3329634" cy="1604172"/>
            </a:xfrm>
            <a:custGeom>
              <a:avLst/>
              <a:gdLst>
                <a:gd name="connsiteX0" fmla="*/ 1898650 w 3329634"/>
                <a:gd name="connsiteY0" fmla="*/ 0 h 1604172"/>
                <a:gd name="connsiteX1" fmla="*/ 3305478 w 3329634"/>
                <a:gd name="connsiteY1" fmla="*/ 0 h 1604172"/>
                <a:gd name="connsiteX2" fmla="*/ 3329634 w 3329634"/>
                <a:gd name="connsiteY2" fmla="*/ 45720 h 1604172"/>
                <a:gd name="connsiteX3" fmla="*/ 1946785 w 3329634"/>
                <a:gd name="connsiteY3" fmla="*/ 45720 h 1604172"/>
                <a:gd name="connsiteX4" fmla="*/ 1946785 w 3329634"/>
                <a:gd name="connsiteY4" fmla="*/ 312420 h 1604172"/>
                <a:gd name="connsiteX5" fmla="*/ 1565785 w 3329634"/>
                <a:gd name="connsiteY5" fmla="*/ 312420 h 1604172"/>
                <a:gd name="connsiteX6" fmla="*/ 1565785 w 3329634"/>
                <a:gd name="connsiteY6" fmla="*/ 579120 h 1604172"/>
                <a:gd name="connsiteX7" fmla="*/ 1172085 w 3329634"/>
                <a:gd name="connsiteY7" fmla="*/ 579120 h 1604172"/>
                <a:gd name="connsiteX8" fmla="*/ 1172085 w 3329634"/>
                <a:gd name="connsiteY8" fmla="*/ 820420 h 1604172"/>
                <a:gd name="connsiteX9" fmla="*/ 778385 w 3329634"/>
                <a:gd name="connsiteY9" fmla="*/ 820420 h 1604172"/>
                <a:gd name="connsiteX10" fmla="*/ 778385 w 3329634"/>
                <a:gd name="connsiteY10" fmla="*/ 1112520 h 1604172"/>
                <a:gd name="connsiteX11" fmla="*/ 371985 w 3329634"/>
                <a:gd name="connsiteY11" fmla="*/ 1112520 h 1604172"/>
                <a:gd name="connsiteX12" fmla="*/ 371985 w 3329634"/>
                <a:gd name="connsiteY12" fmla="*/ 1366520 h 1604172"/>
                <a:gd name="connsiteX13" fmla="*/ 48135 w 3329634"/>
                <a:gd name="connsiteY13" fmla="*/ 1366520 h 1604172"/>
                <a:gd name="connsiteX14" fmla="*/ 52395 w 3329634"/>
                <a:gd name="connsiteY14" fmla="*/ 1604172 h 1604172"/>
                <a:gd name="connsiteX15" fmla="*/ 5080 w 3329634"/>
                <a:gd name="connsiteY15" fmla="*/ 1604172 h 1604172"/>
                <a:gd name="connsiteX16" fmla="*/ 0 w 3329634"/>
                <a:gd name="connsiteY16" fmla="*/ 1320800 h 1604172"/>
                <a:gd name="connsiteX17" fmla="*/ 323850 w 3329634"/>
                <a:gd name="connsiteY17" fmla="*/ 1320800 h 1604172"/>
                <a:gd name="connsiteX18" fmla="*/ 323850 w 3329634"/>
                <a:gd name="connsiteY18" fmla="*/ 1066800 h 1604172"/>
                <a:gd name="connsiteX19" fmla="*/ 730250 w 3329634"/>
                <a:gd name="connsiteY19" fmla="*/ 1066800 h 1604172"/>
                <a:gd name="connsiteX20" fmla="*/ 730250 w 3329634"/>
                <a:gd name="connsiteY20" fmla="*/ 774700 h 1604172"/>
                <a:gd name="connsiteX21" fmla="*/ 1123950 w 3329634"/>
                <a:gd name="connsiteY21" fmla="*/ 774700 h 1604172"/>
                <a:gd name="connsiteX22" fmla="*/ 1123950 w 3329634"/>
                <a:gd name="connsiteY22" fmla="*/ 533400 h 1604172"/>
                <a:gd name="connsiteX23" fmla="*/ 1517650 w 3329634"/>
                <a:gd name="connsiteY23" fmla="*/ 533400 h 1604172"/>
                <a:gd name="connsiteX24" fmla="*/ 1517650 w 3329634"/>
                <a:gd name="connsiteY24" fmla="*/ 266700 h 1604172"/>
                <a:gd name="connsiteX25" fmla="*/ 1898650 w 3329634"/>
                <a:gd name="connsiteY25" fmla="*/ 266700 h 160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29634" h="1604172">
                  <a:moveTo>
                    <a:pt x="1898650" y="0"/>
                  </a:moveTo>
                  <a:lnTo>
                    <a:pt x="3305478" y="0"/>
                  </a:lnTo>
                  <a:lnTo>
                    <a:pt x="3329634" y="45720"/>
                  </a:lnTo>
                  <a:lnTo>
                    <a:pt x="1946785" y="45720"/>
                  </a:lnTo>
                  <a:lnTo>
                    <a:pt x="1946785" y="312420"/>
                  </a:lnTo>
                  <a:lnTo>
                    <a:pt x="1565785" y="312420"/>
                  </a:lnTo>
                  <a:lnTo>
                    <a:pt x="1565785" y="579120"/>
                  </a:lnTo>
                  <a:lnTo>
                    <a:pt x="1172085" y="579120"/>
                  </a:lnTo>
                  <a:lnTo>
                    <a:pt x="1172085" y="820420"/>
                  </a:lnTo>
                  <a:lnTo>
                    <a:pt x="778385" y="820420"/>
                  </a:lnTo>
                  <a:lnTo>
                    <a:pt x="778385" y="1112520"/>
                  </a:lnTo>
                  <a:lnTo>
                    <a:pt x="371985" y="1112520"/>
                  </a:lnTo>
                  <a:lnTo>
                    <a:pt x="371985" y="1366520"/>
                  </a:lnTo>
                  <a:lnTo>
                    <a:pt x="48135" y="1366520"/>
                  </a:lnTo>
                  <a:lnTo>
                    <a:pt x="52395" y="1604172"/>
                  </a:lnTo>
                  <a:lnTo>
                    <a:pt x="5080" y="1604172"/>
                  </a:lnTo>
                  <a:cubicBezTo>
                    <a:pt x="3387" y="1509715"/>
                    <a:pt x="1693" y="1415257"/>
                    <a:pt x="0" y="1320800"/>
                  </a:cubicBezTo>
                  <a:lnTo>
                    <a:pt x="323850" y="1320800"/>
                  </a:lnTo>
                  <a:lnTo>
                    <a:pt x="323850" y="1066800"/>
                  </a:lnTo>
                  <a:lnTo>
                    <a:pt x="730250" y="1066800"/>
                  </a:lnTo>
                  <a:lnTo>
                    <a:pt x="730250" y="774700"/>
                  </a:lnTo>
                  <a:lnTo>
                    <a:pt x="1123950" y="774700"/>
                  </a:lnTo>
                  <a:lnTo>
                    <a:pt x="1123950" y="533400"/>
                  </a:lnTo>
                  <a:lnTo>
                    <a:pt x="1517650" y="533400"/>
                  </a:lnTo>
                  <a:lnTo>
                    <a:pt x="1517650" y="266700"/>
                  </a:lnTo>
                  <a:lnTo>
                    <a:pt x="1898650" y="26670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655003" y="4124969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7129" y="1603636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67836" y="2622575"/>
            <a:ext cx="568864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04771" y="2398520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24123" y="3393241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17138" y="4884268"/>
            <a:ext cx="83671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77086" y="4604250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58223" y="4893832"/>
            <a:ext cx="2093840" cy="972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379258" y="4570345"/>
            <a:ext cx="412311" cy="373080"/>
            <a:chOff x="8578850" y="285750"/>
            <a:chExt cx="817563" cy="739775"/>
          </a:xfrm>
          <a:solidFill>
            <a:srgbClr val="F6615B"/>
          </a:solidFill>
        </p:grpSpPr>
        <p:sp>
          <p:nvSpPr>
            <p:cNvPr id="22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32"/>
          <p:cNvSpPr>
            <a:spLocks noEditPoints="1"/>
          </p:cNvSpPr>
          <p:nvPr/>
        </p:nvSpPr>
        <p:spPr bwMode="auto">
          <a:xfrm>
            <a:off x="1678437" y="2191681"/>
            <a:ext cx="507059" cy="362940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53308" y="2810121"/>
            <a:ext cx="359409" cy="405607"/>
            <a:chOff x="10815638" y="1174750"/>
            <a:chExt cx="728663" cy="822325"/>
          </a:xfrm>
          <a:solidFill>
            <a:srgbClr val="FFB850"/>
          </a:solidFill>
        </p:grpSpPr>
        <p:sp>
          <p:nvSpPr>
            <p:cNvPr id="26" name="Freeform 33"/>
            <p:cNvSpPr>
              <a:spLocks noEditPoints="1"/>
            </p:cNvSpPr>
            <p:nvPr/>
          </p:nvSpPr>
          <p:spPr bwMode="auto">
            <a:xfrm>
              <a:off x="10815638" y="1174750"/>
              <a:ext cx="728663" cy="822325"/>
            </a:xfrm>
            <a:custGeom>
              <a:avLst/>
              <a:gdLst>
                <a:gd name="T0" fmla="*/ 103 w 194"/>
                <a:gd name="T1" fmla="*/ 26 h 219"/>
                <a:gd name="T2" fmla="*/ 103 w 194"/>
                <a:gd name="T3" fmla="*/ 18 h 219"/>
                <a:gd name="T4" fmla="*/ 120 w 194"/>
                <a:gd name="T5" fmla="*/ 18 h 219"/>
                <a:gd name="T6" fmla="*/ 120 w 194"/>
                <a:gd name="T7" fmla="*/ 0 h 219"/>
                <a:gd name="T8" fmla="*/ 74 w 194"/>
                <a:gd name="T9" fmla="*/ 0 h 219"/>
                <a:gd name="T10" fmla="*/ 74 w 194"/>
                <a:gd name="T11" fmla="*/ 18 h 219"/>
                <a:gd name="T12" fmla="*/ 91 w 194"/>
                <a:gd name="T13" fmla="*/ 18 h 219"/>
                <a:gd name="T14" fmla="*/ 91 w 194"/>
                <a:gd name="T15" fmla="*/ 26 h 219"/>
                <a:gd name="T16" fmla="*/ 0 w 194"/>
                <a:gd name="T17" fmla="*/ 122 h 219"/>
                <a:gd name="T18" fmla="*/ 97 w 194"/>
                <a:gd name="T19" fmla="*/ 219 h 219"/>
                <a:gd name="T20" fmla="*/ 194 w 194"/>
                <a:gd name="T21" fmla="*/ 122 h 219"/>
                <a:gd name="T22" fmla="*/ 103 w 194"/>
                <a:gd name="T23" fmla="*/ 26 h 219"/>
                <a:gd name="T24" fmla="*/ 158 w 194"/>
                <a:gd name="T25" fmla="*/ 180 h 219"/>
                <a:gd name="T26" fmla="*/ 145 w 194"/>
                <a:gd name="T27" fmla="*/ 167 h 219"/>
                <a:gd name="T28" fmla="*/ 142 w 194"/>
                <a:gd name="T29" fmla="*/ 171 h 219"/>
                <a:gd name="T30" fmla="*/ 154 w 194"/>
                <a:gd name="T31" fmla="*/ 183 h 219"/>
                <a:gd name="T32" fmla="*/ 100 w 194"/>
                <a:gd name="T33" fmla="*/ 206 h 219"/>
                <a:gd name="T34" fmla="*/ 100 w 194"/>
                <a:gd name="T35" fmla="*/ 188 h 219"/>
                <a:gd name="T36" fmla="*/ 95 w 194"/>
                <a:gd name="T37" fmla="*/ 188 h 219"/>
                <a:gd name="T38" fmla="*/ 95 w 194"/>
                <a:gd name="T39" fmla="*/ 206 h 219"/>
                <a:gd name="T40" fmla="*/ 40 w 194"/>
                <a:gd name="T41" fmla="*/ 183 h 219"/>
                <a:gd name="T42" fmla="*/ 52 w 194"/>
                <a:gd name="T43" fmla="*/ 171 h 219"/>
                <a:gd name="T44" fmla="*/ 49 w 194"/>
                <a:gd name="T45" fmla="*/ 167 h 219"/>
                <a:gd name="T46" fmla="*/ 36 w 194"/>
                <a:gd name="T47" fmla="*/ 180 h 219"/>
                <a:gd name="T48" fmla="*/ 14 w 194"/>
                <a:gd name="T49" fmla="*/ 125 h 219"/>
                <a:gd name="T50" fmla="*/ 31 w 194"/>
                <a:gd name="T51" fmla="*/ 125 h 219"/>
                <a:gd name="T52" fmla="*/ 31 w 194"/>
                <a:gd name="T53" fmla="*/ 120 h 219"/>
                <a:gd name="T54" fmla="*/ 14 w 194"/>
                <a:gd name="T55" fmla="*/ 120 h 219"/>
                <a:gd name="T56" fmla="*/ 36 w 194"/>
                <a:gd name="T57" fmla="*/ 65 h 219"/>
                <a:gd name="T58" fmla="*/ 49 w 194"/>
                <a:gd name="T59" fmla="*/ 78 h 219"/>
                <a:gd name="T60" fmla="*/ 52 w 194"/>
                <a:gd name="T61" fmla="*/ 74 h 219"/>
                <a:gd name="T62" fmla="*/ 40 w 194"/>
                <a:gd name="T63" fmla="*/ 62 h 219"/>
                <a:gd name="T64" fmla="*/ 95 w 194"/>
                <a:gd name="T65" fmla="*/ 39 h 219"/>
                <a:gd name="T66" fmla="*/ 95 w 194"/>
                <a:gd name="T67" fmla="*/ 56 h 219"/>
                <a:gd name="T68" fmla="*/ 100 w 194"/>
                <a:gd name="T69" fmla="*/ 56 h 219"/>
                <a:gd name="T70" fmla="*/ 100 w 194"/>
                <a:gd name="T71" fmla="*/ 39 h 219"/>
                <a:gd name="T72" fmla="*/ 154 w 194"/>
                <a:gd name="T73" fmla="*/ 62 h 219"/>
                <a:gd name="T74" fmla="*/ 142 w 194"/>
                <a:gd name="T75" fmla="*/ 74 h 219"/>
                <a:gd name="T76" fmla="*/ 145 w 194"/>
                <a:gd name="T77" fmla="*/ 78 h 219"/>
                <a:gd name="T78" fmla="*/ 158 w 194"/>
                <a:gd name="T79" fmla="*/ 65 h 219"/>
                <a:gd name="T80" fmla="*/ 180 w 194"/>
                <a:gd name="T81" fmla="*/ 120 h 219"/>
                <a:gd name="T82" fmla="*/ 163 w 194"/>
                <a:gd name="T83" fmla="*/ 120 h 219"/>
                <a:gd name="T84" fmla="*/ 163 w 194"/>
                <a:gd name="T85" fmla="*/ 125 h 219"/>
                <a:gd name="T86" fmla="*/ 180 w 194"/>
                <a:gd name="T87" fmla="*/ 125 h 219"/>
                <a:gd name="T88" fmla="*/ 158 w 194"/>
                <a:gd name="T89" fmla="*/ 18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4" h="219">
                  <a:moveTo>
                    <a:pt x="103" y="26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41" y="29"/>
                    <a:pt x="0" y="71"/>
                    <a:pt x="0" y="122"/>
                  </a:cubicBezTo>
                  <a:cubicBezTo>
                    <a:pt x="0" y="176"/>
                    <a:pt x="44" y="219"/>
                    <a:pt x="97" y="219"/>
                  </a:cubicBezTo>
                  <a:cubicBezTo>
                    <a:pt x="150" y="219"/>
                    <a:pt x="194" y="176"/>
                    <a:pt x="194" y="122"/>
                  </a:cubicBezTo>
                  <a:cubicBezTo>
                    <a:pt x="194" y="71"/>
                    <a:pt x="154" y="29"/>
                    <a:pt x="103" y="26"/>
                  </a:cubicBezTo>
                  <a:close/>
                  <a:moveTo>
                    <a:pt x="158" y="180"/>
                  </a:moveTo>
                  <a:cubicBezTo>
                    <a:pt x="145" y="167"/>
                    <a:pt x="145" y="167"/>
                    <a:pt x="145" y="167"/>
                  </a:cubicBezTo>
                  <a:cubicBezTo>
                    <a:pt x="142" y="171"/>
                    <a:pt x="142" y="171"/>
                    <a:pt x="142" y="171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40" y="197"/>
                    <a:pt x="121" y="205"/>
                    <a:pt x="100" y="206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73" y="205"/>
                    <a:pt x="54" y="197"/>
                    <a:pt x="40" y="183"/>
                  </a:cubicBezTo>
                  <a:cubicBezTo>
                    <a:pt x="52" y="171"/>
                    <a:pt x="52" y="171"/>
                    <a:pt x="52" y="171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36" y="180"/>
                    <a:pt x="36" y="180"/>
                    <a:pt x="36" y="180"/>
                  </a:cubicBezTo>
                  <a:cubicBezTo>
                    <a:pt x="23" y="165"/>
                    <a:pt x="14" y="146"/>
                    <a:pt x="14" y="125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99"/>
                    <a:pt x="23" y="80"/>
                    <a:pt x="36" y="65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54" y="48"/>
                    <a:pt x="73" y="40"/>
                    <a:pt x="95" y="39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21" y="40"/>
                    <a:pt x="140" y="48"/>
                    <a:pt x="154" y="62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71" y="80"/>
                    <a:pt x="180" y="99"/>
                    <a:pt x="180" y="120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0" y="146"/>
                    <a:pt x="171" y="165"/>
                    <a:pt x="15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11153775" y="1404937"/>
              <a:ext cx="160338" cy="273050"/>
            </a:xfrm>
            <a:custGeom>
              <a:avLst/>
              <a:gdLst>
                <a:gd name="T0" fmla="*/ 101 w 101"/>
                <a:gd name="T1" fmla="*/ 66 h 172"/>
                <a:gd name="T2" fmla="*/ 94 w 101"/>
                <a:gd name="T3" fmla="*/ 59 h 172"/>
                <a:gd name="T4" fmla="*/ 21 w 101"/>
                <a:gd name="T5" fmla="*/ 132 h 172"/>
                <a:gd name="T6" fmla="*/ 21 w 101"/>
                <a:gd name="T7" fmla="*/ 0 h 172"/>
                <a:gd name="T8" fmla="*/ 11 w 101"/>
                <a:gd name="T9" fmla="*/ 0 h 172"/>
                <a:gd name="T10" fmla="*/ 11 w 101"/>
                <a:gd name="T11" fmla="*/ 141 h 172"/>
                <a:gd name="T12" fmla="*/ 0 w 101"/>
                <a:gd name="T13" fmla="*/ 153 h 172"/>
                <a:gd name="T14" fmla="*/ 7 w 101"/>
                <a:gd name="T15" fmla="*/ 163 h 172"/>
                <a:gd name="T16" fmla="*/ 11 w 101"/>
                <a:gd name="T17" fmla="*/ 158 h 172"/>
                <a:gd name="T18" fmla="*/ 11 w 101"/>
                <a:gd name="T19" fmla="*/ 172 h 172"/>
                <a:gd name="T20" fmla="*/ 21 w 101"/>
                <a:gd name="T21" fmla="*/ 172 h 172"/>
                <a:gd name="T22" fmla="*/ 21 w 101"/>
                <a:gd name="T23" fmla="*/ 146 h 172"/>
                <a:gd name="T24" fmla="*/ 101 w 101"/>
                <a:gd name="T25" fmla="*/ 6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72">
                  <a:moveTo>
                    <a:pt x="101" y="66"/>
                  </a:moveTo>
                  <a:lnTo>
                    <a:pt x="94" y="59"/>
                  </a:lnTo>
                  <a:lnTo>
                    <a:pt x="21" y="13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11" y="141"/>
                  </a:lnTo>
                  <a:lnTo>
                    <a:pt x="0" y="153"/>
                  </a:lnTo>
                  <a:lnTo>
                    <a:pt x="7" y="163"/>
                  </a:lnTo>
                  <a:lnTo>
                    <a:pt x="11" y="158"/>
                  </a:lnTo>
                  <a:lnTo>
                    <a:pt x="11" y="172"/>
                  </a:lnTo>
                  <a:lnTo>
                    <a:pt x="21" y="172"/>
                  </a:lnTo>
                  <a:lnTo>
                    <a:pt x="21" y="146"/>
                  </a:lnTo>
                  <a:lnTo>
                    <a:pt x="10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95"/>
          <p:cNvGrpSpPr>
            <a:grpSpLocks noChangeAspect="1"/>
          </p:cNvGrpSpPr>
          <p:nvPr/>
        </p:nvGrpSpPr>
        <p:grpSpPr bwMode="auto">
          <a:xfrm>
            <a:off x="5424759" y="1558299"/>
            <a:ext cx="875395" cy="1101011"/>
            <a:chOff x="2980" y="105"/>
            <a:chExt cx="1649" cy="2074"/>
          </a:xfrm>
          <a:solidFill>
            <a:srgbClr val="F8F8F8"/>
          </a:solidFill>
        </p:grpSpPr>
        <p:sp>
          <p:nvSpPr>
            <p:cNvPr id="29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200"/>
          <p:cNvGrpSpPr>
            <a:grpSpLocks noChangeAspect="1"/>
          </p:cNvGrpSpPr>
          <p:nvPr/>
        </p:nvGrpSpPr>
        <p:grpSpPr bwMode="auto">
          <a:xfrm>
            <a:off x="5096715" y="4679793"/>
            <a:ext cx="505277" cy="1404148"/>
            <a:chOff x="6048" y="2140"/>
            <a:chExt cx="466" cy="1295"/>
          </a:xfrm>
          <a:solidFill>
            <a:srgbClr val="F8F8F8"/>
          </a:solidFill>
        </p:grpSpPr>
        <p:sp>
          <p:nvSpPr>
            <p:cNvPr id="32" name="Freeform 202"/>
            <p:cNvSpPr/>
            <p:nvPr/>
          </p:nvSpPr>
          <p:spPr bwMode="auto">
            <a:xfrm>
              <a:off x="6181" y="2140"/>
              <a:ext cx="250" cy="249"/>
            </a:xfrm>
            <a:custGeom>
              <a:avLst/>
              <a:gdLst>
                <a:gd name="T0" fmla="*/ 44 w 105"/>
                <a:gd name="T1" fmla="*/ 100 h 105"/>
                <a:gd name="T2" fmla="*/ 100 w 105"/>
                <a:gd name="T3" fmla="*/ 62 h 105"/>
                <a:gd name="T4" fmla="*/ 61 w 105"/>
                <a:gd name="T5" fmla="*/ 5 h 105"/>
                <a:gd name="T6" fmla="*/ 5 w 105"/>
                <a:gd name="T7" fmla="*/ 44 h 105"/>
                <a:gd name="T8" fmla="*/ 44 w 105"/>
                <a:gd name="T9" fmla="*/ 10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5">
                  <a:moveTo>
                    <a:pt x="44" y="100"/>
                  </a:moveTo>
                  <a:cubicBezTo>
                    <a:pt x="70" y="105"/>
                    <a:pt x="95" y="88"/>
                    <a:pt x="100" y="62"/>
                  </a:cubicBezTo>
                  <a:cubicBezTo>
                    <a:pt x="105" y="35"/>
                    <a:pt x="87" y="10"/>
                    <a:pt x="61" y="5"/>
                  </a:cubicBezTo>
                  <a:cubicBezTo>
                    <a:pt x="35" y="0"/>
                    <a:pt x="10" y="18"/>
                    <a:pt x="5" y="44"/>
                  </a:cubicBezTo>
                  <a:cubicBezTo>
                    <a:pt x="0" y="70"/>
                    <a:pt x="17" y="95"/>
                    <a:pt x="4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3"/>
            <p:cNvSpPr/>
            <p:nvPr/>
          </p:nvSpPr>
          <p:spPr bwMode="auto">
            <a:xfrm>
              <a:off x="6048" y="2365"/>
              <a:ext cx="373" cy="1070"/>
            </a:xfrm>
            <a:custGeom>
              <a:avLst/>
              <a:gdLst>
                <a:gd name="T0" fmla="*/ 20 w 157"/>
                <a:gd name="T1" fmla="*/ 448 h 451"/>
                <a:gd name="T2" fmla="*/ 30 w 157"/>
                <a:gd name="T3" fmla="*/ 451 h 451"/>
                <a:gd name="T4" fmla="*/ 55 w 157"/>
                <a:gd name="T5" fmla="*/ 435 h 451"/>
                <a:gd name="T6" fmla="*/ 85 w 157"/>
                <a:gd name="T7" fmla="*/ 287 h 451"/>
                <a:gd name="T8" fmla="*/ 84 w 157"/>
                <a:gd name="T9" fmla="*/ 253 h 451"/>
                <a:gd name="T10" fmla="*/ 94 w 157"/>
                <a:gd name="T11" fmla="*/ 269 h 451"/>
                <a:gd name="T12" fmla="*/ 103 w 157"/>
                <a:gd name="T13" fmla="*/ 312 h 451"/>
                <a:gd name="T14" fmla="*/ 101 w 157"/>
                <a:gd name="T15" fmla="*/ 340 h 451"/>
                <a:gd name="T16" fmla="*/ 123 w 157"/>
                <a:gd name="T17" fmla="*/ 371 h 451"/>
                <a:gd name="T18" fmla="*/ 153 w 157"/>
                <a:gd name="T19" fmla="*/ 349 h 451"/>
                <a:gd name="T20" fmla="*/ 153 w 157"/>
                <a:gd name="T21" fmla="*/ 349 h 451"/>
                <a:gd name="T22" fmla="*/ 157 w 157"/>
                <a:gd name="T23" fmla="*/ 312 h 451"/>
                <a:gd name="T24" fmla="*/ 141 w 157"/>
                <a:gd name="T25" fmla="*/ 242 h 451"/>
                <a:gd name="T26" fmla="*/ 95 w 157"/>
                <a:gd name="T27" fmla="*/ 193 h 451"/>
                <a:gd name="T28" fmla="*/ 95 w 157"/>
                <a:gd name="T29" fmla="*/ 189 h 451"/>
                <a:gd name="T30" fmla="*/ 95 w 157"/>
                <a:gd name="T31" fmla="*/ 123 h 451"/>
                <a:gd name="T32" fmla="*/ 64 w 157"/>
                <a:gd name="T33" fmla="*/ 81 h 451"/>
                <a:gd name="T34" fmla="*/ 52 w 157"/>
                <a:gd name="T35" fmla="*/ 53 h 451"/>
                <a:gd name="T36" fmla="*/ 64 w 157"/>
                <a:gd name="T37" fmla="*/ 32 h 451"/>
                <a:gd name="T38" fmla="*/ 85 w 157"/>
                <a:gd name="T39" fmla="*/ 43 h 451"/>
                <a:gd name="T40" fmla="*/ 85 w 157"/>
                <a:gd name="T41" fmla="*/ 43 h 451"/>
                <a:gd name="T42" fmla="*/ 94 w 157"/>
                <a:gd name="T43" fmla="*/ 65 h 451"/>
                <a:gd name="T44" fmla="*/ 106 w 157"/>
                <a:gd name="T45" fmla="*/ 83 h 451"/>
                <a:gd name="T46" fmla="*/ 107 w 157"/>
                <a:gd name="T47" fmla="*/ 81 h 451"/>
                <a:gd name="T48" fmla="*/ 93 w 157"/>
                <a:gd name="T49" fmla="*/ 16 h 451"/>
                <a:gd name="T50" fmla="*/ 30 w 157"/>
                <a:gd name="T51" fmla="*/ 40 h 451"/>
                <a:gd name="T52" fmla="*/ 7 w 157"/>
                <a:gd name="T53" fmla="*/ 187 h 451"/>
                <a:gd name="T54" fmla="*/ 27 w 157"/>
                <a:gd name="T55" fmla="*/ 232 h 451"/>
                <a:gd name="T56" fmla="*/ 32 w 157"/>
                <a:gd name="T57" fmla="*/ 287 h 451"/>
                <a:gd name="T58" fmla="*/ 6 w 157"/>
                <a:gd name="T59" fmla="*/ 413 h 451"/>
                <a:gd name="T60" fmla="*/ 20 w 157"/>
                <a:gd name="T61" fmla="*/ 44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" h="451">
                  <a:moveTo>
                    <a:pt x="20" y="448"/>
                  </a:moveTo>
                  <a:cubicBezTo>
                    <a:pt x="23" y="450"/>
                    <a:pt x="27" y="451"/>
                    <a:pt x="30" y="451"/>
                  </a:cubicBezTo>
                  <a:cubicBezTo>
                    <a:pt x="41" y="451"/>
                    <a:pt x="50" y="445"/>
                    <a:pt x="55" y="435"/>
                  </a:cubicBezTo>
                  <a:cubicBezTo>
                    <a:pt x="79" y="380"/>
                    <a:pt x="85" y="328"/>
                    <a:pt x="85" y="287"/>
                  </a:cubicBezTo>
                  <a:cubicBezTo>
                    <a:pt x="85" y="274"/>
                    <a:pt x="85" y="263"/>
                    <a:pt x="84" y="253"/>
                  </a:cubicBezTo>
                  <a:cubicBezTo>
                    <a:pt x="88" y="257"/>
                    <a:pt x="91" y="263"/>
                    <a:pt x="94" y="269"/>
                  </a:cubicBezTo>
                  <a:cubicBezTo>
                    <a:pt x="99" y="280"/>
                    <a:pt x="103" y="293"/>
                    <a:pt x="103" y="312"/>
                  </a:cubicBezTo>
                  <a:cubicBezTo>
                    <a:pt x="103" y="320"/>
                    <a:pt x="102" y="330"/>
                    <a:pt x="101" y="340"/>
                  </a:cubicBezTo>
                  <a:cubicBezTo>
                    <a:pt x="98" y="355"/>
                    <a:pt x="108" y="369"/>
                    <a:pt x="123" y="371"/>
                  </a:cubicBezTo>
                  <a:cubicBezTo>
                    <a:pt x="137" y="373"/>
                    <a:pt x="151" y="364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6" y="336"/>
                    <a:pt x="157" y="324"/>
                    <a:pt x="157" y="312"/>
                  </a:cubicBezTo>
                  <a:cubicBezTo>
                    <a:pt x="157" y="284"/>
                    <a:pt x="151" y="261"/>
                    <a:pt x="141" y="242"/>
                  </a:cubicBezTo>
                  <a:cubicBezTo>
                    <a:pt x="128" y="218"/>
                    <a:pt x="111" y="203"/>
                    <a:pt x="95" y="193"/>
                  </a:cubicBezTo>
                  <a:cubicBezTo>
                    <a:pt x="95" y="191"/>
                    <a:pt x="95" y="190"/>
                    <a:pt x="95" y="189"/>
                  </a:cubicBezTo>
                  <a:cubicBezTo>
                    <a:pt x="91" y="166"/>
                    <a:pt x="92" y="144"/>
                    <a:pt x="95" y="123"/>
                  </a:cubicBezTo>
                  <a:cubicBezTo>
                    <a:pt x="81" y="109"/>
                    <a:pt x="71" y="94"/>
                    <a:pt x="64" y="81"/>
                  </a:cubicBezTo>
                  <a:cubicBezTo>
                    <a:pt x="56" y="66"/>
                    <a:pt x="52" y="54"/>
                    <a:pt x="52" y="53"/>
                  </a:cubicBezTo>
                  <a:cubicBezTo>
                    <a:pt x="49" y="44"/>
                    <a:pt x="55" y="35"/>
                    <a:pt x="64" y="32"/>
                  </a:cubicBezTo>
                  <a:cubicBezTo>
                    <a:pt x="73" y="29"/>
                    <a:pt x="82" y="34"/>
                    <a:pt x="85" y="43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8" y="53"/>
                    <a:pt x="94" y="65"/>
                  </a:cubicBezTo>
                  <a:cubicBezTo>
                    <a:pt x="97" y="70"/>
                    <a:pt x="101" y="77"/>
                    <a:pt x="106" y="83"/>
                  </a:cubicBezTo>
                  <a:cubicBezTo>
                    <a:pt x="106" y="82"/>
                    <a:pt x="106" y="81"/>
                    <a:pt x="107" y="81"/>
                  </a:cubicBezTo>
                  <a:cubicBezTo>
                    <a:pt x="115" y="59"/>
                    <a:pt x="110" y="32"/>
                    <a:pt x="93" y="16"/>
                  </a:cubicBezTo>
                  <a:cubicBezTo>
                    <a:pt x="75" y="0"/>
                    <a:pt x="44" y="7"/>
                    <a:pt x="30" y="40"/>
                  </a:cubicBezTo>
                  <a:cubicBezTo>
                    <a:pt x="10" y="85"/>
                    <a:pt x="2" y="135"/>
                    <a:pt x="7" y="187"/>
                  </a:cubicBezTo>
                  <a:cubicBezTo>
                    <a:pt x="9" y="206"/>
                    <a:pt x="17" y="221"/>
                    <a:pt x="27" y="232"/>
                  </a:cubicBezTo>
                  <a:cubicBezTo>
                    <a:pt x="30" y="246"/>
                    <a:pt x="32" y="265"/>
                    <a:pt x="32" y="287"/>
                  </a:cubicBezTo>
                  <a:cubicBezTo>
                    <a:pt x="32" y="322"/>
                    <a:pt x="26" y="367"/>
                    <a:pt x="6" y="413"/>
                  </a:cubicBezTo>
                  <a:cubicBezTo>
                    <a:pt x="0" y="427"/>
                    <a:pt x="6" y="443"/>
                    <a:pt x="20" y="4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4"/>
            <p:cNvSpPr/>
            <p:nvPr/>
          </p:nvSpPr>
          <p:spPr bwMode="auto">
            <a:xfrm>
              <a:off x="6177" y="2448"/>
              <a:ext cx="337" cy="297"/>
            </a:xfrm>
            <a:custGeom>
              <a:avLst/>
              <a:gdLst>
                <a:gd name="T0" fmla="*/ 50 w 142"/>
                <a:gd name="T1" fmla="*/ 53 h 125"/>
                <a:gd name="T2" fmla="*/ 37 w 142"/>
                <a:gd name="T3" fmla="*/ 32 h 125"/>
                <a:gd name="T4" fmla="*/ 27 w 142"/>
                <a:gd name="T5" fmla="*/ 10 h 125"/>
                <a:gd name="T6" fmla="*/ 21 w 142"/>
                <a:gd name="T7" fmla="*/ 2 h 125"/>
                <a:gd name="T8" fmla="*/ 11 w 142"/>
                <a:gd name="T9" fmla="*/ 1 h 125"/>
                <a:gd name="T10" fmla="*/ 8 w 142"/>
                <a:gd name="T11" fmla="*/ 2 h 125"/>
                <a:gd name="T12" fmla="*/ 2 w 142"/>
                <a:gd name="T13" fmla="*/ 17 h 125"/>
                <a:gd name="T14" fmla="*/ 14 w 142"/>
                <a:gd name="T15" fmla="*/ 44 h 125"/>
                <a:gd name="T16" fmla="*/ 42 w 142"/>
                <a:gd name="T17" fmla="*/ 83 h 125"/>
                <a:gd name="T18" fmla="*/ 53 w 142"/>
                <a:gd name="T19" fmla="*/ 93 h 125"/>
                <a:gd name="T20" fmla="*/ 128 w 142"/>
                <a:gd name="T21" fmla="*/ 125 h 125"/>
                <a:gd name="T22" fmla="*/ 135 w 142"/>
                <a:gd name="T23" fmla="*/ 123 h 125"/>
                <a:gd name="T24" fmla="*/ 142 w 142"/>
                <a:gd name="T25" fmla="*/ 113 h 125"/>
                <a:gd name="T26" fmla="*/ 139 w 142"/>
                <a:gd name="T27" fmla="*/ 104 h 125"/>
                <a:gd name="T28" fmla="*/ 130 w 142"/>
                <a:gd name="T29" fmla="*/ 99 h 125"/>
                <a:gd name="T30" fmla="*/ 69 w 142"/>
                <a:gd name="T31" fmla="*/ 74 h 125"/>
                <a:gd name="T32" fmla="*/ 50 w 142"/>
                <a:gd name="T33" fmla="*/ 5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125">
                  <a:moveTo>
                    <a:pt x="50" y="53"/>
                  </a:moveTo>
                  <a:cubicBezTo>
                    <a:pt x="44" y="45"/>
                    <a:pt x="40" y="38"/>
                    <a:pt x="37" y="32"/>
                  </a:cubicBezTo>
                  <a:cubicBezTo>
                    <a:pt x="30" y="19"/>
                    <a:pt x="27" y="10"/>
                    <a:pt x="27" y="10"/>
                  </a:cubicBezTo>
                  <a:cubicBezTo>
                    <a:pt x="26" y="6"/>
                    <a:pt x="24" y="4"/>
                    <a:pt x="21" y="2"/>
                  </a:cubicBezTo>
                  <a:cubicBezTo>
                    <a:pt x="18" y="0"/>
                    <a:pt x="14" y="0"/>
                    <a:pt x="11" y="1"/>
                  </a:cubicBezTo>
                  <a:cubicBezTo>
                    <a:pt x="10" y="1"/>
                    <a:pt x="9" y="2"/>
                    <a:pt x="8" y="2"/>
                  </a:cubicBezTo>
                  <a:cubicBezTo>
                    <a:pt x="3" y="5"/>
                    <a:pt x="0" y="11"/>
                    <a:pt x="2" y="17"/>
                  </a:cubicBezTo>
                  <a:cubicBezTo>
                    <a:pt x="3" y="19"/>
                    <a:pt x="6" y="30"/>
                    <a:pt x="14" y="44"/>
                  </a:cubicBezTo>
                  <a:cubicBezTo>
                    <a:pt x="22" y="59"/>
                    <a:pt x="31" y="72"/>
                    <a:pt x="42" y="83"/>
                  </a:cubicBezTo>
                  <a:cubicBezTo>
                    <a:pt x="45" y="87"/>
                    <a:pt x="49" y="90"/>
                    <a:pt x="53" y="93"/>
                  </a:cubicBezTo>
                  <a:cubicBezTo>
                    <a:pt x="68" y="106"/>
                    <a:pt x="93" y="122"/>
                    <a:pt x="128" y="125"/>
                  </a:cubicBezTo>
                  <a:cubicBezTo>
                    <a:pt x="130" y="125"/>
                    <a:pt x="133" y="125"/>
                    <a:pt x="135" y="123"/>
                  </a:cubicBezTo>
                  <a:cubicBezTo>
                    <a:pt x="139" y="121"/>
                    <a:pt x="141" y="117"/>
                    <a:pt x="142" y="113"/>
                  </a:cubicBezTo>
                  <a:cubicBezTo>
                    <a:pt x="142" y="110"/>
                    <a:pt x="141" y="106"/>
                    <a:pt x="139" y="104"/>
                  </a:cubicBezTo>
                  <a:cubicBezTo>
                    <a:pt x="136" y="101"/>
                    <a:pt x="133" y="99"/>
                    <a:pt x="130" y="99"/>
                  </a:cubicBezTo>
                  <a:cubicBezTo>
                    <a:pt x="107" y="97"/>
                    <a:pt x="87" y="89"/>
                    <a:pt x="69" y="74"/>
                  </a:cubicBezTo>
                  <a:cubicBezTo>
                    <a:pt x="62" y="67"/>
                    <a:pt x="55" y="60"/>
                    <a:pt x="5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07"/>
          <p:cNvGrpSpPr>
            <a:grpSpLocks noChangeAspect="1"/>
          </p:cNvGrpSpPr>
          <p:nvPr/>
        </p:nvGrpSpPr>
        <p:grpSpPr bwMode="auto">
          <a:xfrm>
            <a:off x="6680916" y="4012685"/>
            <a:ext cx="638353" cy="805277"/>
            <a:chOff x="6566" y="246"/>
            <a:chExt cx="1262" cy="1592"/>
          </a:xfrm>
          <a:solidFill>
            <a:srgbClr val="F8F8F8"/>
          </a:solidFill>
        </p:grpSpPr>
        <p:sp>
          <p:nvSpPr>
            <p:cNvPr id="36" name="Freeform 208"/>
            <p:cNvSpPr/>
            <p:nvPr/>
          </p:nvSpPr>
          <p:spPr bwMode="auto">
            <a:xfrm>
              <a:off x="7350" y="246"/>
              <a:ext cx="478" cy="446"/>
            </a:xfrm>
            <a:custGeom>
              <a:avLst/>
              <a:gdLst>
                <a:gd name="T0" fmla="*/ 130 w 201"/>
                <a:gd name="T1" fmla="*/ 16 h 188"/>
                <a:gd name="T2" fmla="*/ 15 w 201"/>
                <a:gd name="T3" fmla="*/ 71 h 188"/>
                <a:gd name="T4" fmla="*/ 56 w 201"/>
                <a:gd name="T5" fmla="*/ 180 h 188"/>
                <a:gd name="T6" fmla="*/ 72 w 201"/>
                <a:gd name="T7" fmla="*/ 139 h 188"/>
                <a:gd name="T8" fmla="*/ 113 w 201"/>
                <a:gd name="T9" fmla="*/ 120 h 188"/>
                <a:gd name="T10" fmla="*/ 132 w 201"/>
                <a:gd name="T11" fmla="*/ 161 h 188"/>
                <a:gd name="T12" fmla="*/ 122 w 201"/>
                <a:gd name="T13" fmla="*/ 188 h 188"/>
                <a:gd name="T14" fmla="*/ 185 w 201"/>
                <a:gd name="T15" fmla="*/ 131 h 188"/>
                <a:gd name="T16" fmla="*/ 130 w 201"/>
                <a:gd name="T17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188">
                  <a:moveTo>
                    <a:pt x="130" y="16"/>
                  </a:moveTo>
                  <a:cubicBezTo>
                    <a:pt x="83" y="0"/>
                    <a:pt x="32" y="24"/>
                    <a:pt x="15" y="71"/>
                  </a:cubicBezTo>
                  <a:cubicBezTo>
                    <a:pt x="0" y="113"/>
                    <a:pt x="18" y="159"/>
                    <a:pt x="56" y="180"/>
                  </a:cubicBezTo>
                  <a:cubicBezTo>
                    <a:pt x="62" y="168"/>
                    <a:pt x="67" y="154"/>
                    <a:pt x="72" y="139"/>
                  </a:cubicBezTo>
                  <a:cubicBezTo>
                    <a:pt x="78" y="123"/>
                    <a:pt x="96" y="114"/>
                    <a:pt x="113" y="120"/>
                  </a:cubicBezTo>
                  <a:cubicBezTo>
                    <a:pt x="130" y="126"/>
                    <a:pt x="138" y="144"/>
                    <a:pt x="132" y="161"/>
                  </a:cubicBezTo>
                  <a:cubicBezTo>
                    <a:pt x="129" y="170"/>
                    <a:pt x="126" y="180"/>
                    <a:pt x="122" y="188"/>
                  </a:cubicBezTo>
                  <a:cubicBezTo>
                    <a:pt x="150" y="181"/>
                    <a:pt x="174" y="160"/>
                    <a:pt x="185" y="131"/>
                  </a:cubicBezTo>
                  <a:cubicBezTo>
                    <a:pt x="201" y="84"/>
                    <a:pt x="177" y="33"/>
                    <a:pt x="13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9"/>
            <p:cNvSpPr/>
            <p:nvPr/>
          </p:nvSpPr>
          <p:spPr bwMode="auto">
            <a:xfrm>
              <a:off x="6566" y="401"/>
              <a:ext cx="1005" cy="1437"/>
            </a:xfrm>
            <a:custGeom>
              <a:avLst/>
              <a:gdLst>
                <a:gd name="T0" fmla="*/ 372 w 423"/>
                <a:gd name="T1" fmla="*/ 299 h 606"/>
                <a:gd name="T2" fmla="*/ 329 w 423"/>
                <a:gd name="T3" fmla="*/ 263 h 606"/>
                <a:gd name="T4" fmla="*/ 192 w 423"/>
                <a:gd name="T5" fmla="*/ 263 h 606"/>
                <a:gd name="T6" fmla="*/ 263 w 423"/>
                <a:gd name="T7" fmla="*/ 186 h 606"/>
                <a:gd name="T8" fmla="*/ 257 w 423"/>
                <a:gd name="T9" fmla="*/ 173 h 606"/>
                <a:gd name="T10" fmla="*/ 239 w 423"/>
                <a:gd name="T11" fmla="*/ 104 h 606"/>
                <a:gd name="T12" fmla="*/ 266 w 423"/>
                <a:gd name="T13" fmla="*/ 67 h 606"/>
                <a:gd name="T14" fmla="*/ 302 w 423"/>
                <a:gd name="T15" fmla="*/ 93 h 606"/>
                <a:gd name="T16" fmla="*/ 303 w 423"/>
                <a:gd name="T17" fmla="*/ 95 h 606"/>
                <a:gd name="T18" fmla="*/ 304 w 423"/>
                <a:gd name="T19" fmla="*/ 101 h 606"/>
                <a:gd name="T20" fmla="*/ 309 w 423"/>
                <a:gd name="T21" fmla="*/ 123 h 606"/>
                <a:gd name="T22" fmla="*/ 314 w 423"/>
                <a:gd name="T23" fmla="*/ 139 h 606"/>
                <a:gd name="T24" fmla="*/ 324 w 423"/>
                <a:gd name="T25" fmla="*/ 53 h 606"/>
                <a:gd name="T26" fmla="*/ 192 w 423"/>
                <a:gd name="T27" fmla="*/ 38 h 606"/>
                <a:gd name="T28" fmla="*/ 32 w 423"/>
                <a:gd name="T29" fmla="*/ 217 h 606"/>
                <a:gd name="T30" fmla="*/ 61 w 423"/>
                <a:gd name="T31" fmla="*/ 347 h 606"/>
                <a:gd name="T32" fmla="*/ 81 w 423"/>
                <a:gd name="T33" fmla="*/ 350 h 606"/>
                <a:gd name="T34" fmla="*/ 92 w 423"/>
                <a:gd name="T35" fmla="*/ 351 h 606"/>
                <a:gd name="T36" fmla="*/ 92 w 423"/>
                <a:gd name="T37" fmla="*/ 351 h 606"/>
                <a:gd name="T38" fmla="*/ 292 w 423"/>
                <a:gd name="T39" fmla="*/ 351 h 606"/>
                <a:gd name="T40" fmla="*/ 332 w 423"/>
                <a:gd name="T41" fmla="*/ 570 h 606"/>
                <a:gd name="T42" fmla="*/ 375 w 423"/>
                <a:gd name="T43" fmla="*/ 606 h 606"/>
                <a:gd name="T44" fmla="*/ 383 w 423"/>
                <a:gd name="T45" fmla="*/ 605 h 606"/>
                <a:gd name="T46" fmla="*/ 419 w 423"/>
                <a:gd name="T47" fmla="*/ 554 h 606"/>
                <a:gd name="T48" fmla="*/ 372 w 423"/>
                <a:gd name="T49" fmla="*/ 29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3" h="606">
                  <a:moveTo>
                    <a:pt x="372" y="299"/>
                  </a:moveTo>
                  <a:cubicBezTo>
                    <a:pt x="368" y="278"/>
                    <a:pt x="350" y="263"/>
                    <a:pt x="329" y="263"/>
                  </a:cubicBezTo>
                  <a:cubicBezTo>
                    <a:pt x="192" y="263"/>
                    <a:pt x="192" y="263"/>
                    <a:pt x="192" y="263"/>
                  </a:cubicBezTo>
                  <a:cubicBezTo>
                    <a:pt x="212" y="235"/>
                    <a:pt x="236" y="209"/>
                    <a:pt x="263" y="186"/>
                  </a:cubicBezTo>
                  <a:cubicBezTo>
                    <a:pt x="261" y="182"/>
                    <a:pt x="259" y="177"/>
                    <a:pt x="257" y="173"/>
                  </a:cubicBezTo>
                  <a:cubicBezTo>
                    <a:pt x="245" y="138"/>
                    <a:pt x="240" y="105"/>
                    <a:pt x="239" y="104"/>
                  </a:cubicBezTo>
                  <a:cubicBezTo>
                    <a:pt x="236" y="86"/>
                    <a:pt x="248" y="70"/>
                    <a:pt x="266" y="67"/>
                  </a:cubicBezTo>
                  <a:cubicBezTo>
                    <a:pt x="283" y="64"/>
                    <a:pt x="299" y="76"/>
                    <a:pt x="302" y="93"/>
                  </a:cubicBezTo>
                  <a:cubicBezTo>
                    <a:pt x="302" y="93"/>
                    <a:pt x="303" y="94"/>
                    <a:pt x="303" y="95"/>
                  </a:cubicBezTo>
                  <a:cubicBezTo>
                    <a:pt x="303" y="96"/>
                    <a:pt x="304" y="98"/>
                    <a:pt x="304" y="101"/>
                  </a:cubicBezTo>
                  <a:cubicBezTo>
                    <a:pt x="305" y="107"/>
                    <a:pt x="307" y="114"/>
                    <a:pt x="309" y="123"/>
                  </a:cubicBezTo>
                  <a:cubicBezTo>
                    <a:pt x="310" y="128"/>
                    <a:pt x="312" y="133"/>
                    <a:pt x="314" y="139"/>
                  </a:cubicBezTo>
                  <a:cubicBezTo>
                    <a:pt x="330" y="113"/>
                    <a:pt x="336" y="82"/>
                    <a:pt x="324" y="53"/>
                  </a:cubicBezTo>
                  <a:cubicBezTo>
                    <a:pt x="307" y="12"/>
                    <a:pt x="244" y="0"/>
                    <a:pt x="192" y="38"/>
                  </a:cubicBezTo>
                  <a:cubicBezTo>
                    <a:pt x="127" y="86"/>
                    <a:pt x="72" y="147"/>
                    <a:pt x="32" y="217"/>
                  </a:cubicBezTo>
                  <a:cubicBezTo>
                    <a:pt x="0" y="273"/>
                    <a:pt x="19" y="334"/>
                    <a:pt x="61" y="347"/>
                  </a:cubicBezTo>
                  <a:cubicBezTo>
                    <a:pt x="68" y="349"/>
                    <a:pt x="75" y="350"/>
                    <a:pt x="81" y="350"/>
                  </a:cubicBezTo>
                  <a:cubicBezTo>
                    <a:pt x="85" y="351"/>
                    <a:pt x="88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292" y="351"/>
                    <a:pt x="292" y="351"/>
                    <a:pt x="292" y="351"/>
                  </a:cubicBezTo>
                  <a:cubicBezTo>
                    <a:pt x="332" y="570"/>
                    <a:pt x="332" y="570"/>
                    <a:pt x="332" y="570"/>
                  </a:cubicBezTo>
                  <a:cubicBezTo>
                    <a:pt x="336" y="591"/>
                    <a:pt x="355" y="606"/>
                    <a:pt x="375" y="606"/>
                  </a:cubicBezTo>
                  <a:cubicBezTo>
                    <a:pt x="378" y="606"/>
                    <a:pt x="381" y="606"/>
                    <a:pt x="383" y="605"/>
                  </a:cubicBezTo>
                  <a:cubicBezTo>
                    <a:pt x="407" y="601"/>
                    <a:pt x="423" y="578"/>
                    <a:pt x="419" y="554"/>
                  </a:cubicBezTo>
                  <a:lnTo>
                    <a:pt x="37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11"/>
            <p:cNvSpPr/>
            <p:nvPr/>
          </p:nvSpPr>
          <p:spPr bwMode="auto">
            <a:xfrm>
              <a:off x="7151" y="545"/>
              <a:ext cx="501" cy="449"/>
            </a:xfrm>
            <a:custGeom>
              <a:avLst/>
              <a:gdLst>
                <a:gd name="T0" fmla="*/ 208 w 211"/>
                <a:gd name="T1" fmla="*/ 14 h 189"/>
                <a:gd name="T2" fmla="*/ 194 w 211"/>
                <a:gd name="T3" fmla="*/ 1 h 189"/>
                <a:gd name="T4" fmla="*/ 186 w 211"/>
                <a:gd name="T5" fmla="*/ 0 h 189"/>
                <a:gd name="T6" fmla="*/ 164 w 211"/>
                <a:gd name="T7" fmla="*/ 16 h 189"/>
                <a:gd name="T8" fmla="*/ 148 w 211"/>
                <a:gd name="T9" fmla="*/ 57 h 189"/>
                <a:gd name="T10" fmla="*/ 115 w 211"/>
                <a:gd name="T11" fmla="*/ 121 h 189"/>
                <a:gd name="T12" fmla="*/ 99 w 211"/>
                <a:gd name="T13" fmla="*/ 138 h 189"/>
                <a:gd name="T14" fmla="*/ 93 w 211"/>
                <a:gd name="T15" fmla="*/ 142 h 189"/>
                <a:gd name="T16" fmla="*/ 88 w 211"/>
                <a:gd name="T17" fmla="*/ 138 h 189"/>
                <a:gd name="T18" fmla="*/ 75 w 211"/>
                <a:gd name="T19" fmla="*/ 120 h 189"/>
                <a:gd name="T20" fmla="*/ 62 w 211"/>
                <a:gd name="T21" fmla="*/ 86 h 189"/>
                <a:gd name="T22" fmla="*/ 55 w 211"/>
                <a:gd name="T23" fmla="*/ 64 h 189"/>
                <a:gd name="T24" fmla="*/ 50 w 211"/>
                <a:gd name="T25" fmla="*/ 42 h 189"/>
                <a:gd name="T26" fmla="*/ 49 w 211"/>
                <a:gd name="T27" fmla="*/ 35 h 189"/>
                <a:gd name="T28" fmla="*/ 49 w 211"/>
                <a:gd name="T29" fmla="*/ 33 h 189"/>
                <a:gd name="T30" fmla="*/ 25 w 211"/>
                <a:gd name="T31" fmla="*/ 13 h 189"/>
                <a:gd name="T32" fmla="*/ 21 w 211"/>
                <a:gd name="T33" fmla="*/ 14 h 189"/>
                <a:gd name="T34" fmla="*/ 5 w 211"/>
                <a:gd name="T35" fmla="*/ 24 h 189"/>
                <a:gd name="T36" fmla="*/ 1 w 211"/>
                <a:gd name="T37" fmla="*/ 41 h 189"/>
                <a:gd name="T38" fmla="*/ 1 w 211"/>
                <a:gd name="T39" fmla="*/ 42 h 189"/>
                <a:gd name="T40" fmla="*/ 19 w 211"/>
                <a:gd name="T41" fmla="*/ 109 h 189"/>
                <a:gd name="T42" fmla="*/ 23 w 211"/>
                <a:gd name="T43" fmla="*/ 120 h 189"/>
                <a:gd name="T44" fmla="*/ 43 w 211"/>
                <a:gd name="T45" fmla="*/ 159 h 189"/>
                <a:gd name="T46" fmla="*/ 63 w 211"/>
                <a:gd name="T47" fmla="*/ 179 h 189"/>
                <a:gd name="T48" fmla="*/ 93 w 211"/>
                <a:gd name="T49" fmla="*/ 189 h 189"/>
                <a:gd name="T50" fmla="*/ 93 w 211"/>
                <a:gd name="T51" fmla="*/ 189 h 189"/>
                <a:gd name="T52" fmla="*/ 126 w 211"/>
                <a:gd name="T53" fmla="*/ 178 h 189"/>
                <a:gd name="T54" fmla="*/ 167 w 211"/>
                <a:gd name="T55" fmla="*/ 127 h 189"/>
                <a:gd name="T56" fmla="*/ 197 w 211"/>
                <a:gd name="T57" fmla="*/ 64 h 189"/>
                <a:gd name="T58" fmla="*/ 209 w 211"/>
                <a:gd name="T59" fmla="*/ 32 h 189"/>
                <a:gd name="T60" fmla="*/ 208 w 211"/>
                <a:gd name="T61" fmla="*/ 1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189">
                  <a:moveTo>
                    <a:pt x="208" y="14"/>
                  </a:moveTo>
                  <a:cubicBezTo>
                    <a:pt x="205" y="8"/>
                    <a:pt x="200" y="4"/>
                    <a:pt x="194" y="1"/>
                  </a:cubicBezTo>
                  <a:cubicBezTo>
                    <a:pt x="192" y="1"/>
                    <a:pt x="189" y="0"/>
                    <a:pt x="186" y="0"/>
                  </a:cubicBezTo>
                  <a:cubicBezTo>
                    <a:pt x="176" y="0"/>
                    <a:pt x="167" y="6"/>
                    <a:pt x="164" y="16"/>
                  </a:cubicBezTo>
                  <a:cubicBezTo>
                    <a:pt x="158" y="32"/>
                    <a:pt x="153" y="45"/>
                    <a:pt x="148" y="57"/>
                  </a:cubicBezTo>
                  <a:cubicBezTo>
                    <a:pt x="134" y="90"/>
                    <a:pt x="123" y="110"/>
                    <a:pt x="115" y="121"/>
                  </a:cubicBezTo>
                  <a:cubicBezTo>
                    <a:pt x="107" y="132"/>
                    <a:pt x="101" y="137"/>
                    <a:pt x="99" y="138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5" y="135"/>
                    <a:pt x="80" y="128"/>
                    <a:pt x="75" y="120"/>
                  </a:cubicBezTo>
                  <a:cubicBezTo>
                    <a:pt x="70" y="109"/>
                    <a:pt x="65" y="97"/>
                    <a:pt x="62" y="86"/>
                  </a:cubicBezTo>
                  <a:cubicBezTo>
                    <a:pt x="59" y="77"/>
                    <a:pt x="57" y="69"/>
                    <a:pt x="55" y="64"/>
                  </a:cubicBezTo>
                  <a:cubicBezTo>
                    <a:pt x="53" y="57"/>
                    <a:pt x="52" y="49"/>
                    <a:pt x="50" y="42"/>
                  </a:cubicBezTo>
                  <a:cubicBezTo>
                    <a:pt x="50" y="39"/>
                    <a:pt x="49" y="37"/>
                    <a:pt x="49" y="35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7" y="22"/>
                    <a:pt x="37" y="13"/>
                    <a:pt x="25" y="13"/>
                  </a:cubicBezTo>
                  <a:cubicBezTo>
                    <a:pt x="24" y="13"/>
                    <a:pt x="22" y="13"/>
                    <a:pt x="21" y="14"/>
                  </a:cubicBezTo>
                  <a:cubicBezTo>
                    <a:pt x="15" y="15"/>
                    <a:pt x="9" y="18"/>
                    <a:pt x="5" y="24"/>
                  </a:cubicBezTo>
                  <a:cubicBezTo>
                    <a:pt x="2" y="29"/>
                    <a:pt x="0" y="35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3" y="53"/>
                    <a:pt x="9" y="80"/>
                    <a:pt x="19" y="109"/>
                  </a:cubicBezTo>
                  <a:cubicBezTo>
                    <a:pt x="20" y="113"/>
                    <a:pt x="22" y="116"/>
                    <a:pt x="23" y="120"/>
                  </a:cubicBezTo>
                  <a:cubicBezTo>
                    <a:pt x="28" y="132"/>
                    <a:pt x="34" y="146"/>
                    <a:pt x="43" y="159"/>
                  </a:cubicBezTo>
                  <a:cubicBezTo>
                    <a:pt x="50" y="168"/>
                    <a:pt x="56" y="174"/>
                    <a:pt x="63" y="179"/>
                  </a:cubicBezTo>
                  <a:cubicBezTo>
                    <a:pt x="68" y="183"/>
                    <a:pt x="79" y="189"/>
                    <a:pt x="93" y="189"/>
                  </a:cubicBezTo>
                  <a:cubicBezTo>
                    <a:pt x="93" y="189"/>
                    <a:pt x="93" y="189"/>
                    <a:pt x="93" y="189"/>
                  </a:cubicBezTo>
                  <a:cubicBezTo>
                    <a:pt x="104" y="189"/>
                    <a:pt x="116" y="185"/>
                    <a:pt x="126" y="178"/>
                  </a:cubicBezTo>
                  <a:cubicBezTo>
                    <a:pt x="141" y="167"/>
                    <a:pt x="153" y="152"/>
                    <a:pt x="167" y="127"/>
                  </a:cubicBezTo>
                  <a:cubicBezTo>
                    <a:pt x="177" y="110"/>
                    <a:pt x="187" y="89"/>
                    <a:pt x="197" y="64"/>
                  </a:cubicBezTo>
                  <a:cubicBezTo>
                    <a:pt x="201" y="54"/>
                    <a:pt x="205" y="44"/>
                    <a:pt x="209" y="32"/>
                  </a:cubicBezTo>
                  <a:cubicBezTo>
                    <a:pt x="211" y="26"/>
                    <a:pt x="211" y="20"/>
                    <a:pt x="20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9236749" y="2855172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17884" y="3144755"/>
            <a:ext cx="2093840" cy="972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110832" y="2223176"/>
            <a:ext cx="1653625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91967" y="2512759"/>
            <a:ext cx="2093840" cy="97276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 animBg="1"/>
      <p:bldP spid="39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 rot="5400000">
            <a:off x="3625157" y="5882486"/>
            <a:ext cx="3459737" cy="1475875"/>
          </a:xfrm>
          <a:prstGeom prst="roundRect">
            <a:avLst>
              <a:gd name="adj" fmla="val 10704"/>
            </a:avLst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13014" y="3905250"/>
            <a:ext cx="5574287" cy="1475875"/>
          </a:xfrm>
          <a:prstGeom prst="roundRect">
            <a:avLst>
              <a:gd name="adj" fmla="val 10704"/>
            </a:avLst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-209549" y="2424863"/>
            <a:ext cx="5288537" cy="1475875"/>
          </a:xfrm>
          <a:prstGeom prst="roundRect">
            <a:avLst>
              <a:gd name="adj" fmla="val 10704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20127" y="2429377"/>
            <a:ext cx="2951748" cy="2951748"/>
            <a:chOff x="4390574" y="1723572"/>
            <a:chExt cx="3410858" cy="3410856"/>
          </a:xfrm>
        </p:grpSpPr>
        <p:grpSp>
          <p:nvGrpSpPr>
            <p:cNvPr id="10" name="组合 9"/>
            <p:cNvGrpSpPr/>
            <p:nvPr/>
          </p:nvGrpSpPr>
          <p:grpSpPr>
            <a:xfrm>
              <a:off x="4390574" y="1723572"/>
              <a:ext cx="3410858" cy="3410856"/>
              <a:chOff x="4426857" y="2068286"/>
              <a:chExt cx="3410856" cy="341085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6132285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857" y="3773714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6132285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21" name="圆角矩形 20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426857" y="2068286"/>
                <a:ext cx="1705428" cy="1705428"/>
                <a:chOff x="2709862" y="1643062"/>
                <a:chExt cx="2555876" cy="2555876"/>
              </a:xfrm>
            </p:grpSpPr>
            <p:sp>
              <p:nvSpPr>
                <p:cNvPr id="19" name="圆角矩形 18"/>
                <p:cNvSpPr/>
                <p:nvPr/>
              </p:nvSpPr>
              <p:spPr>
                <a:xfrm>
                  <a:off x="2709862" y="1643062"/>
                  <a:ext cx="2555876" cy="2555876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100000">
                      <a:srgbClr val="F3F3F3"/>
                    </a:gs>
                    <a:gs pos="0">
                      <a:srgbClr val="D9D9D9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3111500" y="2044700"/>
                  <a:ext cx="1752600" cy="1752600"/>
                </a:xfrm>
                <a:prstGeom prst="roundRect">
                  <a:avLst>
                    <a:gd name="adj" fmla="val 10704"/>
                  </a:avLst>
                </a:prstGeom>
                <a:gradFill>
                  <a:gsLst>
                    <a:gs pos="0">
                      <a:srgbClr val="C7C7C7"/>
                    </a:gs>
                    <a:gs pos="100000">
                      <a:srgbClr val="F7F7F7"/>
                    </a:gs>
                  </a:gsLst>
                  <a:lin ang="2700000" scaled="1"/>
                </a:gradFill>
                <a:ln w="19050">
                  <a:gradFill flip="none" rotWithShape="1">
                    <a:gsLst>
                      <a:gs pos="0">
                        <a:srgbClr val="ADADAD"/>
                      </a:gs>
                      <a:gs pos="100000">
                        <a:schemeClr val="bg1"/>
                      </a:gs>
                    </a:gsLst>
                    <a:lin ang="2700000" scaled="1"/>
                    <a:tileRect/>
                  </a:gradFill>
                </a:ln>
                <a:effectLst>
                  <a:innerShdw blurRad="114300" dist="50800" dir="135000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1" name="文本框 10"/>
            <p:cNvSpPr txBox="1"/>
            <p:nvPr/>
          </p:nvSpPr>
          <p:spPr>
            <a:xfrm>
              <a:off x="4684486" y="2160787"/>
              <a:ext cx="1117601" cy="960248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89916" y="2160787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4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84487" y="3866216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89914" y="3866216"/>
              <a:ext cx="1117601" cy="96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4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16711" y="2516798"/>
            <a:ext cx="3086652" cy="963581"/>
            <a:chOff x="3756821" y="3667045"/>
            <a:chExt cx="3086652" cy="963581"/>
          </a:xfrm>
        </p:grpSpPr>
        <p:sp>
          <p:nvSpPr>
            <p:cNvPr id="28" name="文本框 27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168099" y="4026211"/>
            <a:ext cx="3086652" cy="963581"/>
            <a:chOff x="3756821" y="3667045"/>
            <a:chExt cx="3086652" cy="963581"/>
          </a:xfrm>
        </p:grpSpPr>
        <p:sp>
          <p:nvSpPr>
            <p:cNvPr id="31" name="文本框 30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51774" y="1206617"/>
            <a:ext cx="3086652" cy="963581"/>
            <a:chOff x="3756821" y="3667045"/>
            <a:chExt cx="3086652" cy="963581"/>
          </a:xfrm>
        </p:grpSpPr>
        <p:sp>
          <p:nvSpPr>
            <p:cNvPr id="34" name="文本框 33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54351" y="5521406"/>
            <a:ext cx="3086652" cy="963581"/>
            <a:chOff x="3756821" y="3667045"/>
            <a:chExt cx="3086652" cy="963581"/>
          </a:xfrm>
        </p:grpSpPr>
        <p:sp>
          <p:nvSpPr>
            <p:cNvPr id="37" name="文本框 36"/>
            <p:cNvSpPr txBox="1"/>
            <p:nvPr/>
          </p:nvSpPr>
          <p:spPr>
            <a:xfrm>
              <a:off x="3756821" y="3667045"/>
              <a:ext cx="30866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762897" y="4128053"/>
              <a:ext cx="2303336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饼形 4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3414187"/>
              <a:gd name="adj2" fmla="val 88443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5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20312866"/>
              <a:gd name="adj2" fmla="val 34284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饼形 9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16193055"/>
              <a:gd name="adj2" fmla="val 203066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饼形 10"/>
          <p:cNvSpPr/>
          <p:nvPr/>
        </p:nvSpPr>
        <p:spPr>
          <a:xfrm>
            <a:off x="4083581" y="1319367"/>
            <a:ext cx="3941689" cy="3941691"/>
          </a:xfrm>
          <a:prstGeom prst="pie">
            <a:avLst>
              <a:gd name="adj1" fmla="val 8835302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91954" y="1727742"/>
            <a:ext cx="3124943" cy="3124943"/>
          </a:xfrm>
          <a:prstGeom prst="ellipse">
            <a:avLst/>
          </a:prstGeom>
          <a:gradFill>
            <a:gsLst>
              <a:gs pos="100000">
                <a:srgbClr val="F7F7F7"/>
              </a:gs>
              <a:gs pos="0">
                <a:srgbClr val="B0B0B0"/>
              </a:gs>
            </a:gsLst>
            <a:lin ang="2700000" scaled="1"/>
          </a:gradFill>
          <a:ln w="635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435509" y="1709986"/>
            <a:ext cx="1170671" cy="1170671"/>
            <a:chOff x="2586038" y="2761615"/>
            <a:chExt cx="1334770" cy="1334770"/>
          </a:xfrm>
        </p:grpSpPr>
        <p:sp>
          <p:nvSpPr>
            <p:cNvPr id="14" name="椭圆 13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97826" y="4749111"/>
            <a:ext cx="1170671" cy="1170671"/>
            <a:chOff x="2586038" y="2761615"/>
            <a:chExt cx="1334770" cy="1334770"/>
          </a:xfrm>
        </p:grpSpPr>
        <p:sp>
          <p:nvSpPr>
            <p:cNvPr id="17" name="椭圆 16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85822" y="3753035"/>
            <a:ext cx="1170671" cy="1170671"/>
            <a:chOff x="2586038" y="2761615"/>
            <a:chExt cx="1334770" cy="1334770"/>
          </a:xfrm>
        </p:grpSpPr>
        <p:sp>
          <p:nvSpPr>
            <p:cNvPr id="20" name="椭圆 19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07050" y="938219"/>
            <a:ext cx="1170671" cy="1170671"/>
            <a:chOff x="2586038" y="2761615"/>
            <a:chExt cx="1334770" cy="1334770"/>
          </a:xfrm>
        </p:grpSpPr>
        <p:sp>
          <p:nvSpPr>
            <p:cNvPr id="23" name="椭圆 22"/>
            <p:cNvSpPr/>
            <p:nvPr/>
          </p:nvSpPr>
          <p:spPr>
            <a:xfrm>
              <a:off x="2586038" y="2761615"/>
              <a:ext cx="1334770" cy="13347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742565" y="2919095"/>
              <a:ext cx="1019810" cy="1019810"/>
            </a:xfrm>
            <a:prstGeom prst="ellipse">
              <a:avLst/>
            </a:prstGeom>
            <a:gradFill>
              <a:gsLst>
                <a:gs pos="100000">
                  <a:srgbClr val="F7F7F7"/>
                </a:gs>
                <a:gs pos="0">
                  <a:srgbClr val="B0B0B0"/>
                </a:gs>
              </a:gsLst>
              <a:lin ang="2700000" scaled="1"/>
            </a:gra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889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37745" y="1585668"/>
            <a:ext cx="1676923" cy="1077479"/>
            <a:chOff x="1434550" y="1585669"/>
            <a:chExt cx="1676922" cy="1077478"/>
          </a:xfrm>
        </p:grpSpPr>
        <p:sp>
          <p:nvSpPr>
            <p:cNvPr id="26" name="文本框 25"/>
            <p:cNvSpPr txBox="1"/>
            <p:nvPr/>
          </p:nvSpPr>
          <p:spPr>
            <a:xfrm>
              <a:off x="1434550" y="1585669"/>
              <a:ext cx="109011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36</a:t>
              </a: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505509" y="4711100"/>
            <a:ext cx="1676923" cy="1077479"/>
            <a:chOff x="1434550" y="1585669"/>
            <a:chExt cx="1676922" cy="1077478"/>
          </a:xfrm>
        </p:grpSpPr>
        <p:sp>
          <p:nvSpPr>
            <p:cNvPr id="31" name="文本框 30"/>
            <p:cNvSpPr txBox="1"/>
            <p:nvPr/>
          </p:nvSpPr>
          <p:spPr>
            <a:xfrm>
              <a:off x="1434550" y="1585669"/>
              <a:ext cx="1067281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</a:t>
              </a:r>
              <a:r>
                <a:rPr lang="en-US" altLang="zh-CN" sz="2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862701" y="3767548"/>
            <a:ext cx="1676923" cy="1077479"/>
            <a:chOff x="1434550" y="1585669"/>
            <a:chExt cx="1676922" cy="1077478"/>
          </a:xfrm>
        </p:grpSpPr>
        <p:sp>
          <p:nvSpPr>
            <p:cNvPr id="36" name="文本框 35"/>
            <p:cNvSpPr txBox="1"/>
            <p:nvPr/>
          </p:nvSpPr>
          <p:spPr>
            <a:xfrm>
              <a:off x="1434550" y="1585669"/>
              <a:ext cx="108819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273977" y="895110"/>
            <a:ext cx="1676923" cy="1077479"/>
            <a:chOff x="1434550" y="1585669"/>
            <a:chExt cx="1676922" cy="1077478"/>
          </a:xfrm>
        </p:grpSpPr>
        <p:sp>
          <p:nvSpPr>
            <p:cNvPr id="41" name="文本框 40"/>
            <p:cNvSpPr txBox="1"/>
            <p:nvPr/>
          </p:nvSpPr>
          <p:spPr>
            <a:xfrm>
              <a:off x="1434550" y="1585669"/>
              <a:ext cx="110701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r>
                <a:rPr lang="en-US" altLang="zh-CN" sz="2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501193" y="1986169"/>
              <a:ext cx="1610279" cy="676978"/>
              <a:chOff x="3222561" y="3842305"/>
              <a:chExt cx="1610279" cy="676978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22561" y="3842305"/>
                <a:ext cx="1511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在此添加标题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28724" y="4098527"/>
                <a:ext cx="1604116" cy="42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065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方正兰亭黑_GBK" panose="02000000000000000000" pitchFamily="2" charset="-122"/>
                  </a:rPr>
                  <a:t>在此录入图表的综合描述说明。在此录入在此</a:t>
                </a:r>
                <a:endPara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Group 41"/>
          <p:cNvGrpSpPr>
            <a:grpSpLocks noChangeAspect="1"/>
          </p:cNvGrpSpPr>
          <p:nvPr/>
        </p:nvGrpSpPr>
        <p:grpSpPr bwMode="auto">
          <a:xfrm>
            <a:off x="3849486" y="2063878"/>
            <a:ext cx="378135" cy="462887"/>
            <a:chOff x="3783" y="2089"/>
            <a:chExt cx="116" cy="142"/>
          </a:xfrm>
          <a:solidFill>
            <a:schemeClr val="accent2"/>
          </a:solidFill>
          <a:effectLst/>
        </p:grpSpPr>
        <p:sp>
          <p:nvSpPr>
            <p:cNvPr id="46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2"/>
          <p:cNvGrpSpPr>
            <a:grpSpLocks noChangeAspect="1"/>
          </p:cNvGrpSpPr>
          <p:nvPr/>
        </p:nvGrpSpPr>
        <p:grpSpPr bwMode="auto">
          <a:xfrm>
            <a:off x="4664239" y="5118240"/>
            <a:ext cx="436173" cy="432413"/>
            <a:chOff x="3783" y="2102"/>
            <a:chExt cx="116" cy="115"/>
          </a:xfrm>
          <a:solidFill>
            <a:schemeClr val="accent1"/>
          </a:solidFill>
          <a:effectLst/>
        </p:grpSpPr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 bwMode="auto">
          <a:xfrm>
            <a:off x="7952069" y="4169754"/>
            <a:ext cx="465123" cy="371377"/>
            <a:chOff x="3775" y="2110"/>
            <a:chExt cx="129" cy="103"/>
          </a:xfrm>
          <a:solidFill>
            <a:schemeClr val="accent4"/>
          </a:solidFill>
          <a:effectLst/>
        </p:grpSpPr>
        <p:sp>
          <p:nvSpPr>
            <p:cNvPr id="63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Group 68"/>
          <p:cNvGrpSpPr>
            <a:grpSpLocks noChangeAspect="1"/>
          </p:cNvGrpSpPr>
          <p:nvPr/>
        </p:nvGrpSpPr>
        <p:grpSpPr bwMode="auto">
          <a:xfrm>
            <a:off x="7371053" y="1351951"/>
            <a:ext cx="414907" cy="399764"/>
            <a:chOff x="3770" y="2095"/>
            <a:chExt cx="137" cy="132"/>
          </a:xfrm>
          <a:solidFill>
            <a:schemeClr val="accent3"/>
          </a:solidFill>
          <a:effectLst/>
        </p:grpSpPr>
        <p:sp>
          <p:nvSpPr>
            <p:cNvPr id="67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4313431" y="3045472"/>
            <a:ext cx="3534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800" dirty="0"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233291" y="5935244"/>
            <a:ext cx="5725420" cy="506235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83773" y="1932552"/>
            <a:ext cx="8970055" cy="3235864"/>
            <a:chOff x="1275068" y="2211288"/>
            <a:chExt cx="9897218" cy="3570332"/>
          </a:xfrm>
        </p:grpSpPr>
        <p:sp>
          <p:nvSpPr>
            <p:cNvPr id="6" name="椭圆 5"/>
            <p:cNvSpPr/>
            <p:nvPr/>
          </p:nvSpPr>
          <p:spPr>
            <a:xfrm>
              <a:off x="1275068" y="5122168"/>
              <a:ext cx="8865709" cy="65945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75000"/>
                    <a:alpha val="0"/>
                  </a:schemeClr>
                </a:gs>
                <a:gs pos="29000">
                  <a:schemeClr val="tx1">
                    <a:alpha val="18000"/>
                  </a:schemeClr>
                </a:gs>
                <a:gs pos="0">
                  <a:schemeClr val="tx1">
                    <a:alpha val="3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19669228">
              <a:off x="3037936" y="2211288"/>
              <a:ext cx="8134350" cy="3473724"/>
            </a:xfrm>
            <a:custGeom>
              <a:avLst/>
              <a:gdLst>
                <a:gd name="connsiteX0" fmla="*/ 371475 w 8134350"/>
                <a:gd name="connsiteY0" fmla="*/ 0 h 3473725"/>
                <a:gd name="connsiteX1" fmla="*/ 3680363 w 8134350"/>
                <a:gd name="connsiteY1" fmla="*/ 0 h 3473725"/>
                <a:gd name="connsiteX2" fmla="*/ 4051838 w 8134350"/>
                <a:gd name="connsiteY2" fmla="*/ 371475 h 3473725"/>
                <a:gd name="connsiteX3" fmla="*/ 4051838 w 8134350"/>
                <a:gd name="connsiteY3" fmla="*/ 371477 h 3473725"/>
                <a:gd name="connsiteX4" fmla="*/ 4051838 w 8134350"/>
                <a:gd name="connsiteY4" fmla="*/ 2267624 h 3473725"/>
                <a:gd name="connsiteX5" fmla="*/ 6989250 w 8134350"/>
                <a:gd name="connsiteY5" fmla="*/ 2267624 h 3473725"/>
                <a:gd name="connsiteX6" fmla="*/ 7009698 w 8134350"/>
                <a:gd name="connsiteY6" fmla="*/ 2269686 h 3473725"/>
                <a:gd name="connsiteX7" fmla="*/ 7009698 w 8134350"/>
                <a:gd name="connsiteY7" fmla="*/ 1961252 h 3473725"/>
                <a:gd name="connsiteX8" fmla="*/ 7012047 w 8134350"/>
                <a:gd name="connsiteY8" fmla="*/ 1930538 h 3473725"/>
                <a:gd name="connsiteX9" fmla="*/ 7015807 w 8134350"/>
                <a:gd name="connsiteY9" fmla="*/ 1914575 h 3473725"/>
                <a:gd name="connsiteX10" fmla="*/ 7016792 w 8134350"/>
                <a:gd name="connsiteY10" fmla="*/ 1908843 h 3473725"/>
                <a:gd name="connsiteX11" fmla="*/ 7017969 w 8134350"/>
                <a:gd name="connsiteY11" fmla="*/ 1905400 h 3473725"/>
                <a:gd name="connsiteX12" fmla="*/ 7018786 w 8134350"/>
                <a:gd name="connsiteY12" fmla="*/ 1901931 h 3473725"/>
                <a:gd name="connsiteX13" fmla="*/ 7020948 w 8134350"/>
                <a:gd name="connsiteY13" fmla="*/ 1896681 h 3473725"/>
                <a:gd name="connsiteX14" fmla="*/ 7026411 w 8134350"/>
                <a:gd name="connsiteY14" fmla="*/ 1880696 h 3473725"/>
                <a:gd name="connsiteX15" fmla="*/ 7140860 w 8134350"/>
                <a:gd name="connsiteY15" fmla="*/ 1805626 h 3473725"/>
                <a:gd name="connsiteX16" fmla="*/ 7184389 w 8134350"/>
                <a:gd name="connsiteY16" fmla="*/ 1824914 h 3473725"/>
                <a:gd name="connsiteX17" fmla="*/ 8076507 w 8134350"/>
                <a:gd name="connsiteY17" fmla="*/ 2503656 h 3473725"/>
                <a:gd name="connsiteX18" fmla="*/ 8134063 w 8134350"/>
                <a:gd name="connsiteY18" fmla="*/ 2625031 h 3473725"/>
                <a:gd name="connsiteX19" fmla="*/ 8134030 w 8134350"/>
                <a:gd name="connsiteY19" fmla="*/ 2647103 h 3473725"/>
                <a:gd name="connsiteX20" fmla="*/ 8133955 w 8134350"/>
                <a:gd name="connsiteY20" fmla="*/ 2647768 h 3473725"/>
                <a:gd name="connsiteX21" fmla="*/ 8134063 w 8134350"/>
                <a:gd name="connsiteY21" fmla="*/ 2653167 h 3473725"/>
                <a:gd name="connsiteX22" fmla="*/ 8076507 w 8134350"/>
                <a:gd name="connsiteY22" fmla="*/ 2774542 h 3473725"/>
                <a:gd name="connsiteX23" fmla="*/ 7184389 w 8134350"/>
                <a:gd name="connsiteY23" fmla="*/ 3453283 h 3473725"/>
                <a:gd name="connsiteX24" fmla="*/ 7040099 w 8134350"/>
                <a:gd name="connsiteY24" fmla="*/ 3422552 h 3473725"/>
                <a:gd name="connsiteX25" fmla="*/ 7033235 w 8134350"/>
                <a:gd name="connsiteY25" fmla="*/ 3409989 h 3473725"/>
                <a:gd name="connsiteX26" fmla="*/ 7029448 w 8134350"/>
                <a:gd name="connsiteY26" fmla="*/ 3403942 h 3473725"/>
                <a:gd name="connsiteX27" fmla="*/ 7027973 w 8134350"/>
                <a:gd name="connsiteY27" fmla="*/ 3400360 h 3473725"/>
                <a:gd name="connsiteX28" fmla="*/ 7026411 w 8134350"/>
                <a:gd name="connsiteY28" fmla="*/ 3397501 h 3473725"/>
                <a:gd name="connsiteX29" fmla="*/ 7024537 w 8134350"/>
                <a:gd name="connsiteY29" fmla="*/ 3392018 h 3473725"/>
                <a:gd name="connsiteX30" fmla="*/ 7018786 w 8134350"/>
                <a:gd name="connsiteY30" fmla="*/ 3378055 h 3473725"/>
                <a:gd name="connsiteX31" fmla="*/ 7009698 w 8134350"/>
                <a:gd name="connsiteY31" fmla="*/ 3318734 h 3473725"/>
                <a:gd name="connsiteX32" fmla="*/ 7009698 w 8134350"/>
                <a:gd name="connsiteY32" fmla="*/ 3008513 h 3473725"/>
                <a:gd name="connsiteX33" fmla="*/ 6989250 w 8134350"/>
                <a:gd name="connsiteY33" fmla="*/ 3010574 h 3473725"/>
                <a:gd name="connsiteX34" fmla="*/ 3680362 w 8134350"/>
                <a:gd name="connsiteY34" fmla="*/ 3010574 h 3473725"/>
                <a:gd name="connsiteX35" fmla="*/ 3308887 w 8134350"/>
                <a:gd name="connsiteY35" fmla="*/ 2639099 h 3473725"/>
                <a:gd name="connsiteX36" fmla="*/ 3308888 w 8134350"/>
                <a:gd name="connsiteY36" fmla="*/ 2639094 h 3473725"/>
                <a:gd name="connsiteX37" fmla="*/ 3308888 w 8134350"/>
                <a:gd name="connsiteY37" fmla="*/ 742950 h 3473725"/>
                <a:gd name="connsiteX38" fmla="*/ 371475 w 8134350"/>
                <a:gd name="connsiteY38" fmla="*/ 742950 h 3473725"/>
                <a:gd name="connsiteX39" fmla="*/ 0 w 8134350"/>
                <a:gd name="connsiteY39" fmla="*/ 371475 h 3473725"/>
                <a:gd name="connsiteX40" fmla="*/ 371475 w 8134350"/>
                <a:gd name="connsiteY40" fmla="*/ 0 h 34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134350" h="3473725">
                  <a:moveTo>
                    <a:pt x="371475" y="0"/>
                  </a:moveTo>
                  <a:lnTo>
                    <a:pt x="3680363" y="0"/>
                  </a:lnTo>
                  <a:cubicBezTo>
                    <a:pt x="3885523" y="0"/>
                    <a:pt x="4051838" y="166315"/>
                    <a:pt x="4051838" y="371475"/>
                  </a:cubicBezTo>
                  <a:lnTo>
                    <a:pt x="4051838" y="371477"/>
                  </a:lnTo>
                  <a:lnTo>
                    <a:pt x="4051838" y="2267624"/>
                  </a:lnTo>
                  <a:lnTo>
                    <a:pt x="6989250" y="2267624"/>
                  </a:lnTo>
                  <a:lnTo>
                    <a:pt x="7009698" y="2269686"/>
                  </a:lnTo>
                  <a:lnTo>
                    <a:pt x="7009698" y="1961252"/>
                  </a:lnTo>
                  <a:cubicBezTo>
                    <a:pt x="7009698" y="1950731"/>
                    <a:pt x="7010507" y="1940459"/>
                    <a:pt x="7012047" y="1930538"/>
                  </a:cubicBezTo>
                  <a:lnTo>
                    <a:pt x="7015807" y="1914575"/>
                  </a:lnTo>
                  <a:lnTo>
                    <a:pt x="7016792" y="1908843"/>
                  </a:lnTo>
                  <a:lnTo>
                    <a:pt x="7017969" y="1905400"/>
                  </a:lnTo>
                  <a:lnTo>
                    <a:pt x="7018786" y="1901931"/>
                  </a:lnTo>
                  <a:lnTo>
                    <a:pt x="7020948" y="1896681"/>
                  </a:lnTo>
                  <a:lnTo>
                    <a:pt x="7026411" y="1880696"/>
                  </a:lnTo>
                  <a:cubicBezTo>
                    <a:pt x="7050362" y="1826027"/>
                    <a:pt x="7096135" y="1798312"/>
                    <a:pt x="7140860" y="1805626"/>
                  </a:cubicBezTo>
                  <a:cubicBezTo>
                    <a:pt x="7155769" y="1808064"/>
                    <a:pt x="7170560" y="1814393"/>
                    <a:pt x="7184389" y="1824914"/>
                  </a:cubicBezTo>
                  <a:lnTo>
                    <a:pt x="8076507" y="2503656"/>
                  </a:lnTo>
                  <a:cubicBezTo>
                    <a:pt x="8111078" y="2529958"/>
                    <a:pt x="8131446" y="2576230"/>
                    <a:pt x="8134063" y="2625031"/>
                  </a:cubicBezTo>
                  <a:cubicBezTo>
                    <a:pt x="8134455" y="2632351"/>
                    <a:pt x="8134449" y="2639728"/>
                    <a:pt x="8134030" y="2647103"/>
                  </a:cubicBezTo>
                  <a:lnTo>
                    <a:pt x="8133955" y="2647768"/>
                  </a:lnTo>
                  <a:lnTo>
                    <a:pt x="8134063" y="2653167"/>
                  </a:lnTo>
                  <a:cubicBezTo>
                    <a:pt x="8131446" y="2701968"/>
                    <a:pt x="8111078" y="2748240"/>
                    <a:pt x="8076507" y="2774542"/>
                  </a:cubicBezTo>
                  <a:lnTo>
                    <a:pt x="7184389" y="3453283"/>
                  </a:lnTo>
                  <a:cubicBezTo>
                    <a:pt x="7135990" y="3490106"/>
                    <a:pt x="7075788" y="3475588"/>
                    <a:pt x="7040099" y="3422552"/>
                  </a:cubicBezTo>
                  <a:lnTo>
                    <a:pt x="7033235" y="3409989"/>
                  </a:lnTo>
                  <a:lnTo>
                    <a:pt x="7029448" y="3403942"/>
                  </a:lnTo>
                  <a:lnTo>
                    <a:pt x="7027973" y="3400360"/>
                  </a:lnTo>
                  <a:lnTo>
                    <a:pt x="7026411" y="3397501"/>
                  </a:lnTo>
                  <a:lnTo>
                    <a:pt x="7024537" y="3392018"/>
                  </a:lnTo>
                  <a:lnTo>
                    <a:pt x="7018786" y="3378055"/>
                  </a:lnTo>
                  <a:cubicBezTo>
                    <a:pt x="7012934" y="3359822"/>
                    <a:pt x="7009698" y="3339776"/>
                    <a:pt x="7009698" y="3318734"/>
                  </a:cubicBezTo>
                  <a:lnTo>
                    <a:pt x="7009698" y="3008513"/>
                  </a:lnTo>
                  <a:lnTo>
                    <a:pt x="6989250" y="3010574"/>
                  </a:lnTo>
                  <a:lnTo>
                    <a:pt x="3680362" y="3010574"/>
                  </a:lnTo>
                  <a:cubicBezTo>
                    <a:pt x="3475202" y="3010574"/>
                    <a:pt x="3308887" y="2844259"/>
                    <a:pt x="3308887" y="2639099"/>
                  </a:cubicBezTo>
                  <a:lnTo>
                    <a:pt x="3308888" y="2639094"/>
                  </a:lnTo>
                  <a:lnTo>
                    <a:pt x="3308888" y="742950"/>
                  </a:lnTo>
                  <a:lnTo>
                    <a:pt x="371475" y="742950"/>
                  </a:lnTo>
                  <a:cubicBezTo>
                    <a:pt x="166315" y="742950"/>
                    <a:pt x="0" y="576635"/>
                    <a:pt x="0" y="371475"/>
                  </a:cubicBezTo>
                  <a:cubicBezTo>
                    <a:pt x="0" y="166315"/>
                    <a:pt x="166315" y="0"/>
                    <a:pt x="371475" y="0"/>
                  </a:cubicBezTo>
                  <a:close/>
                </a:path>
              </a:pathLst>
            </a:custGeom>
            <a:gradFill>
              <a:gsLst>
                <a:gs pos="85500">
                  <a:schemeClr val="bg1">
                    <a:lumMod val="75000"/>
                  </a:schemeClr>
                </a:gs>
                <a:gs pos="71000">
                  <a:schemeClr val="bg1">
                    <a:lumMod val="95000"/>
                  </a:schemeClr>
                </a:gs>
                <a:gs pos="54000">
                  <a:schemeClr val="bg1">
                    <a:lumMod val="75000"/>
                  </a:schemeClr>
                </a:gs>
                <a:gs pos="37000">
                  <a:schemeClr val="bg1">
                    <a:lumMod val="95000"/>
                  </a:schemeClr>
                </a:gs>
                <a:gs pos="19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6000000" scaled="0"/>
            </a:gradFill>
            <a:ln w="317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RelaxedModerately"/>
              <a:lightRig rig="threePt" dir="t">
                <a:rot lat="0" lon="0" rev="0"/>
              </a:lightRig>
            </a:scene3d>
            <a:sp3d extrusionH="368300" prstMaterial="matte"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392531" y="3505283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24253" y="2102334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14806" y="3505283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203727" y="1911729"/>
            <a:ext cx="882164" cy="882164"/>
          </a:xfrm>
          <a:prstGeom prst="ellipse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56765" y="3666318"/>
            <a:ext cx="683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8268" y="2252949"/>
            <a:ext cx="70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88822" y="3653427"/>
            <a:ext cx="67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7742" y="2059874"/>
            <a:ext cx="621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40012" y="4990626"/>
            <a:ext cx="1799232" cy="962812"/>
            <a:chOff x="3451161" y="3849925"/>
            <a:chExt cx="1799232" cy="962811"/>
          </a:xfrm>
        </p:grpSpPr>
        <p:sp>
          <p:nvSpPr>
            <p:cNvPr id="17" name="文本框 16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457510" y="4166406"/>
              <a:ext cx="179288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93673" y="4990628"/>
            <a:ext cx="1877119" cy="962813"/>
            <a:chOff x="3451161" y="3849925"/>
            <a:chExt cx="1877118" cy="962812"/>
          </a:xfrm>
        </p:grpSpPr>
        <p:sp>
          <p:nvSpPr>
            <p:cNvPr id="20" name="文本框 19"/>
            <p:cNvSpPr txBox="1"/>
            <p:nvPr/>
          </p:nvSpPr>
          <p:spPr>
            <a:xfrm>
              <a:off x="3451161" y="3849925"/>
              <a:ext cx="17250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57510" y="4166406"/>
              <a:ext cx="1870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55863" y="1120467"/>
            <a:ext cx="1842404" cy="962812"/>
            <a:chOff x="3451161" y="3849925"/>
            <a:chExt cx="1842404" cy="962811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510" y="4166406"/>
              <a:ext cx="183605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0170" y="904567"/>
            <a:ext cx="1847572" cy="962812"/>
            <a:chOff x="3451161" y="3849925"/>
            <a:chExt cx="1847572" cy="962811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4992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510" y="4166406"/>
              <a:ext cx="184122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299033" y="3362257"/>
            <a:ext cx="1068859" cy="1864217"/>
            <a:chOff x="2499058" y="3318525"/>
            <a:chExt cx="1068858" cy="1864217"/>
          </a:xfrm>
        </p:grpSpPr>
        <p:sp>
          <p:nvSpPr>
            <p:cNvPr id="29" name="弧形 2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14955" y="3362257"/>
            <a:ext cx="1068859" cy="1864217"/>
            <a:chOff x="2499058" y="3318525"/>
            <a:chExt cx="1068858" cy="1864217"/>
          </a:xfrm>
        </p:grpSpPr>
        <p:sp>
          <p:nvSpPr>
            <p:cNvPr id="34" name="弧形 3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 flipH="1" flipV="1">
            <a:off x="4663481" y="1281560"/>
            <a:ext cx="1068859" cy="1864217"/>
            <a:chOff x="2499058" y="3318525"/>
            <a:chExt cx="1068858" cy="1864217"/>
          </a:xfrm>
        </p:grpSpPr>
        <p:sp>
          <p:nvSpPr>
            <p:cNvPr id="39" name="弧形 38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flipH="1" flipV="1">
            <a:off x="8115945" y="1078997"/>
            <a:ext cx="1068859" cy="1864217"/>
            <a:chOff x="2499058" y="3318525"/>
            <a:chExt cx="1068858" cy="1864217"/>
          </a:xfrm>
        </p:grpSpPr>
        <p:sp>
          <p:nvSpPr>
            <p:cNvPr id="44" name="弧形 43"/>
            <p:cNvSpPr/>
            <p:nvPr/>
          </p:nvSpPr>
          <p:spPr>
            <a:xfrm flipH="1">
              <a:off x="2499058" y="3368205"/>
              <a:ext cx="1068858" cy="1068858"/>
            </a:xfrm>
            <a:prstGeom prst="arc">
              <a:avLst>
                <a:gd name="adj1" fmla="val 16200000"/>
                <a:gd name="adj2" fmla="val 5620576"/>
              </a:avLst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009485" y="3318525"/>
              <a:ext cx="93725" cy="93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3055620" y="4434840"/>
              <a:ext cx="388620" cy="701040"/>
            </a:xfrm>
            <a:custGeom>
              <a:avLst/>
              <a:gdLst>
                <a:gd name="connsiteX0" fmla="*/ 0 w 388620"/>
                <a:gd name="connsiteY0" fmla="*/ 0 h 701040"/>
                <a:gd name="connsiteX1" fmla="*/ 0 w 388620"/>
                <a:gd name="connsiteY1" fmla="*/ 701040 h 701040"/>
                <a:gd name="connsiteX2" fmla="*/ 388620 w 388620"/>
                <a:gd name="connsiteY2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8620" h="701040">
                  <a:moveTo>
                    <a:pt x="0" y="0"/>
                  </a:moveTo>
                  <a:lnTo>
                    <a:pt x="0" y="701040"/>
                  </a:lnTo>
                  <a:lnTo>
                    <a:pt x="388620" y="701040"/>
                  </a:lnTo>
                </a:path>
              </a:pathLst>
            </a:custGeom>
            <a:noFill/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403594" y="5089017"/>
              <a:ext cx="93725" cy="9372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学 法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47"/>
          <p:cNvGrpSpPr/>
          <p:nvPr/>
        </p:nvGrpSpPr>
        <p:grpSpPr>
          <a:xfrm>
            <a:off x="1645875" y="1917703"/>
            <a:ext cx="2385151" cy="2971799"/>
            <a:chOff x="7380501" y="2927403"/>
            <a:chExt cx="2311884" cy="2880513"/>
          </a:xfrm>
        </p:grpSpPr>
        <p:sp>
          <p:nvSpPr>
            <p:cNvPr id="49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20775" y="1917703"/>
            <a:ext cx="2385151" cy="2971799"/>
            <a:chOff x="7380501" y="2927403"/>
            <a:chExt cx="2311884" cy="2880513"/>
          </a:xfrm>
        </p:grpSpPr>
        <p:sp>
          <p:nvSpPr>
            <p:cNvPr id="53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95675" y="1917703"/>
            <a:ext cx="2385151" cy="2971799"/>
            <a:chOff x="7380501" y="2927403"/>
            <a:chExt cx="2311884" cy="2880513"/>
          </a:xfrm>
        </p:grpSpPr>
        <p:sp>
          <p:nvSpPr>
            <p:cNvPr id="57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770575" y="1917703"/>
            <a:ext cx="2385151" cy="2971799"/>
            <a:chOff x="7380501" y="2927403"/>
            <a:chExt cx="2311884" cy="2880513"/>
          </a:xfrm>
        </p:grpSpPr>
        <p:sp>
          <p:nvSpPr>
            <p:cNvPr id="61" name="椭圆 50"/>
            <p:cNvSpPr/>
            <p:nvPr/>
          </p:nvSpPr>
          <p:spPr>
            <a:xfrm rot="18900000">
              <a:off x="7501945" y="2927403"/>
              <a:ext cx="2190440" cy="2880513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46000"/>
                  </a:srgbClr>
                </a:gs>
                <a:gs pos="34000">
                  <a:srgbClr val="000000">
                    <a:alpha val="43000"/>
                  </a:srgbClr>
                </a:gs>
                <a:gs pos="65000">
                  <a:srgbClr val="000000">
                    <a:alpha val="10000"/>
                  </a:srgbClr>
                </a:gs>
                <a:gs pos="51000">
                  <a:schemeClr val="tx1">
                    <a:alpha val="20000"/>
                  </a:schemeClr>
                </a:gs>
                <a:gs pos="78000">
                  <a:schemeClr val="tx1">
                    <a:alpha val="5000"/>
                  </a:schemeClr>
                </a:gs>
                <a:gs pos="0">
                  <a:schemeClr val="tx1"/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7567580" y="3243360"/>
              <a:ext cx="1344544" cy="1344544"/>
            </a:xfrm>
            <a:prstGeom prst="ellipse">
              <a:avLst/>
            </a:prstGeom>
            <a:gradFill>
              <a:gsLst>
                <a:gs pos="43000">
                  <a:srgbClr val="F7F7F7"/>
                </a:gs>
                <a:gs pos="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7380501" y="3019185"/>
              <a:ext cx="1596494" cy="1596494"/>
            </a:xfrm>
            <a:prstGeom prst="ellipse">
              <a:avLst/>
            </a:prstGeom>
            <a:gradFill>
              <a:gsLst>
                <a:gs pos="39000">
                  <a:schemeClr val="bg1"/>
                </a:gs>
                <a:gs pos="53000">
                  <a:srgbClr val="F7F7F7"/>
                </a:gs>
                <a:gs pos="11000">
                  <a:schemeClr val="bg1">
                    <a:alpha val="99000"/>
                  </a:schemeClr>
                </a:gs>
                <a:gs pos="100000">
                  <a:srgbClr val="B8C0C0"/>
                </a:gs>
              </a:gsLst>
              <a:lin ang="2700000" scaled="1"/>
            </a:gradFill>
            <a:ln>
              <a:noFill/>
            </a:ln>
            <a:effectLst>
              <a:innerShdw blurRad="520700" dist="177800" dir="2700000">
                <a:srgbClr val="5F6D6C">
                  <a:alpha val="36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90088" y="3870296"/>
            <a:ext cx="2682025" cy="1008586"/>
            <a:chOff x="7015886" y="725479"/>
            <a:chExt cx="2682025" cy="1008585"/>
          </a:xfrm>
        </p:grpSpPr>
        <p:sp>
          <p:nvSpPr>
            <p:cNvPr id="65" name="文本框 64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90150" y="3870296"/>
            <a:ext cx="2682025" cy="1008586"/>
            <a:chOff x="7015886" y="725479"/>
            <a:chExt cx="2682025" cy="1008585"/>
          </a:xfrm>
        </p:grpSpPr>
        <p:sp>
          <p:nvSpPr>
            <p:cNvPr id="68" name="文本框 67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265050" y="3870297"/>
            <a:ext cx="2682025" cy="1008584"/>
            <a:chOff x="7015886" y="725479"/>
            <a:chExt cx="2682025" cy="1008583"/>
          </a:xfrm>
        </p:grpSpPr>
        <p:sp>
          <p:nvSpPr>
            <p:cNvPr id="71" name="文本框 70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037155" y="1026369"/>
              <a:ext cx="2006602" cy="70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639950" y="3870296"/>
            <a:ext cx="2682025" cy="1008586"/>
            <a:chOff x="7015886" y="725479"/>
            <a:chExt cx="2682025" cy="1008585"/>
          </a:xfrm>
        </p:grpSpPr>
        <p:sp>
          <p:nvSpPr>
            <p:cNvPr id="74" name="文本框 73"/>
            <p:cNvSpPr txBox="1"/>
            <p:nvPr/>
          </p:nvSpPr>
          <p:spPr>
            <a:xfrm>
              <a:off x="7015886" y="725479"/>
              <a:ext cx="2682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7037155" y="1026370"/>
              <a:ext cx="2006602" cy="70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8"/>
          <p:cNvGrpSpPr>
            <a:grpSpLocks noChangeAspect="1"/>
          </p:cNvGrpSpPr>
          <p:nvPr/>
        </p:nvGrpSpPr>
        <p:grpSpPr bwMode="auto">
          <a:xfrm>
            <a:off x="2128606" y="2466035"/>
            <a:ext cx="644991" cy="706735"/>
            <a:chOff x="3437" y="2282"/>
            <a:chExt cx="679" cy="744"/>
          </a:xfrm>
          <a:solidFill>
            <a:schemeClr val="accent1"/>
          </a:solidFill>
        </p:grpSpPr>
        <p:sp>
          <p:nvSpPr>
            <p:cNvPr id="77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3"/>
          <p:cNvGrpSpPr>
            <a:grpSpLocks noChangeAspect="1"/>
          </p:cNvGrpSpPr>
          <p:nvPr/>
        </p:nvGrpSpPr>
        <p:grpSpPr bwMode="auto">
          <a:xfrm>
            <a:off x="4501994" y="2461589"/>
            <a:ext cx="707279" cy="715627"/>
            <a:chOff x="2426" y="2781"/>
            <a:chExt cx="593" cy="600"/>
          </a:xfrm>
          <a:solidFill>
            <a:schemeClr val="accent2"/>
          </a:solidFill>
        </p:grpSpPr>
        <p:sp>
          <p:nvSpPr>
            <p:cNvPr id="80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2" name="Group 18"/>
          <p:cNvGrpSpPr>
            <a:grpSpLocks noChangeAspect="1"/>
          </p:cNvGrpSpPr>
          <p:nvPr/>
        </p:nvGrpSpPr>
        <p:grpSpPr bwMode="auto">
          <a:xfrm>
            <a:off x="6892811" y="2477095"/>
            <a:ext cx="734712" cy="6846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26"/>
          <p:cNvGrpSpPr>
            <a:grpSpLocks noChangeAspect="1"/>
          </p:cNvGrpSpPr>
          <p:nvPr/>
        </p:nvGrpSpPr>
        <p:grpSpPr bwMode="auto">
          <a:xfrm>
            <a:off x="9189318" y="2583727"/>
            <a:ext cx="950765" cy="471351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9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6423476" y="3059756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6423476" y="2005020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655807" y="1537511"/>
            <a:ext cx="8968923" cy="4812309"/>
            <a:chOff x="1241855" y="1153133"/>
            <a:chExt cx="6726692" cy="3609232"/>
          </a:xfrm>
        </p:grpSpPr>
        <p:sp>
          <p:nvSpPr>
            <p:cNvPr id="8" name="椭圆 7"/>
            <p:cNvSpPr/>
            <p:nvPr/>
          </p:nvSpPr>
          <p:spPr>
            <a:xfrm>
              <a:off x="1241855" y="4422372"/>
              <a:ext cx="6726692" cy="33999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50000"/>
                    <a:alpha val="0"/>
                  </a:schemeClr>
                </a:gs>
                <a:gs pos="54000">
                  <a:srgbClr val="7F7F7F">
                    <a:alpha val="64000"/>
                  </a:srgbClr>
                </a:gs>
                <a:gs pos="0">
                  <a:schemeClr val="bg1">
                    <a:lumMod val="50000"/>
                    <a:alpha val="64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721644" y="1153133"/>
              <a:ext cx="5829300" cy="3436545"/>
            </a:xfrm>
            <a:prstGeom prst="roundRect">
              <a:avLst>
                <a:gd name="adj" fmla="val 5470"/>
              </a:avLst>
            </a:prstGeom>
            <a:solidFill>
              <a:schemeClr val="bg1">
                <a:lumMod val="95000"/>
              </a:schemeClr>
            </a:soli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2734250" y="920601"/>
            <a:ext cx="1866900" cy="1866900"/>
          </a:xfrm>
          <a:prstGeom prst="ellipse">
            <a:avLst/>
          </a:prstGeom>
          <a:gradFill>
            <a:gsLst>
              <a:gs pos="0">
                <a:srgbClr val="F5F5F5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423477" y="5122437"/>
            <a:ext cx="1334863" cy="528699"/>
          </a:xfrm>
          <a:custGeom>
            <a:avLst/>
            <a:gdLst>
              <a:gd name="connsiteX0" fmla="*/ 264349 w 1334863"/>
              <a:gd name="connsiteY0" fmla="*/ 0 h 528698"/>
              <a:gd name="connsiteX1" fmla="*/ 1334863 w 1334863"/>
              <a:gd name="connsiteY1" fmla="*/ 0 h 528698"/>
              <a:gd name="connsiteX2" fmla="*/ 1334863 w 1334863"/>
              <a:gd name="connsiteY2" fmla="*/ 528698 h 528698"/>
              <a:gd name="connsiteX3" fmla="*/ 264349 w 1334863"/>
              <a:gd name="connsiteY3" fmla="*/ 528698 h 528698"/>
              <a:gd name="connsiteX4" fmla="*/ 0 w 1334863"/>
              <a:gd name="connsiteY4" fmla="*/ 264349 h 528698"/>
              <a:gd name="connsiteX5" fmla="*/ 264349 w 133486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4863" h="528698">
                <a:moveTo>
                  <a:pt x="264349" y="0"/>
                </a:moveTo>
                <a:lnTo>
                  <a:pt x="1334863" y="0"/>
                </a:lnTo>
                <a:lnTo>
                  <a:pt x="133486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6423476" y="1993449"/>
            <a:ext cx="946333" cy="528699"/>
          </a:xfrm>
          <a:custGeom>
            <a:avLst/>
            <a:gdLst>
              <a:gd name="connsiteX0" fmla="*/ 264349 w 946333"/>
              <a:gd name="connsiteY0" fmla="*/ 0 h 528698"/>
              <a:gd name="connsiteX1" fmla="*/ 946333 w 946333"/>
              <a:gd name="connsiteY1" fmla="*/ 0 h 528698"/>
              <a:gd name="connsiteX2" fmla="*/ 946333 w 946333"/>
              <a:gd name="connsiteY2" fmla="*/ 528698 h 528698"/>
              <a:gd name="connsiteX3" fmla="*/ 264349 w 946333"/>
              <a:gd name="connsiteY3" fmla="*/ 528698 h 528698"/>
              <a:gd name="connsiteX4" fmla="*/ 0 w 946333"/>
              <a:gd name="connsiteY4" fmla="*/ 264349 h 528698"/>
              <a:gd name="connsiteX5" fmla="*/ 264349 w 946333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333" h="528698">
                <a:moveTo>
                  <a:pt x="264349" y="0"/>
                </a:moveTo>
                <a:lnTo>
                  <a:pt x="946333" y="0"/>
                </a:lnTo>
                <a:lnTo>
                  <a:pt x="946333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423475" y="4041900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rgbClr val="E8707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423476" y="3048185"/>
            <a:ext cx="1760619" cy="528699"/>
          </a:xfrm>
          <a:custGeom>
            <a:avLst/>
            <a:gdLst>
              <a:gd name="connsiteX0" fmla="*/ 264349 w 1760619"/>
              <a:gd name="connsiteY0" fmla="*/ 0 h 528698"/>
              <a:gd name="connsiteX1" fmla="*/ 1760619 w 1760619"/>
              <a:gd name="connsiteY1" fmla="*/ 0 h 528698"/>
              <a:gd name="connsiteX2" fmla="*/ 1760619 w 1760619"/>
              <a:gd name="connsiteY2" fmla="*/ 528698 h 528698"/>
              <a:gd name="connsiteX3" fmla="*/ 264349 w 1760619"/>
              <a:gd name="connsiteY3" fmla="*/ 528698 h 528698"/>
              <a:gd name="connsiteX4" fmla="*/ 0 w 1760619"/>
              <a:gd name="connsiteY4" fmla="*/ 264349 h 528698"/>
              <a:gd name="connsiteX5" fmla="*/ 264349 w 1760619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0619" h="528698">
                <a:moveTo>
                  <a:pt x="264349" y="0"/>
                </a:moveTo>
                <a:lnTo>
                  <a:pt x="1760619" y="0"/>
                </a:lnTo>
                <a:lnTo>
                  <a:pt x="1760619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423475" y="4053471"/>
            <a:ext cx="1524184" cy="528699"/>
          </a:xfrm>
          <a:custGeom>
            <a:avLst/>
            <a:gdLst>
              <a:gd name="connsiteX0" fmla="*/ 264349 w 1524184"/>
              <a:gd name="connsiteY0" fmla="*/ 0 h 528698"/>
              <a:gd name="connsiteX1" fmla="*/ 1524184 w 1524184"/>
              <a:gd name="connsiteY1" fmla="*/ 0 h 528698"/>
              <a:gd name="connsiteX2" fmla="*/ 1524184 w 1524184"/>
              <a:gd name="connsiteY2" fmla="*/ 528698 h 528698"/>
              <a:gd name="connsiteX3" fmla="*/ 264349 w 1524184"/>
              <a:gd name="connsiteY3" fmla="*/ 528698 h 528698"/>
              <a:gd name="connsiteX4" fmla="*/ 0 w 1524184"/>
              <a:gd name="connsiteY4" fmla="*/ 264349 h 528698"/>
              <a:gd name="connsiteX5" fmla="*/ 264349 w 1524184"/>
              <a:gd name="connsiteY5" fmla="*/ 0 h 52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184" h="528698">
                <a:moveTo>
                  <a:pt x="264349" y="0"/>
                </a:moveTo>
                <a:lnTo>
                  <a:pt x="1524184" y="0"/>
                </a:lnTo>
                <a:lnTo>
                  <a:pt x="1524184" y="528698"/>
                </a:lnTo>
                <a:lnTo>
                  <a:pt x="264349" y="528698"/>
                </a:lnTo>
                <a:cubicBezTo>
                  <a:pt x="118353" y="528698"/>
                  <a:pt x="0" y="410345"/>
                  <a:pt x="0" y="264349"/>
                </a:cubicBezTo>
                <a:cubicBezTo>
                  <a:pt x="0" y="118353"/>
                  <a:pt x="118353" y="0"/>
                  <a:pt x="264349" y="0"/>
                </a:cubicBezTo>
                <a:close/>
              </a:path>
            </a:pathLst>
          </a:cu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53025" y="1139376"/>
            <a:ext cx="1429347" cy="142934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324601" y="1917683"/>
            <a:ext cx="3246121" cy="705911"/>
            <a:chOff x="6095999" y="2039788"/>
            <a:chExt cx="3246121" cy="705910"/>
          </a:xfrm>
        </p:grpSpPr>
        <p:sp>
          <p:nvSpPr>
            <p:cNvPr id="18" name="任意多边形 17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24601" y="2972542"/>
            <a:ext cx="3246121" cy="705911"/>
            <a:chOff x="6095999" y="2039788"/>
            <a:chExt cx="3246121" cy="705910"/>
          </a:xfrm>
        </p:grpSpPr>
        <p:sp>
          <p:nvSpPr>
            <p:cNvPr id="22" name="任意多边形 21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24601" y="3966134"/>
            <a:ext cx="3246121" cy="705911"/>
            <a:chOff x="6095999" y="2039788"/>
            <a:chExt cx="3246121" cy="705910"/>
          </a:xfrm>
        </p:grpSpPr>
        <p:sp>
          <p:nvSpPr>
            <p:cNvPr id="26" name="任意多边形 25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324601" y="5020993"/>
            <a:ext cx="3246121" cy="705911"/>
            <a:chOff x="6095999" y="2039788"/>
            <a:chExt cx="3246121" cy="705910"/>
          </a:xfrm>
        </p:grpSpPr>
        <p:sp>
          <p:nvSpPr>
            <p:cNvPr id="30" name="任意多边形 29"/>
            <p:cNvSpPr/>
            <p:nvPr/>
          </p:nvSpPr>
          <p:spPr>
            <a:xfrm>
              <a:off x="6096000" y="2039788"/>
              <a:ext cx="3246120" cy="705910"/>
            </a:xfrm>
            <a:custGeom>
              <a:avLst/>
              <a:gdLst>
                <a:gd name="connsiteX0" fmla="*/ 368297 w 3246120"/>
                <a:gd name="connsiteY0" fmla="*/ 88606 h 705910"/>
                <a:gd name="connsiteX1" fmla="*/ 103948 w 3246120"/>
                <a:gd name="connsiteY1" fmla="*/ 352955 h 705910"/>
                <a:gd name="connsiteX2" fmla="*/ 368297 w 3246120"/>
                <a:gd name="connsiteY2" fmla="*/ 617304 h 705910"/>
                <a:gd name="connsiteX3" fmla="*/ 2887968 w 3246120"/>
                <a:gd name="connsiteY3" fmla="*/ 617304 h 705910"/>
                <a:gd name="connsiteX4" fmla="*/ 3152317 w 3246120"/>
                <a:gd name="connsiteY4" fmla="*/ 352955 h 705910"/>
                <a:gd name="connsiteX5" fmla="*/ 2887968 w 3246120"/>
                <a:gd name="connsiteY5" fmla="*/ 88606 h 705910"/>
                <a:gd name="connsiteX6" fmla="*/ 352955 w 3246120"/>
                <a:gd name="connsiteY6" fmla="*/ 0 h 705910"/>
                <a:gd name="connsiteX7" fmla="*/ 2893165 w 3246120"/>
                <a:gd name="connsiteY7" fmla="*/ 0 h 705910"/>
                <a:gd name="connsiteX8" fmla="*/ 3246120 w 3246120"/>
                <a:gd name="connsiteY8" fmla="*/ 352955 h 705910"/>
                <a:gd name="connsiteX9" fmla="*/ 2893165 w 3246120"/>
                <a:gd name="connsiteY9" fmla="*/ 705910 h 705910"/>
                <a:gd name="connsiteX10" fmla="*/ 352955 w 3246120"/>
                <a:gd name="connsiteY10" fmla="*/ 705910 h 705910"/>
                <a:gd name="connsiteX11" fmla="*/ 0 w 3246120"/>
                <a:gd name="connsiteY11" fmla="*/ 352955 h 705910"/>
                <a:gd name="connsiteX12" fmla="*/ 352955 w 3246120"/>
                <a:gd name="connsiteY12" fmla="*/ 0 h 70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6120" h="705910">
                  <a:moveTo>
                    <a:pt x="368297" y="88606"/>
                  </a:moveTo>
                  <a:cubicBezTo>
                    <a:pt x="222301" y="88606"/>
                    <a:pt x="103948" y="206959"/>
                    <a:pt x="103948" y="352955"/>
                  </a:cubicBezTo>
                  <a:cubicBezTo>
                    <a:pt x="103948" y="498951"/>
                    <a:pt x="222301" y="617304"/>
                    <a:pt x="368297" y="617304"/>
                  </a:cubicBezTo>
                  <a:lnTo>
                    <a:pt x="2887968" y="617304"/>
                  </a:lnTo>
                  <a:cubicBezTo>
                    <a:pt x="3033964" y="617304"/>
                    <a:pt x="3152317" y="498951"/>
                    <a:pt x="3152317" y="352955"/>
                  </a:cubicBezTo>
                  <a:cubicBezTo>
                    <a:pt x="3152317" y="206959"/>
                    <a:pt x="3033964" y="88606"/>
                    <a:pt x="2887968" y="88606"/>
                  </a:cubicBezTo>
                  <a:close/>
                  <a:moveTo>
                    <a:pt x="352955" y="0"/>
                  </a:moveTo>
                  <a:lnTo>
                    <a:pt x="2893165" y="0"/>
                  </a:lnTo>
                  <a:cubicBezTo>
                    <a:pt x="3088097" y="0"/>
                    <a:pt x="3246120" y="158023"/>
                    <a:pt x="3246120" y="352955"/>
                  </a:cubicBezTo>
                  <a:cubicBezTo>
                    <a:pt x="3246120" y="547887"/>
                    <a:pt x="3088097" y="705910"/>
                    <a:pt x="2893165" y="705910"/>
                  </a:cubicBezTo>
                  <a:lnTo>
                    <a:pt x="352955" y="705910"/>
                  </a:lnTo>
                  <a:cubicBezTo>
                    <a:pt x="158023" y="705910"/>
                    <a:pt x="0" y="547887"/>
                    <a:pt x="0" y="352955"/>
                  </a:cubicBezTo>
                  <a:cubicBezTo>
                    <a:pt x="0" y="158023"/>
                    <a:pt x="158023" y="0"/>
                    <a:pt x="35295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6194875" y="2128394"/>
              <a:ext cx="3048369" cy="528698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6095999" y="2039788"/>
              <a:ext cx="3246120" cy="705910"/>
            </a:xfrm>
            <a:prstGeom prst="roundRect">
              <a:avLst>
                <a:gd name="adj" fmla="val 50000"/>
              </a:avLst>
            </a:prstGeom>
            <a:noFill/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6782489" y="2102567"/>
            <a:ext cx="284097" cy="347775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6789259" y="3167470"/>
            <a:ext cx="327704" cy="324879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6791187" y="4170692"/>
            <a:ext cx="349453" cy="279021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6792035" y="5218808"/>
            <a:ext cx="311725" cy="300349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5600702" y="2330249"/>
            <a:ext cx="41129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384399" y="203853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en-US" altLang="zh-CN" sz="1200" dirty="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FFB8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192645" y="3094896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61</a:t>
            </a:r>
            <a:r>
              <a:rPr lang="en-US" altLang="zh-CN" sz="12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01ACB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944996" y="4088980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r>
              <a:rPr lang="en-US" altLang="zh-CN" sz="12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E870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768445" y="5155251"/>
            <a:ext cx="75247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en-US" altLang="zh-CN" sz="1200" dirty="0">
                <a:solidFill>
                  <a:srgbClr val="663A7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1200" dirty="0">
              <a:solidFill>
                <a:srgbClr val="663A7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Group 41"/>
          <p:cNvGrpSpPr>
            <a:grpSpLocks noChangeAspect="1"/>
          </p:cNvGrpSpPr>
          <p:nvPr/>
        </p:nvGrpSpPr>
        <p:grpSpPr bwMode="auto">
          <a:xfrm>
            <a:off x="2965585" y="3352386"/>
            <a:ext cx="258271" cy="316159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68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8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52"/>
          <p:cNvGrpSpPr>
            <a:grpSpLocks noChangeAspect="1"/>
          </p:cNvGrpSpPr>
          <p:nvPr/>
        </p:nvGrpSpPr>
        <p:grpSpPr bwMode="auto">
          <a:xfrm>
            <a:off x="2945765" y="4014727"/>
            <a:ext cx="297913" cy="295344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77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62"/>
          <p:cNvGrpSpPr>
            <a:grpSpLocks noChangeAspect="1"/>
          </p:cNvGrpSpPr>
          <p:nvPr/>
        </p:nvGrpSpPr>
        <p:grpSpPr bwMode="auto">
          <a:xfrm>
            <a:off x="2935876" y="4687506"/>
            <a:ext cx="317685" cy="253655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85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Group 68"/>
          <p:cNvGrpSpPr>
            <a:grpSpLocks noChangeAspect="1"/>
          </p:cNvGrpSpPr>
          <p:nvPr/>
        </p:nvGrpSpPr>
        <p:grpSpPr bwMode="auto">
          <a:xfrm>
            <a:off x="2953025" y="5329743"/>
            <a:ext cx="283387" cy="273045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89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6" name="直接连接符 95"/>
          <p:cNvCxnSpPr/>
          <p:nvPr/>
        </p:nvCxnSpPr>
        <p:spPr>
          <a:xfrm>
            <a:off x="3390900" y="4580163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3390900" y="52109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3390900" y="3318629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3390900" y="3949396"/>
            <a:ext cx="0" cy="4587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3407468" y="331882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407468" y="3927991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407468" y="4566052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407468" y="5185267"/>
            <a:ext cx="236689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746189" y="1655917"/>
            <a:ext cx="187349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u="sng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2400" u="sng" dirty="0">
              <a:solidFill>
                <a:schemeClr val="accent1"/>
              </a:solidFill>
              <a:effectLst>
                <a:innerShdw blurRad="38100" dist="50800" dir="13500000">
                  <a:prstClr val="black">
                    <a:alpha val="6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任意多边形 104"/>
          <p:cNvSpPr/>
          <p:nvPr/>
        </p:nvSpPr>
        <p:spPr>
          <a:xfrm rot="16200000">
            <a:off x="525868" y="3314889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任意多边形 105"/>
          <p:cNvSpPr/>
          <p:nvPr/>
        </p:nvSpPr>
        <p:spPr>
          <a:xfrm rot="5400000" flipH="1">
            <a:off x="9890128" y="3314890"/>
            <a:ext cx="1776008" cy="745129"/>
          </a:xfrm>
          <a:custGeom>
            <a:avLst/>
            <a:gdLst>
              <a:gd name="connsiteX0" fmla="*/ 2959906 w 2960298"/>
              <a:gd name="connsiteY0" fmla="*/ 1556715 h 1640757"/>
              <a:gd name="connsiteX1" fmla="*/ 2928441 w 2960298"/>
              <a:gd name="connsiteY1" fmla="*/ 1610244 h 1640757"/>
              <a:gd name="connsiteX2" fmla="*/ 2916500 w 2960298"/>
              <a:gd name="connsiteY2" fmla="*/ 1616954 h 1640757"/>
              <a:gd name="connsiteX3" fmla="*/ 2905539 w 2960298"/>
              <a:gd name="connsiteY3" fmla="*/ 1627311 h 1640757"/>
              <a:gd name="connsiteX4" fmla="*/ 1625565 w 2960298"/>
              <a:gd name="connsiteY4" fmla="*/ 214999 h 1640757"/>
              <a:gd name="connsiteX5" fmla="*/ 1469769 w 2960298"/>
              <a:gd name="connsiteY5" fmla="*/ 165598 h 1640757"/>
              <a:gd name="connsiteX6" fmla="*/ 1410514 w 2960298"/>
              <a:gd name="connsiteY6" fmla="*/ 178291 h 1640757"/>
              <a:gd name="connsiteX7" fmla="*/ 1410515 w 2960298"/>
              <a:gd name="connsiteY7" fmla="*/ 178292 h 1640757"/>
              <a:gd name="connsiteX8" fmla="*/ 1363633 w 2960298"/>
              <a:gd name="connsiteY8" fmla="*/ 204635 h 1640757"/>
              <a:gd name="connsiteX9" fmla="*/ 1356679 w 2960298"/>
              <a:gd name="connsiteY9" fmla="*/ 213713 h 1640757"/>
              <a:gd name="connsiteX10" fmla="*/ 1334734 w 2960298"/>
              <a:gd name="connsiteY10" fmla="*/ 231227 h 1640757"/>
              <a:gd name="connsiteX11" fmla="*/ 57280 w 2960298"/>
              <a:gd name="connsiteY11" fmla="*/ 1640757 h 1640757"/>
              <a:gd name="connsiteX12" fmla="*/ 31858 w 2960298"/>
              <a:gd name="connsiteY12" fmla="*/ 1626472 h 1640757"/>
              <a:gd name="connsiteX13" fmla="*/ 1193 w 2960298"/>
              <a:gd name="connsiteY13" fmla="*/ 1553567 h 1640757"/>
              <a:gd name="connsiteX14" fmla="*/ 18465 w 2960298"/>
              <a:gd name="connsiteY14" fmla="*/ 1520845 h 1640757"/>
              <a:gd name="connsiteX15" fmla="*/ 18559 w 2960298"/>
              <a:gd name="connsiteY15" fmla="*/ 1520548 h 1640757"/>
              <a:gd name="connsiteX16" fmla="*/ 18700 w 2960298"/>
              <a:gd name="connsiteY16" fmla="*/ 1520399 h 1640757"/>
              <a:gd name="connsiteX17" fmla="*/ 21118 w 2960298"/>
              <a:gd name="connsiteY17" fmla="*/ 1515820 h 1640757"/>
              <a:gd name="connsiteX18" fmla="*/ 1334734 w 2960298"/>
              <a:gd name="connsiteY18" fmla="*/ 66389 h 1640757"/>
              <a:gd name="connsiteX19" fmla="*/ 1356679 w 2960298"/>
              <a:gd name="connsiteY19" fmla="*/ 48875 h 1640757"/>
              <a:gd name="connsiteX20" fmla="*/ 1363633 w 2960298"/>
              <a:gd name="connsiteY20" fmla="*/ 39797 h 1640757"/>
              <a:gd name="connsiteX21" fmla="*/ 1410515 w 2960298"/>
              <a:gd name="connsiteY21" fmla="*/ 13454 h 1640757"/>
              <a:gd name="connsiteX22" fmla="*/ 1410514 w 2960298"/>
              <a:gd name="connsiteY22" fmla="*/ 13453 h 1640757"/>
              <a:gd name="connsiteX23" fmla="*/ 1469769 w 2960298"/>
              <a:gd name="connsiteY23" fmla="*/ 760 h 1640757"/>
              <a:gd name="connsiteX24" fmla="*/ 1625565 w 2960298"/>
              <a:gd name="connsiteY24" fmla="*/ 50161 h 1640757"/>
              <a:gd name="connsiteX25" fmla="*/ 2939180 w 2960298"/>
              <a:gd name="connsiteY25" fmla="*/ 1499592 h 1640757"/>
              <a:gd name="connsiteX26" fmla="*/ 2959906 w 2960298"/>
              <a:gd name="connsiteY26" fmla="*/ 1556715 h 16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0298" h="1640757">
                <a:moveTo>
                  <a:pt x="2959906" y="1556715"/>
                </a:moveTo>
                <a:cubicBezTo>
                  <a:pt x="2957769" y="1575984"/>
                  <a:pt x="2946933" y="1594653"/>
                  <a:pt x="2928441" y="1610244"/>
                </a:cubicBezTo>
                <a:lnTo>
                  <a:pt x="2916500" y="1616954"/>
                </a:lnTo>
                <a:lnTo>
                  <a:pt x="2905539" y="1627311"/>
                </a:lnTo>
                <a:lnTo>
                  <a:pt x="1625565" y="214999"/>
                </a:lnTo>
                <a:cubicBezTo>
                  <a:pt x="1592961" y="179024"/>
                  <a:pt x="1530651" y="160785"/>
                  <a:pt x="1469769" y="165598"/>
                </a:cubicBezTo>
                <a:cubicBezTo>
                  <a:pt x="1449475" y="167202"/>
                  <a:pt x="1429339" y="171368"/>
                  <a:pt x="1410514" y="178291"/>
                </a:cubicBezTo>
                <a:lnTo>
                  <a:pt x="1410515" y="178292"/>
                </a:lnTo>
                <a:cubicBezTo>
                  <a:pt x="1391691" y="185215"/>
                  <a:pt x="1375960" y="194241"/>
                  <a:pt x="1363633" y="204635"/>
                </a:cubicBezTo>
                <a:lnTo>
                  <a:pt x="1356679" y="213713"/>
                </a:lnTo>
                <a:lnTo>
                  <a:pt x="1334734" y="231227"/>
                </a:lnTo>
                <a:lnTo>
                  <a:pt x="57280" y="1640757"/>
                </a:lnTo>
                <a:lnTo>
                  <a:pt x="31858" y="1626472"/>
                </a:lnTo>
                <a:cubicBezTo>
                  <a:pt x="7202" y="1605684"/>
                  <a:pt x="-3844" y="1579423"/>
                  <a:pt x="1193" y="1553567"/>
                </a:cubicBezTo>
                <a:lnTo>
                  <a:pt x="18465" y="1520845"/>
                </a:lnTo>
                <a:lnTo>
                  <a:pt x="18559" y="1520548"/>
                </a:lnTo>
                <a:lnTo>
                  <a:pt x="18700" y="1520399"/>
                </a:lnTo>
                <a:lnTo>
                  <a:pt x="21118" y="1515820"/>
                </a:lnTo>
                <a:lnTo>
                  <a:pt x="1334734" y="66389"/>
                </a:lnTo>
                <a:lnTo>
                  <a:pt x="1356679" y="48875"/>
                </a:lnTo>
                <a:lnTo>
                  <a:pt x="1363633" y="39797"/>
                </a:lnTo>
                <a:cubicBezTo>
                  <a:pt x="1375960" y="29403"/>
                  <a:pt x="1391691" y="20377"/>
                  <a:pt x="1410515" y="13454"/>
                </a:cubicBezTo>
                <a:lnTo>
                  <a:pt x="1410514" y="13453"/>
                </a:lnTo>
                <a:cubicBezTo>
                  <a:pt x="1429339" y="6530"/>
                  <a:pt x="1449475" y="2364"/>
                  <a:pt x="1469769" y="760"/>
                </a:cubicBezTo>
                <a:cubicBezTo>
                  <a:pt x="1530651" y="-4053"/>
                  <a:pt x="1592961" y="14186"/>
                  <a:pt x="1625565" y="50161"/>
                </a:cubicBezTo>
                <a:lnTo>
                  <a:pt x="2939180" y="1499592"/>
                </a:lnTo>
                <a:cubicBezTo>
                  <a:pt x="2955483" y="1517580"/>
                  <a:pt x="2962044" y="1537447"/>
                  <a:pt x="2959906" y="15567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2" grpId="0"/>
      <p:bldP spid="63" grpId="0"/>
      <p:bldP spid="64" grpId="0"/>
      <p:bldP spid="65" grpId="0"/>
      <p:bldP spid="66" grpId="0"/>
      <p:bldP spid="100" grpId="0"/>
      <p:bldP spid="101" grpId="0"/>
      <p:bldP spid="102" grpId="0"/>
      <p:bldP spid="103" grpId="0"/>
      <p:bldP spid="104" grpId="0"/>
      <p:bldP spid="105" grpId="0" animBg="1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1163715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5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六边形 60"/>
          <p:cNvSpPr/>
          <p:nvPr/>
        </p:nvSpPr>
        <p:spPr>
          <a:xfrm rot="16200000">
            <a:off x="1120513" y="5227749"/>
            <a:ext cx="699771" cy="603251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2144722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772003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六边形 63"/>
          <p:cNvSpPr/>
          <p:nvPr/>
        </p:nvSpPr>
        <p:spPr>
          <a:xfrm rot="16200000">
            <a:off x="3728801" y="5227749"/>
            <a:ext cx="699771" cy="603251"/>
          </a:xfrm>
          <a:prstGeom prst="hexagon">
            <a:avLst/>
          </a:prstGeom>
          <a:solidFill>
            <a:schemeClr val="accent2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4753010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80291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六边形 66"/>
          <p:cNvSpPr/>
          <p:nvPr/>
        </p:nvSpPr>
        <p:spPr>
          <a:xfrm rot="16200000">
            <a:off x="6337089" y="5227749"/>
            <a:ext cx="699771" cy="603251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1016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7361298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988579" y="1235075"/>
            <a:ext cx="1878308" cy="4810125"/>
          </a:xfrm>
          <a:prstGeom prst="rect">
            <a:avLst/>
          </a:prstGeom>
          <a:gradFill>
            <a:gsLst>
              <a:gs pos="100000">
                <a:srgbClr val="D4D5D7"/>
              </a:gs>
              <a:gs pos="60000">
                <a:srgbClr val="ECECEC"/>
              </a:gs>
              <a:gs pos="45000">
                <a:srgbClr val="F0F0F0"/>
              </a:gs>
              <a:gs pos="11000">
                <a:srgbClr val="FDFDFD"/>
              </a:gs>
            </a:gsLst>
            <a:lin ang="2700000" scaled="0"/>
          </a:gradFill>
          <a:ln>
            <a:noFill/>
          </a:ln>
          <a:effectLst>
            <a:outerShdw blurRad="1270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六边形 69"/>
          <p:cNvSpPr/>
          <p:nvPr/>
        </p:nvSpPr>
        <p:spPr>
          <a:xfrm rot="16200000">
            <a:off x="8945377" y="5227749"/>
            <a:ext cx="699771" cy="603251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innerShdw blurRad="101600" dist="50800" dir="18900000">
              <a:prstClr val="black">
                <a:alpha val="5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>
            <a:off x="9969586" y="1568453"/>
            <a:ext cx="897303" cy="1794603"/>
          </a:xfrm>
          <a:custGeom>
            <a:avLst/>
            <a:gdLst>
              <a:gd name="connsiteX0" fmla="*/ 1033462 w 1033462"/>
              <a:gd name="connsiteY0" fmla="*/ 0 h 2066924"/>
              <a:gd name="connsiteX1" fmla="*/ 1033462 w 1033462"/>
              <a:gd name="connsiteY1" fmla="*/ 2066924 h 2066924"/>
              <a:gd name="connsiteX2" fmla="*/ 0 w 1033462"/>
              <a:gd name="connsiteY2" fmla="*/ 1033462 h 2066924"/>
              <a:gd name="connsiteX3" fmla="*/ 1033462 w 1033462"/>
              <a:gd name="connsiteY3" fmla="*/ 0 h 2066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" h="2066924">
                <a:moveTo>
                  <a:pt x="1033462" y="0"/>
                </a:moveTo>
                <a:lnTo>
                  <a:pt x="1033462" y="2066924"/>
                </a:lnTo>
                <a:cubicBezTo>
                  <a:pt x="462697" y="2066924"/>
                  <a:pt x="0" y="1604227"/>
                  <a:pt x="0" y="1033462"/>
                </a:cubicBezTo>
                <a:cubicBezTo>
                  <a:pt x="0" y="462697"/>
                  <a:pt x="462697" y="0"/>
                  <a:pt x="1033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139700" dist="50800" dir="10800000">
              <a:srgbClr val="000000">
                <a:alpha val="4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2350376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971557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579845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186717" y="1921793"/>
            <a:ext cx="680171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410538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031721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640009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10246879" y="2550091"/>
            <a:ext cx="78140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1600" spc="-1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tittle</a:t>
            </a:r>
            <a:endParaRPr lang="zh-CN" altLang="en-US" sz="1600" spc="-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51601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243793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862989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855181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478334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6470526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9085965" y="3576570"/>
            <a:ext cx="176827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078157" y="3916437"/>
            <a:ext cx="1718175" cy="8125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在此录入图表的综合描述说明。在此录入上述图表的综合描述说明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Group 11"/>
          <p:cNvGrpSpPr>
            <a:grpSpLocks noChangeAspect="1"/>
          </p:cNvGrpSpPr>
          <p:nvPr/>
        </p:nvGrpSpPr>
        <p:grpSpPr bwMode="auto">
          <a:xfrm>
            <a:off x="6497847" y="5351523"/>
            <a:ext cx="409220" cy="355700"/>
            <a:chOff x="4838" y="1902"/>
            <a:chExt cx="497" cy="432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5001" y="1999"/>
              <a:ext cx="334" cy="335"/>
            </a:xfrm>
            <a:custGeom>
              <a:avLst/>
              <a:gdLst>
                <a:gd name="T0" fmla="*/ 9 w 80"/>
                <a:gd name="T1" fmla="*/ 19 h 80"/>
                <a:gd name="T2" fmla="*/ 10 w 80"/>
                <a:gd name="T3" fmla="*/ 26 h 80"/>
                <a:gd name="T4" fmla="*/ 5 w 80"/>
                <a:gd name="T5" fmla="*/ 27 h 80"/>
                <a:gd name="T6" fmla="*/ 0 w 80"/>
                <a:gd name="T7" fmla="*/ 31 h 80"/>
                <a:gd name="T8" fmla="*/ 3 w 80"/>
                <a:gd name="T9" fmla="*/ 37 h 80"/>
                <a:gd name="T10" fmla="*/ 7 w 80"/>
                <a:gd name="T11" fmla="*/ 42 h 80"/>
                <a:gd name="T12" fmla="*/ 3 w 80"/>
                <a:gd name="T13" fmla="*/ 46 h 80"/>
                <a:gd name="T14" fmla="*/ 1 w 80"/>
                <a:gd name="T15" fmla="*/ 52 h 80"/>
                <a:gd name="T16" fmla="*/ 7 w 80"/>
                <a:gd name="T17" fmla="*/ 56 h 80"/>
                <a:gd name="T18" fmla="*/ 11 w 80"/>
                <a:gd name="T19" fmla="*/ 57 h 80"/>
                <a:gd name="T20" fmla="*/ 11 w 80"/>
                <a:gd name="T21" fmla="*/ 63 h 80"/>
                <a:gd name="T22" fmla="*/ 13 w 80"/>
                <a:gd name="T23" fmla="*/ 70 h 80"/>
                <a:gd name="T24" fmla="*/ 19 w 80"/>
                <a:gd name="T25" fmla="*/ 70 h 80"/>
                <a:gd name="T26" fmla="*/ 25 w 80"/>
                <a:gd name="T27" fmla="*/ 70 h 80"/>
                <a:gd name="T28" fmla="*/ 27 w 80"/>
                <a:gd name="T29" fmla="*/ 74 h 80"/>
                <a:gd name="T30" fmla="*/ 31 w 80"/>
                <a:gd name="T31" fmla="*/ 79 h 80"/>
                <a:gd name="T32" fmla="*/ 37 w 80"/>
                <a:gd name="T33" fmla="*/ 76 h 80"/>
                <a:gd name="T34" fmla="*/ 42 w 80"/>
                <a:gd name="T35" fmla="*/ 73 h 80"/>
                <a:gd name="T36" fmla="*/ 46 w 80"/>
                <a:gd name="T37" fmla="*/ 76 h 80"/>
                <a:gd name="T38" fmla="*/ 52 w 80"/>
                <a:gd name="T39" fmla="*/ 78 h 80"/>
                <a:gd name="T40" fmla="*/ 56 w 80"/>
                <a:gd name="T41" fmla="*/ 73 h 80"/>
                <a:gd name="T42" fmla="*/ 58 w 80"/>
                <a:gd name="T43" fmla="*/ 67 h 80"/>
                <a:gd name="T44" fmla="*/ 63 w 80"/>
                <a:gd name="T45" fmla="*/ 68 h 80"/>
                <a:gd name="T46" fmla="*/ 69 w 80"/>
                <a:gd name="T47" fmla="*/ 67 h 80"/>
                <a:gd name="T48" fmla="*/ 70 w 80"/>
                <a:gd name="T49" fmla="*/ 60 h 80"/>
                <a:gd name="T50" fmla="*/ 69 w 80"/>
                <a:gd name="T51" fmla="*/ 54 h 80"/>
                <a:gd name="T52" fmla="*/ 74 w 80"/>
                <a:gd name="T53" fmla="*/ 53 h 80"/>
                <a:gd name="T54" fmla="*/ 79 w 80"/>
                <a:gd name="T55" fmla="*/ 48 h 80"/>
                <a:gd name="T56" fmla="*/ 76 w 80"/>
                <a:gd name="T57" fmla="*/ 42 h 80"/>
                <a:gd name="T58" fmla="*/ 72 w 80"/>
                <a:gd name="T59" fmla="*/ 37 h 80"/>
                <a:gd name="T60" fmla="*/ 76 w 80"/>
                <a:gd name="T61" fmla="*/ 34 h 80"/>
                <a:gd name="T62" fmla="*/ 78 w 80"/>
                <a:gd name="T63" fmla="*/ 27 h 80"/>
                <a:gd name="T64" fmla="*/ 73 w 80"/>
                <a:gd name="T65" fmla="*/ 24 h 80"/>
                <a:gd name="T66" fmla="*/ 67 w 80"/>
                <a:gd name="T67" fmla="*/ 21 h 80"/>
                <a:gd name="T68" fmla="*/ 68 w 80"/>
                <a:gd name="T69" fmla="*/ 16 h 80"/>
                <a:gd name="T70" fmla="*/ 67 w 80"/>
                <a:gd name="T71" fmla="*/ 10 h 80"/>
                <a:gd name="T72" fmla="*/ 60 w 80"/>
                <a:gd name="T73" fmla="*/ 9 h 80"/>
                <a:gd name="T74" fmla="*/ 54 w 80"/>
                <a:gd name="T75" fmla="*/ 10 h 80"/>
                <a:gd name="T76" fmla="*/ 52 w 80"/>
                <a:gd name="T77" fmla="*/ 5 h 80"/>
                <a:gd name="T78" fmla="*/ 48 w 80"/>
                <a:gd name="T79" fmla="*/ 0 h 80"/>
                <a:gd name="T80" fmla="*/ 42 w 80"/>
                <a:gd name="T81" fmla="*/ 3 h 80"/>
                <a:gd name="T82" fmla="*/ 37 w 80"/>
                <a:gd name="T83" fmla="*/ 7 h 80"/>
                <a:gd name="T84" fmla="*/ 33 w 80"/>
                <a:gd name="T85" fmla="*/ 3 h 80"/>
                <a:gd name="T86" fmla="*/ 27 w 80"/>
                <a:gd name="T87" fmla="*/ 1 h 80"/>
                <a:gd name="T88" fmla="*/ 23 w 80"/>
                <a:gd name="T89" fmla="*/ 7 h 80"/>
                <a:gd name="T90" fmla="*/ 21 w 80"/>
                <a:gd name="T91" fmla="*/ 13 h 80"/>
                <a:gd name="T92" fmla="*/ 16 w 80"/>
                <a:gd name="T93" fmla="*/ 11 h 80"/>
                <a:gd name="T94" fmla="*/ 10 w 80"/>
                <a:gd name="T95" fmla="*/ 13 h 80"/>
                <a:gd name="T96" fmla="*/ 9 w 80"/>
                <a:gd name="T97" fmla="*/ 19 h 80"/>
                <a:gd name="T98" fmla="*/ 32 w 80"/>
                <a:gd name="T99" fmla="*/ 18 h 80"/>
                <a:gd name="T100" fmla="*/ 62 w 80"/>
                <a:gd name="T101" fmla="*/ 33 h 80"/>
                <a:gd name="T102" fmla="*/ 47 w 80"/>
                <a:gd name="T103" fmla="*/ 62 h 80"/>
                <a:gd name="T104" fmla="*/ 18 w 80"/>
                <a:gd name="T105" fmla="*/ 47 h 80"/>
                <a:gd name="T106" fmla="*/ 32 w 80"/>
                <a:gd name="T107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0">
                  <a:moveTo>
                    <a:pt x="9" y="19"/>
                  </a:moveTo>
                  <a:cubicBezTo>
                    <a:pt x="11" y="21"/>
                    <a:pt x="10" y="25"/>
                    <a:pt x="10" y="26"/>
                  </a:cubicBezTo>
                  <a:cubicBezTo>
                    <a:pt x="9" y="27"/>
                    <a:pt x="7" y="27"/>
                    <a:pt x="5" y="27"/>
                  </a:cubicBezTo>
                  <a:cubicBezTo>
                    <a:pt x="3" y="26"/>
                    <a:pt x="1" y="28"/>
                    <a:pt x="0" y="31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5" y="38"/>
                    <a:pt x="7" y="41"/>
                    <a:pt x="7" y="42"/>
                  </a:cubicBezTo>
                  <a:cubicBezTo>
                    <a:pt x="7" y="44"/>
                    <a:pt x="5" y="45"/>
                    <a:pt x="3" y="46"/>
                  </a:cubicBezTo>
                  <a:cubicBezTo>
                    <a:pt x="1" y="47"/>
                    <a:pt x="0" y="49"/>
                    <a:pt x="1" y="52"/>
                  </a:cubicBezTo>
                  <a:cubicBezTo>
                    <a:pt x="2" y="55"/>
                    <a:pt x="4" y="57"/>
                    <a:pt x="7" y="56"/>
                  </a:cubicBezTo>
                  <a:cubicBezTo>
                    <a:pt x="9" y="55"/>
                    <a:pt x="11" y="56"/>
                    <a:pt x="11" y="57"/>
                  </a:cubicBezTo>
                  <a:cubicBezTo>
                    <a:pt x="12" y="58"/>
                    <a:pt x="13" y="62"/>
                    <a:pt x="11" y="63"/>
                  </a:cubicBezTo>
                  <a:cubicBezTo>
                    <a:pt x="10" y="65"/>
                    <a:pt x="10" y="68"/>
                    <a:pt x="13" y="70"/>
                  </a:cubicBezTo>
                  <a:cubicBezTo>
                    <a:pt x="15" y="72"/>
                    <a:pt x="18" y="72"/>
                    <a:pt x="19" y="70"/>
                  </a:cubicBezTo>
                  <a:cubicBezTo>
                    <a:pt x="20" y="69"/>
                    <a:pt x="24" y="69"/>
                    <a:pt x="25" y="70"/>
                  </a:cubicBezTo>
                  <a:cubicBezTo>
                    <a:pt x="27" y="70"/>
                    <a:pt x="27" y="72"/>
                    <a:pt x="27" y="74"/>
                  </a:cubicBezTo>
                  <a:cubicBezTo>
                    <a:pt x="26" y="76"/>
                    <a:pt x="28" y="78"/>
                    <a:pt x="31" y="79"/>
                  </a:cubicBezTo>
                  <a:cubicBezTo>
                    <a:pt x="34" y="80"/>
                    <a:pt x="37" y="79"/>
                    <a:pt x="37" y="76"/>
                  </a:cubicBezTo>
                  <a:cubicBezTo>
                    <a:pt x="37" y="74"/>
                    <a:pt x="41" y="73"/>
                    <a:pt x="42" y="73"/>
                  </a:cubicBezTo>
                  <a:cubicBezTo>
                    <a:pt x="43" y="72"/>
                    <a:pt x="45" y="74"/>
                    <a:pt x="46" y="76"/>
                  </a:cubicBezTo>
                  <a:cubicBezTo>
                    <a:pt x="46" y="78"/>
                    <a:pt x="49" y="79"/>
                    <a:pt x="52" y="78"/>
                  </a:cubicBezTo>
                  <a:cubicBezTo>
                    <a:pt x="55" y="77"/>
                    <a:pt x="56" y="75"/>
                    <a:pt x="56" y="73"/>
                  </a:cubicBezTo>
                  <a:cubicBezTo>
                    <a:pt x="55" y="71"/>
                    <a:pt x="57" y="68"/>
                    <a:pt x="58" y="67"/>
                  </a:cubicBezTo>
                  <a:cubicBezTo>
                    <a:pt x="59" y="66"/>
                    <a:pt x="61" y="67"/>
                    <a:pt x="63" y="68"/>
                  </a:cubicBezTo>
                  <a:cubicBezTo>
                    <a:pt x="65" y="70"/>
                    <a:pt x="67" y="69"/>
                    <a:pt x="69" y="67"/>
                  </a:cubicBezTo>
                  <a:cubicBezTo>
                    <a:pt x="71" y="65"/>
                    <a:pt x="72" y="62"/>
                    <a:pt x="70" y="60"/>
                  </a:cubicBezTo>
                  <a:cubicBezTo>
                    <a:pt x="69" y="59"/>
                    <a:pt x="69" y="55"/>
                    <a:pt x="69" y="54"/>
                  </a:cubicBezTo>
                  <a:cubicBezTo>
                    <a:pt x="70" y="53"/>
                    <a:pt x="72" y="52"/>
                    <a:pt x="74" y="53"/>
                  </a:cubicBezTo>
                  <a:cubicBezTo>
                    <a:pt x="76" y="53"/>
                    <a:pt x="78" y="51"/>
                    <a:pt x="79" y="48"/>
                  </a:cubicBezTo>
                  <a:cubicBezTo>
                    <a:pt x="80" y="45"/>
                    <a:pt x="78" y="43"/>
                    <a:pt x="76" y="42"/>
                  </a:cubicBezTo>
                  <a:cubicBezTo>
                    <a:pt x="74" y="42"/>
                    <a:pt x="72" y="38"/>
                    <a:pt x="72" y="37"/>
                  </a:cubicBezTo>
                  <a:cubicBezTo>
                    <a:pt x="72" y="36"/>
                    <a:pt x="74" y="34"/>
                    <a:pt x="76" y="34"/>
                  </a:cubicBezTo>
                  <a:cubicBezTo>
                    <a:pt x="78" y="33"/>
                    <a:pt x="79" y="30"/>
                    <a:pt x="78" y="27"/>
                  </a:cubicBezTo>
                  <a:cubicBezTo>
                    <a:pt x="77" y="25"/>
                    <a:pt x="75" y="23"/>
                    <a:pt x="73" y="24"/>
                  </a:cubicBezTo>
                  <a:cubicBezTo>
                    <a:pt x="71" y="24"/>
                    <a:pt x="67" y="22"/>
                    <a:pt x="67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69" y="15"/>
                    <a:pt x="69" y="12"/>
                    <a:pt x="67" y="10"/>
                  </a:cubicBezTo>
                  <a:cubicBezTo>
                    <a:pt x="64" y="8"/>
                    <a:pt x="61" y="8"/>
                    <a:pt x="60" y="9"/>
                  </a:cubicBezTo>
                  <a:cubicBezTo>
                    <a:pt x="59" y="11"/>
                    <a:pt x="55" y="10"/>
                    <a:pt x="54" y="10"/>
                  </a:cubicBezTo>
                  <a:cubicBezTo>
                    <a:pt x="52" y="9"/>
                    <a:pt x="52" y="7"/>
                    <a:pt x="52" y="5"/>
                  </a:cubicBezTo>
                  <a:cubicBezTo>
                    <a:pt x="53" y="3"/>
                    <a:pt x="51" y="1"/>
                    <a:pt x="48" y="0"/>
                  </a:cubicBezTo>
                  <a:cubicBezTo>
                    <a:pt x="45" y="0"/>
                    <a:pt x="42" y="1"/>
                    <a:pt x="42" y="3"/>
                  </a:cubicBezTo>
                  <a:cubicBezTo>
                    <a:pt x="42" y="5"/>
                    <a:pt x="38" y="7"/>
                    <a:pt x="37" y="7"/>
                  </a:cubicBezTo>
                  <a:cubicBezTo>
                    <a:pt x="36" y="7"/>
                    <a:pt x="34" y="5"/>
                    <a:pt x="33" y="3"/>
                  </a:cubicBezTo>
                  <a:cubicBezTo>
                    <a:pt x="33" y="1"/>
                    <a:pt x="30" y="1"/>
                    <a:pt x="27" y="1"/>
                  </a:cubicBezTo>
                  <a:cubicBezTo>
                    <a:pt x="24" y="2"/>
                    <a:pt x="23" y="5"/>
                    <a:pt x="23" y="7"/>
                  </a:cubicBezTo>
                  <a:cubicBezTo>
                    <a:pt x="24" y="9"/>
                    <a:pt x="22" y="12"/>
                    <a:pt x="21" y="13"/>
                  </a:cubicBezTo>
                  <a:cubicBezTo>
                    <a:pt x="20" y="13"/>
                    <a:pt x="18" y="13"/>
                    <a:pt x="16" y="11"/>
                  </a:cubicBezTo>
                  <a:cubicBezTo>
                    <a:pt x="15" y="10"/>
                    <a:pt x="12" y="11"/>
                    <a:pt x="10" y="13"/>
                  </a:cubicBezTo>
                  <a:cubicBezTo>
                    <a:pt x="8" y="15"/>
                    <a:pt x="7" y="18"/>
                    <a:pt x="9" y="19"/>
                  </a:cubicBezTo>
                  <a:close/>
                  <a:moveTo>
                    <a:pt x="32" y="18"/>
                  </a:moveTo>
                  <a:cubicBezTo>
                    <a:pt x="45" y="14"/>
                    <a:pt x="58" y="21"/>
                    <a:pt x="62" y="33"/>
                  </a:cubicBezTo>
                  <a:cubicBezTo>
                    <a:pt x="65" y="45"/>
                    <a:pt x="59" y="58"/>
                    <a:pt x="47" y="62"/>
                  </a:cubicBezTo>
                  <a:cubicBezTo>
                    <a:pt x="34" y="66"/>
                    <a:pt x="21" y="59"/>
                    <a:pt x="18" y="47"/>
                  </a:cubicBezTo>
                  <a:cubicBezTo>
                    <a:pt x="14" y="35"/>
                    <a:pt x="20" y="22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"/>
            <p:cNvSpPr>
              <a:spLocks noEditPoints="1"/>
            </p:cNvSpPr>
            <p:nvPr/>
          </p:nvSpPr>
          <p:spPr bwMode="auto">
            <a:xfrm>
              <a:off x="4838" y="1902"/>
              <a:ext cx="217" cy="214"/>
            </a:xfrm>
            <a:custGeom>
              <a:avLst/>
              <a:gdLst>
                <a:gd name="T0" fmla="*/ 6 w 52"/>
                <a:gd name="T1" fmla="*/ 12 h 51"/>
                <a:gd name="T2" fmla="*/ 7 w 52"/>
                <a:gd name="T3" fmla="*/ 16 h 51"/>
                <a:gd name="T4" fmla="*/ 4 w 52"/>
                <a:gd name="T5" fmla="*/ 17 h 51"/>
                <a:gd name="T6" fmla="*/ 1 w 52"/>
                <a:gd name="T7" fmla="*/ 20 h 51"/>
                <a:gd name="T8" fmla="*/ 3 w 52"/>
                <a:gd name="T9" fmla="*/ 24 h 51"/>
                <a:gd name="T10" fmla="*/ 5 w 52"/>
                <a:gd name="T11" fmla="*/ 27 h 51"/>
                <a:gd name="T12" fmla="*/ 3 w 52"/>
                <a:gd name="T13" fmla="*/ 29 h 51"/>
                <a:gd name="T14" fmla="*/ 1 w 52"/>
                <a:gd name="T15" fmla="*/ 33 h 51"/>
                <a:gd name="T16" fmla="*/ 5 w 52"/>
                <a:gd name="T17" fmla="*/ 36 h 51"/>
                <a:gd name="T18" fmla="*/ 8 w 52"/>
                <a:gd name="T19" fmla="*/ 36 h 51"/>
                <a:gd name="T20" fmla="*/ 8 w 52"/>
                <a:gd name="T21" fmla="*/ 41 h 51"/>
                <a:gd name="T22" fmla="*/ 9 w 52"/>
                <a:gd name="T23" fmla="*/ 45 h 51"/>
                <a:gd name="T24" fmla="*/ 13 w 52"/>
                <a:gd name="T25" fmla="*/ 45 h 51"/>
                <a:gd name="T26" fmla="*/ 17 w 52"/>
                <a:gd name="T27" fmla="*/ 45 h 51"/>
                <a:gd name="T28" fmla="*/ 18 w 52"/>
                <a:gd name="T29" fmla="*/ 48 h 51"/>
                <a:gd name="T30" fmla="*/ 21 w 52"/>
                <a:gd name="T31" fmla="*/ 51 h 51"/>
                <a:gd name="T32" fmla="*/ 25 w 52"/>
                <a:gd name="T33" fmla="*/ 49 h 51"/>
                <a:gd name="T34" fmla="*/ 28 w 52"/>
                <a:gd name="T35" fmla="*/ 47 h 51"/>
                <a:gd name="T36" fmla="*/ 30 w 52"/>
                <a:gd name="T37" fmla="*/ 49 h 51"/>
                <a:gd name="T38" fmla="*/ 34 w 52"/>
                <a:gd name="T39" fmla="*/ 50 h 51"/>
                <a:gd name="T40" fmla="*/ 37 w 52"/>
                <a:gd name="T41" fmla="*/ 47 h 51"/>
                <a:gd name="T42" fmla="*/ 38 w 52"/>
                <a:gd name="T43" fmla="*/ 43 h 51"/>
                <a:gd name="T44" fmla="*/ 41 w 52"/>
                <a:gd name="T45" fmla="*/ 44 h 51"/>
                <a:gd name="T46" fmla="*/ 45 w 52"/>
                <a:gd name="T47" fmla="*/ 43 h 51"/>
                <a:gd name="T48" fmla="*/ 46 w 52"/>
                <a:gd name="T49" fmla="*/ 39 h 51"/>
                <a:gd name="T50" fmla="*/ 45 w 52"/>
                <a:gd name="T51" fmla="*/ 35 h 51"/>
                <a:gd name="T52" fmla="*/ 48 w 52"/>
                <a:gd name="T53" fmla="*/ 34 h 51"/>
                <a:gd name="T54" fmla="*/ 51 w 52"/>
                <a:gd name="T55" fmla="*/ 31 h 51"/>
                <a:gd name="T56" fmla="*/ 50 w 52"/>
                <a:gd name="T57" fmla="*/ 27 h 51"/>
                <a:gd name="T58" fmla="*/ 47 w 52"/>
                <a:gd name="T59" fmla="*/ 24 h 51"/>
                <a:gd name="T60" fmla="*/ 49 w 52"/>
                <a:gd name="T61" fmla="*/ 22 h 51"/>
                <a:gd name="T62" fmla="*/ 51 w 52"/>
                <a:gd name="T63" fmla="*/ 18 h 51"/>
                <a:gd name="T64" fmla="*/ 47 w 52"/>
                <a:gd name="T65" fmla="*/ 15 h 51"/>
                <a:gd name="T66" fmla="*/ 44 w 52"/>
                <a:gd name="T67" fmla="*/ 13 h 51"/>
                <a:gd name="T68" fmla="*/ 44 w 52"/>
                <a:gd name="T69" fmla="*/ 10 h 51"/>
                <a:gd name="T70" fmla="*/ 43 w 52"/>
                <a:gd name="T71" fmla="*/ 6 h 51"/>
                <a:gd name="T72" fmla="*/ 39 w 52"/>
                <a:gd name="T73" fmla="*/ 6 h 51"/>
                <a:gd name="T74" fmla="*/ 35 w 52"/>
                <a:gd name="T75" fmla="*/ 6 h 51"/>
                <a:gd name="T76" fmla="*/ 34 w 52"/>
                <a:gd name="T77" fmla="*/ 3 h 51"/>
                <a:gd name="T78" fmla="*/ 32 w 52"/>
                <a:gd name="T79" fmla="*/ 0 h 51"/>
                <a:gd name="T80" fmla="*/ 28 w 52"/>
                <a:gd name="T81" fmla="*/ 2 h 51"/>
                <a:gd name="T82" fmla="*/ 24 w 52"/>
                <a:gd name="T83" fmla="*/ 4 h 51"/>
                <a:gd name="T84" fmla="*/ 22 w 52"/>
                <a:gd name="T85" fmla="*/ 2 h 51"/>
                <a:gd name="T86" fmla="*/ 18 w 52"/>
                <a:gd name="T87" fmla="*/ 1 h 51"/>
                <a:gd name="T88" fmla="*/ 16 w 52"/>
                <a:gd name="T89" fmla="*/ 4 h 51"/>
                <a:gd name="T90" fmla="*/ 14 w 52"/>
                <a:gd name="T91" fmla="*/ 8 h 51"/>
                <a:gd name="T92" fmla="*/ 11 w 52"/>
                <a:gd name="T93" fmla="*/ 7 h 51"/>
                <a:gd name="T94" fmla="*/ 7 w 52"/>
                <a:gd name="T95" fmla="*/ 8 h 51"/>
                <a:gd name="T96" fmla="*/ 6 w 52"/>
                <a:gd name="T97" fmla="*/ 12 h 51"/>
                <a:gd name="T98" fmla="*/ 22 w 52"/>
                <a:gd name="T99" fmla="*/ 11 h 51"/>
                <a:gd name="T100" fmla="*/ 40 w 52"/>
                <a:gd name="T101" fmla="*/ 21 h 51"/>
                <a:gd name="T102" fmla="*/ 31 w 52"/>
                <a:gd name="T103" fmla="*/ 40 h 51"/>
                <a:gd name="T104" fmla="*/ 12 w 52"/>
                <a:gd name="T105" fmla="*/ 30 h 51"/>
                <a:gd name="T106" fmla="*/ 22 w 52"/>
                <a:gd name="T107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1">
                  <a:moveTo>
                    <a:pt x="6" y="12"/>
                  </a:moveTo>
                  <a:cubicBezTo>
                    <a:pt x="7" y="13"/>
                    <a:pt x="7" y="16"/>
                    <a:pt x="7" y="16"/>
                  </a:cubicBezTo>
                  <a:cubicBezTo>
                    <a:pt x="7" y="17"/>
                    <a:pt x="5" y="18"/>
                    <a:pt x="4" y="17"/>
                  </a:cubicBezTo>
                  <a:cubicBezTo>
                    <a:pt x="3" y="17"/>
                    <a:pt x="1" y="18"/>
                    <a:pt x="1" y="20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4" y="24"/>
                    <a:pt x="5" y="26"/>
                    <a:pt x="5" y="27"/>
                  </a:cubicBezTo>
                  <a:cubicBezTo>
                    <a:pt x="5" y="28"/>
                    <a:pt x="4" y="29"/>
                    <a:pt x="3" y="29"/>
                  </a:cubicBezTo>
                  <a:cubicBezTo>
                    <a:pt x="1" y="30"/>
                    <a:pt x="1" y="32"/>
                    <a:pt x="1" y="33"/>
                  </a:cubicBezTo>
                  <a:cubicBezTo>
                    <a:pt x="2" y="35"/>
                    <a:pt x="4" y="36"/>
                    <a:pt x="5" y="36"/>
                  </a:cubicBezTo>
                  <a:cubicBezTo>
                    <a:pt x="6" y="36"/>
                    <a:pt x="8" y="36"/>
                    <a:pt x="8" y="36"/>
                  </a:cubicBezTo>
                  <a:cubicBezTo>
                    <a:pt x="8" y="37"/>
                    <a:pt x="9" y="40"/>
                    <a:pt x="8" y="41"/>
                  </a:cubicBezTo>
                  <a:cubicBezTo>
                    <a:pt x="7" y="42"/>
                    <a:pt x="7" y="43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4" y="44"/>
                    <a:pt x="16" y="44"/>
                    <a:pt x="17" y="45"/>
                  </a:cubicBezTo>
                  <a:cubicBezTo>
                    <a:pt x="18" y="45"/>
                    <a:pt x="18" y="46"/>
                    <a:pt x="18" y="48"/>
                  </a:cubicBezTo>
                  <a:cubicBezTo>
                    <a:pt x="18" y="49"/>
                    <a:pt x="19" y="50"/>
                    <a:pt x="21" y="51"/>
                  </a:cubicBezTo>
                  <a:cubicBezTo>
                    <a:pt x="22" y="51"/>
                    <a:pt x="24" y="50"/>
                    <a:pt x="25" y="49"/>
                  </a:cubicBezTo>
                  <a:cubicBezTo>
                    <a:pt x="25" y="48"/>
                    <a:pt x="27" y="47"/>
                    <a:pt x="28" y="47"/>
                  </a:cubicBezTo>
                  <a:cubicBezTo>
                    <a:pt x="29" y="47"/>
                    <a:pt x="30" y="48"/>
                    <a:pt x="30" y="49"/>
                  </a:cubicBezTo>
                  <a:cubicBezTo>
                    <a:pt x="30" y="50"/>
                    <a:pt x="32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6" y="45"/>
                    <a:pt x="38" y="43"/>
                    <a:pt x="38" y="43"/>
                  </a:cubicBezTo>
                  <a:cubicBezTo>
                    <a:pt x="39" y="42"/>
                    <a:pt x="40" y="43"/>
                    <a:pt x="41" y="44"/>
                  </a:cubicBezTo>
                  <a:cubicBezTo>
                    <a:pt x="42" y="45"/>
                    <a:pt x="44" y="44"/>
                    <a:pt x="45" y="43"/>
                  </a:cubicBezTo>
                  <a:cubicBezTo>
                    <a:pt x="47" y="42"/>
                    <a:pt x="47" y="40"/>
                    <a:pt x="46" y="39"/>
                  </a:cubicBezTo>
                  <a:cubicBezTo>
                    <a:pt x="45" y="38"/>
                    <a:pt x="45" y="35"/>
                    <a:pt x="45" y="35"/>
                  </a:cubicBezTo>
                  <a:cubicBezTo>
                    <a:pt x="46" y="34"/>
                    <a:pt x="47" y="34"/>
                    <a:pt x="48" y="34"/>
                  </a:cubicBezTo>
                  <a:cubicBezTo>
                    <a:pt x="50" y="34"/>
                    <a:pt x="51" y="33"/>
                    <a:pt x="51" y="31"/>
                  </a:cubicBezTo>
                  <a:cubicBezTo>
                    <a:pt x="52" y="29"/>
                    <a:pt x="51" y="27"/>
                    <a:pt x="50" y="27"/>
                  </a:cubicBezTo>
                  <a:cubicBezTo>
                    <a:pt x="48" y="27"/>
                    <a:pt x="47" y="25"/>
                    <a:pt x="47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1" y="21"/>
                    <a:pt x="51" y="19"/>
                    <a:pt x="51" y="18"/>
                  </a:cubicBezTo>
                  <a:cubicBezTo>
                    <a:pt x="50" y="16"/>
                    <a:pt x="49" y="15"/>
                    <a:pt x="47" y="15"/>
                  </a:cubicBezTo>
                  <a:cubicBezTo>
                    <a:pt x="46" y="16"/>
                    <a:pt x="44" y="14"/>
                    <a:pt x="44" y="13"/>
                  </a:cubicBezTo>
                  <a:cubicBezTo>
                    <a:pt x="43" y="13"/>
                    <a:pt x="43" y="11"/>
                    <a:pt x="44" y="10"/>
                  </a:cubicBezTo>
                  <a:cubicBezTo>
                    <a:pt x="45" y="9"/>
                    <a:pt x="45" y="8"/>
                    <a:pt x="43" y="6"/>
                  </a:cubicBezTo>
                  <a:cubicBezTo>
                    <a:pt x="42" y="5"/>
                    <a:pt x="40" y="5"/>
                    <a:pt x="39" y="6"/>
                  </a:cubicBezTo>
                  <a:cubicBezTo>
                    <a:pt x="38" y="7"/>
                    <a:pt x="36" y="7"/>
                    <a:pt x="35" y="6"/>
                  </a:cubicBezTo>
                  <a:cubicBezTo>
                    <a:pt x="34" y="6"/>
                    <a:pt x="34" y="5"/>
                    <a:pt x="34" y="3"/>
                  </a:cubicBezTo>
                  <a:cubicBezTo>
                    <a:pt x="35" y="2"/>
                    <a:pt x="33" y="1"/>
                    <a:pt x="32" y="0"/>
                  </a:cubicBezTo>
                  <a:cubicBezTo>
                    <a:pt x="30" y="0"/>
                    <a:pt x="28" y="1"/>
                    <a:pt x="28" y="2"/>
                  </a:cubicBezTo>
                  <a:cubicBezTo>
                    <a:pt x="27" y="3"/>
                    <a:pt x="25" y="4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2" y="1"/>
                    <a:pt x="20" y="0"/>
                    <a:pt x="18" y="1"/>
                  </a:cubicBezTo>
                  <a:cubicBezTo>
                    <a:pt x="16" y="1"/>
                    <a:pt x="15" y="3"/>
                    <a:pt x="16" y="4"/>
                  </a:cubicBezTo>
                  <a:cubicBezTo>
                    <a:pt x="16" y="6"/>
                    <a:pt x="15" y="8"/>
                    <a:pt x="14" y="8"/>
                  </a:cubicBezTo>
                  <a:cubicBezTo>
                    <a:pt x="13" y="9"/>
                    <a:pt x="12" y="8"/>
                    <a:pt x="11" y="7"/>
                  </a:cubicBezTo>
                  <a:cubicBezTo>
                    <a:pt x="10" y="6"/>
                    <a:pt x="8" y="7"/>
                    <a:pt x="7" y="8"/>
                  </a:cubicBezTo>
                  <a:cubicBezTo>
                    <a:pt x="6" y="10"/>
                    <a:pt x="5" y="11"/>
                    <a:pt x="6" y="12"/>
                  </a:cubicBezTo>
                  <a:close/>
                  <a:moveTo>
                    <a:pt x="22" y="11"/>
                  </a:moveTo>
                  <a:cubicBezTo>
                    <a:pt x="29" y="9"/>
                    <a:pt x="38" y="13"/>
                    <a:pt x="40" y="21"/>
                  </a:cubicBezTo>
                  <a:cubicBezTo>
                    <a:pt x="43" y="29"/>
                    <a:pt x="38" y="37"/>
                    <a:pt x="31" y="40"/>
                  </a:cubicBezTo>
                  <a:cubicBezTo>
                    <a:pt x="23" y="42"/>
                    <a:pt x="14" y="38"/>
                    <a:pt x="12" y="30"/>
                  </a:cubicBezTo>
                  <a:cubicBezTo>
                    <a:pt x="9" y="22"/>
                    <a:pt x="14" y="14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4"/>
            <p:cNvSpPr>
              <a:spLocks noEditPoints="1"/>
            </p:cNvSpPr>
            <p:nvPr/>
          </p:nvSpPr>
          <p:spPr bwMode="auto">
            <a:xfrm>
              <a:off x="4842" y="2116"/>
              <a:ext cx="163" cy="168"/>
            </a:xfrm>
            <a:custGeom>
              <a:avLst/>
              <a:gdLst>
                <a:gd name="T0" fmla="*/ 4 w 39"/>
                <a:gd name="T1" fmla="*/ 10 h 40"/>
                <a:gd name="T2" fmla="*/ 5 w 39"/>
                <a:gd name="T3" fmla="*/ 13 h 40"/>
                <a:gd name="T4" fmla="*/ 2 w 39"/>
                <a:gd name="T5" fmla="*/ 13 h 40"/>
                <a:gd name="T6" fmla="*/ 0 w 39"/>
                <a:gd name="T7" fmla="*/ 16 h 40"/>
                <a:gd name="T8" fmla="*/ 1 w 39"/>
                <a:gd name="T9" fmla="*/ 19 h 40"/>
                <a:gd name="T10" fmla="*/ 3 w 39"/>
                <a:gd name="T11" fmla="*/ 21 h 40"/>
                <a:gd name="T12" fmla="*/ 2 w 39"/>
                <a:gd name="T13" fmla="*/ 23 h 40"/>
                <a:gd name="T14" fmla="*/ 1 w 39"/>
                <a:gd name="T15" fmla="*/ 26 h 40"/>
                <a:gd name="T16" fmla="*/ 3 w 39"/>
                <a:gd name="T17" fmla="*/ 28 h 40"/>
                <a:gd name="T18" fmla="*/ 5 w 39"/>
                <a:gd name="T19" fmla="*/ 28 h 40"/>
                <a:gd name="T20" fmla="*/ 5 w 39"/>
                <a:gd name="T21" fmla="*/ 31 h 40"/>
                <a:gd name="T22" fmla="*/ 6 w 39"/>
                <a:gd name="T23" fmla="*/ 35 h 40"/>
                <a:gd name="T24" fmla="*/ 9 w 39"/>
                <a:gd name="T25" fmla="*/ 35 h 40"/>
                <a:gd name="T26" fmla="*/ 13 w 39"/>
                <a:gd name="T27" fmla="*/ 34 h 40"/>
                <a:gd name="T28" fmla="*/ 13 w 39"/>
                <a:gd name="T29" fmla="*/ 37 h 40"/>
                <a:gd name="T30" fmla="*/ 15 w 39"/>
                <a:gd name="T31" fmla="*/ 39 h 40"/>
                <a:gd name="T32" fmla="*/ 18 w 39"/>
                <a:gd name="T33" fmla="*/ 38 h 40"/>
                <a:gd name="T34" fmla="*/ 21 w 39"/>
                <a:gd name="T35" fmla="*/ 36 h 40"/>
                <a:gd name="T36" fmla="*/ 22 w 39"/>
                <a:gd name="T37" fmla="*/ 38 h 40"/>
                <a:gd name="T38" fmla="*/ 26 w 39"/>
                <a:gd name="T39" fmla="*/ 39 h 40"/>
                <a:gd name="T40" fmla="*/ 27 w 39"/>
                <a:gd name="T41" fmla="*/ 36 h 40"/>
                <a:gd name="T42" fmla="*/ 29 w 39"/>
                <a:gd name="T43" fmla="*/ 33 h 40"/>
                <a:gd name="T44" fmla="*/ 31 w 39"/>
                <a:gd name="T45" fmla="*/ 34 h 40"/>
                <a:gd name="T46" fmla="*/ 34 w 39"/>
                <a:gd name="T47" fmla="*/ 33 h 40"/>
                <a:gd name="T48" fmla="*/ 35 w 39"/>
                <a:gd name="T49" fmla="*/ 30 h 40"/>
                <a:gd name="T50" fmla="*/ 34 w 39"/>
                <a:gd name="T51" fmla="*/ 27 h 40"/>
                <a:gd name="T52" fmla="*/ 36 w 39"/>
                <a:gd name="T53" fmla="*/ 26 h 40"/>
                <a:gd name="T54" fmla="*/ 39 w 39"/>
                <a:gd name="T55" fmla="*/ 24 h 40"/>
                <a:gd name="T56" fmla="*/ 38 w 39"/>
                <a:gd name="T57" fmla="*/ 21 h 40"/>
                <a:gd name="T58" fmla="*/ 36 w 39"/>
                <a:gd name="T59" fmla="*/ 18 h 40"/>
                <a:gd name="T60" fmla="*/ 37 w 39"/>
                <a:gd name="T61" fmla="*/ 17 h 40"/>
                <a:gd name="T62" fmla="*/ 38 w 39"/>
                <a:gd name="T63" fmla="*/ 14 h 40"/>
                <a:gd name="T64" fmla="*/ 36 w 39"/>
                <a:gd name="T65" fmla="*/ 12 h 40"/>
                <a:gd name="T66" fmla="*/ 33 w 39"/>
                <a:gd name="T67" fmla="*/ 10 h 40"/>
                <a:gd name="T68" fmla="*/ 33 w 39"/>
                <a:gd name="T69" fmla="*/ 8 h 40"/>
                <a:gd name="T70" fmla="*/ 33 w 39"/>
                <a:gd name="T71" fmla="*/ 5 h 40"/>
                <a:gd name="T72" fmla="*/ 30 w 39"/>
                <a:gd name="T73" fmla="*/ 5 h 40"/>
                <a:gd name="T74" fmla="*/ 26 w 39"/>
                <a:gd name="T75" fmla="*/ 5 h 40"/>
                <a:gd name="T76" fmla="*/ 26 w 39"/>
                <a:gd name="T77" fmla="*/ 3 h 40"/>
                <a:gd name="T78" fmla="*/ 24 w 39"/>
                <a:gd name="T79" fmla="*/ 0 h 40"/>
                <a:gd name="T80" fmla="*/ 21 w 39"/>
                <a:gd name="T81" fmla="*/ 2 h 40"/>
                <a:gd name="T82" fmla="*/ 18 w 39"/>
                <a:gd name="T83" fmla="*/ 4 h 40"/>
                <a:gd name="T84" fmla="*/ 16 w 39"/>
                <a:gd name="T85" fmla="*/ 2 h 40"/>
                <a:gd name="T86" fmla="*/ 13 w 39"/>
                <a:gd name="T87" fmla="*/ 1 h 40"/>
                <a:gd name="T88" fmla="*/ 11 w 39"/>
                <a:gd name="T89" fmla="*/ 3 h 40"/>
                <a:gd name="T90" fmla="*/ 10 w 39"/>
                <a:gd name="T91" fmla="*/ 6 h 40"/>
                <a:gd name="T92" fmla="*/ 8 w 39"/>
                <a:gd name="T93" fmla="*/ 6 h 40"/>
                <a:gd name="T94" fmla="*/ 5 w 39"/>
                <a:gd name="T95" fmla="*/ 6 h 40"/>
                <a:gd name="T96" fmla="*/ 4 w 39"/>
                <a:gd name="T97" fmla="*/ 10 h 40"/>
                <a:gd name="T98" fmla="*/ 16 w 39"/>
                <a:gd name="T99" fmla="*/ 9 h 40"/>
                <a:gd name="T100" fmla="*/ 30 w 39"/>
                <a:gd name="T101" fmla="*/ 16 h 40"/>
                <a:gd name="T102" fmla="*/ 23 w 39"/>
                <a:gd name="T103" fmla="*/ 31 h 40"/>
                <a:gd name="T104" fmla="*/ 9 w 39"/>
                <a:gd name="T105" fmla="*/ 23 h 40"/>
                <a:gd name="T106" fmla="*/ 16 w 39"/>
                <a:gd name="T10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" h="40">
                  <a:moveTo>
                    <a:pt x="4" y="10"/>
                  </a:moveTo>
                  <a:cubicBezTo>
                    <a:pt x="5" y="10"/>
                    <a:pt x="5" y="12"/>
                    <a:pt x="5" y="13"/>
                  </a:cubicBezTo>
                  <a:cubicBezTo>
                    <a:pt x="4" y="13"/>
                    <a:pt x="3" y="14"/>
                    <a:pt x="2" y="13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19"/>
                    <a:pt x="3" y="20"/>
                    <a:pt x="3" y="21"/>
                  </a:cubicBezTo>
                  <a:cubicBezTo>
                    <a:pt x="3" y="22"/>
                    <a:pt x="3" y="22"/>
                    <a:pt x="2" y="23"/>
                  </a:cubicBezTo>
                  <a:cubicBezTo>
                    <a:pt x="1" y="23"/>
                    <a:pt x="0" y="24"/>
                    <a:pt x="1" y="26"/>
                  </a:cubicBezTo>
                  <a:cubicBezTo>
                    <a:pt x="1" y="27"/>
                    <a:pt x="2" y="28"/>
                    <a:pt x="3" y="28"/>
                  </a:cubicBezTo>
                  <a:cubicBezTo>
                    <a:pt x="4" y="27"/>
                    <a:pt x="5" y="28"/>
                    <a:pt x="5" y="28"/>
                  </a:cubicBezTo>
                  <a:cubicBezTo>
                    <a:pt x="6" y="29"/>
                    <a:pt x="6" y="31"/>
                    <a:pt x="5" y="31"/>
                  </a:cubicBezTo>
                  <a:cubicBezTo>
                    <a:pt x="5" y="32"/>
                    <a:pt x="5" y="34"/>
                    <a:pt x="6" y="35"/>
                  </a:cubicBezTo>
                  <a:cubicBezTo>
                    <a:pt x="7" y="35"/>
                    <a:pt x="9" y="36"/>
                    <a:pt x="9" y="35"/>
                  </a:cubicBezTo>
                  <a:cubicBezTo>
                    <a:pt x="10" y="34"/>
                    <a:pt x="12" y="34"/>
                    <a:pt x="13" y="34"/>
                  </a:cubicBezTo>
                  <a:cubicBezTo>
                    <a:pt x="13" y="35"/>
                    <a:pt x="13" y="36"/>
                    <a:pt x="13" y="37"/>
                  </a:cubicBezTo>
                  <a:cubicBezTo>
                    <a:pt x="13" y="38"/>
                    <a:pt x="14" y="39"/>
                    <a:pt x="15" y="39"/>
                  </a:cubicBezTo>
                  <a:cubicBezTo>
                    <a:pt x="17" y="40"/>
                    <a:pt x="18" y="39"/>
                    <a:pt x="18" y="38"/>
                  </a:cubicBezTo>
                  <a:cubicBezTo>
                    <a:pt x="18" y="37"/>
                    <a:pt x="20" y="36"/>
                    <a:pt x="21" y="36"/>
                  </a:cubicBezTo>
                  <a:cubicBezTo>
                    <a:pt x="21" y="36"/>
                    <a:pt x="22" y="37"/>
                    <a:pt x="22" y="38"/>
                  </a:cubicBezTo>
                  <a:cubicBezTo>
                    <a:pt x="23" y="39"/>
                    <a:pt x="24" y="39"/>
                    <a:pt x="26" y="39"/>
                  </a:cubicBezTo>
                  <a:cubicBezTo>
                    <a:pt x="27" y="38"/>
                    <a:pt x="28" y="37"/>
                    <a:pt x="27" y="36"/>
                  </a:cubicBezTo>
                  <a:cubicBezTo>
                    <a:pt x="27" y="35"/>
                    <a:pt x="28" y="33"/>
                    <a:pt x="29" y="33"/>
                  </a:cubicBezTo>
                  <a:cubicBezTo>
                    <a:pt x="29" y="33"/>
                    <a:pt x="30" y="33"/>
                    <a:pt x="31" y="34"/>
                  </a:cubicBezTo>
                  <a:cubicBezTo>
                    <a:pt x="32" y="34"/>
                    <a:pt x="33" y="34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4" y="29"/>
                    <a:pt x="34" y="27"/>
                    <a:pt x="34" y="27"/>
                  </a:cubicBezTo>
                  <a:cubicBezTo>
                    <a:pt x="34" y="26"/>
                    <a:pt x="35" y="26"/>
                    <a:pt x="36" y="26"/>
                  </a:cubicBezTo>
                  <a:cubicBezTo>
                    <a:pt x="38" y="26"/>
                    <a:pt x="39" y="25"/>
                    <a:pt x="39" y="24"/>
                  </a:cubicBezTo>
                  <a:cubicBezTo>
                    <a:pt x="39" y="23"/>
                    <a:pt x="39" y="21"/>
                    <a:pt x="38" y="21"/>
                  </a:cubicBezTo>
                  <a:cubicBezTo>
                    <a:pt x="37" y="21"/>
                    <a:pt x="36" y="19"/>
                    <a:pt x="36" y="18"/>
                  </a:cubicBezTo>
                  <a:cubicBezTo>
                    <a:pt x="36" y="18"/>
                    <a:pt x="36" y="17"/>
                    <a:pt x="37" y="17"/>
                  </a:cubicBezTo>
                  <a:cubicBezTo>
                    <a:pt x="38" y="16"/>
                    <a:pt x="39" y="15"/>
                    <a:pt x="38" y="14"/>
                  </a:cubicBezTo>
                  <a:cubicBezTo>
                    <a:pt x="38" y="12"/>
                    <a:pt x="37" y="11"/>
                    <a:pt x="36" y="12"/>
                  </a:cubicBezTo>
                  <a:cubicBezTo>
                    <a:pt x="35" y="12"/>
                    <a:pt x="33" y="11"/>
                    <a:pt x="33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4" y="7"/>
                    <a:pt x="34" y="6"/>
                    <a:pt x="33" y="5"/>
                  </a:cubicBezTo>
                  <a:cubicBezTo>
                    <a:pt x="32" y="4"/>
                    <a:pt x="30" y="4"/>
                    <a:pt x="30" y="5"/>
                  </a:cubicBezTo>
                  <a:cubicBezTo>
                    <a:pt x="29" y="5"/>
                    <a:pt x="27" y="5"/>
                    <a:pt x="26" y="5"/>
                  </a:cubicBezTo>
                  <a:cubicBezTo>
                    <a:pt x="26" y="5"/>
                    <a:pt x="26" y="4"/>
                    <a:pt x="26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20" y="3"/>
                    <a:pt x="19" y="3"/>
                    <a:pt x="18" y="4"/>
                  </a:cubicBezTo>
                  <a:cubicBezTo>
                    <a:pt x="18" y="4"/>
                    <a:pt x="17" y="3"/>
                    <a:pt x="16" y="2"/>
                  </a:cubicBezTo>
                  <a:cubicBezTo>
                    <a:pt x="16" y="1"/>
                    <a:pt x="15" y="0"/>
                    <a:pt x="13" y="1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1" y="6"/>
                    <a:pt x="10" y="6"/>
                  </a:cubicBezTo>
                  <a:cubicBezTo>
                    <a:pt x="10" y="7"/>
                    <a:pt x="9" y="6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4" y="9"/>
                    <a:pt x="4" y="10"/>
                  </a:cubicBezTo>
                  <a:close/>
                  <a:moveTo>
                    <a:pt x="16" y="9"/>
                  </a:moveTo>
                  <a:cubicBezTo>
                    <a:pt x="22" y="7"/>
                    <a:pt x="28" y="10"/>
                    <a:pt x="30" y="16"/>
                  </a:cubicBezTo>
                  <a:cubicBezTo>
                    <a:pt x="32" y="22"/>
                    <a:pt x="29" y="29"/>
                    <a:pt x="23" y="31"/>
                  </a:cubicBezTo>
                  <a:cubicBezTo>
                    <a:pt x="17" y="33"/>
                    <a:pt x="11" y="29"/>
                    <a:pt x="9" y="23"/>
                  </a:cubicBezTo>
                  <a:cubicBezTo>
                    <a:pt x="7" y="17"/>
                    <a:pt x="10" y="11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" name="Freeform 18"/>
          <p:cNvSpPr>
            <a:spLocks noEditPoints="1"/>
          </p:cNvSpPr>
          <p:nvPr/>
        </p:nvSpPr>
        <p:spPr bwMode="auto">
          <a:xfrm>
            <a:off x="9093001" y="5376774"/>
            <a:ext cx="404523" cy="301905"/>
          </a:xfrm>
          <a:custGeom>
            <a:avLst/>
            <a:gdLst>
              <a:gd name="T0" fmla="*/ 82 w 112"/>
              <a:gd name="T1" fmla="*/ 53 h 83"/>
              <a:gd name="T2" fmla="*/ 99 w 112"/>
              <a:gd name="T3" fmla="*/ 36 h 83"/>
              <a:gd name="T4" fmla="*/ 104 w 112"/>
              <a:gd name="T5" fmla="*/ 37 h 83"/>
              <a:gd name="T6" fmla="*/ 104 w 112"/>
              <a:gd name="T7" fmla="*/ 24 h 83"/>
              <a:gd name="T8" fmla="*/ 92 w 112"/>
              <a:gd name="T9" fmla="*/ 12 h 83"/>
              <a:gd name="T10" fmla="*/ 49 w 112"/>
              <a:gd name="T11" fmla="*/ 12 h 83"/>
              <a:gd name="T12" fmla="*/ 39 w 112"/>
              <a:gd name="T13" fmla="*/ 0 h 83"/>
              <a:gd name="T14" fmla="*/ 14 w 112"/>
              <a:gd name="T15" fmla="*/ 0 h 83"/>
              <a:gd name="T16" fmla="*/ 2 w 112"/>
              <a:gd name="T17" fmla="*/ 6 h 83"/>
              <a:gd name="T18" fmla="*/ 0 w 112"/>
              <a:gd name="T19" fmla="*/ 13 h 83"/>
              <a:gd name="T20" fmla="*/ 0 w 112"/>
              <a:gd name="T21" fmla="*/ 13 h 83"/>
              <a:gd name="T22" fmla="*/ 0 w 112"/>
              <a:gd name="T23" fmla="*/ 14 h 83"/>
              <a:gd name="T24" fmla="*/ 0 w 112"/>
              <a:gd name="T25" fmla="*/ 16 h 83"/>
              <a:gd name="T26" fmla="*/ 0 w 112"/>
              <a:gd name="T27" fmla="*/ 34 h 83"/>
              <a:gd name="T28" fmla="*/ 0 w 112"/>
              <a:gd name="T29" fmla="*/ 71 h 83"/>
              <a:gd name="T30" fmla="*/ 12 w 112"/>
              <a:gd name="T31" fmla="*/ 83 h 83"/>
              <a:gd name="T32" fmla="*/ 92 w 112"/>
              <a:gd name="T33" fmla="*/ 83 h 83"/>
              <a:gd name="T34" fmla="*/ 104 w 112"/>
              <a:gd name="T35" fmla="*/ 71 h 83"/>
              <a:gd name="T36" fmla="*/ 104 w 112"/>
              <a:gd name="T37" fmla="*/ 69 h 83"/>
              <a:gd name="T38" fmla="*/ 99 w 112"/>
              <a:gd name="T39" fmla="*/ 69 h 83"/>
              <a:gd name="T40" fmla="*/ 82 w 112"/>
              <a:gd name="T41" fmla="*/ 53 h 83"/>
              <a:gd name="T42" fmla="*/ 104 w 112"/>
              <a:gd name="T43" fmla="*/ 40 h 83"/>
              <a:gd name="T44" fmla="*/ 99 w 112"/>
              <a:gd name="T45" fmla="*/ 39 h 83"/>
              <a:gd name="T46" fmla="*/ 85 w 112"/>
              <a:gd name="T47" fmla="*/ 53 h 83"/>
              <a:gd name="T48" fmla="*/ 99 w 112"/>
              <a:gd name="T49" fmla="*/ 66 h 83"/>
              <a:gd name="T50" fmla="*/ 104 w 112"/>
              <a:gd name="T51" fmla="*/ 65 h 83"/>
              <a:gd name="T52" fmla="*/ 112 w 112"/>
              <a:gd name="T53" fmla="*/ 53 h 83"/>
              <a:gd name="T54" fmla="*/ 104 w 112"/>
              <a:gd name="T55" fmla="*/ 40 h 83"/>
              <a:gd name="T56" fmla="*/ 104 w 112"/>
              <a:gd name="T57" fmla="*/ 56 h 83"/>
              <a:gd name="T58" fmla="*/ 99 w 112"/>
              <a:gd name="T59" fmla="*/ 63 h 83"/>
              <a:gd name="T60" fmla="*/ 98 w 112"/>
              <a:gd name="T61" fmla="*/ 64 h 83"/>
              <a:gd name="T62" fmla="*/ 98 w 112"/>
              <a:gd name="T63" fmla="*/ 64 h 83"/>
              <a:gd name="T64" fmla="*/ 97 w 112"/>
              <a:gd name="T65" fmla="*/ 63 h 83"/>
              <a:gd name="T66" fmla="*/ 89 w 112"/>
              <a:gd name="T67" fmla="*/ 53 h 83"/>
              <a:gd name="T68" fmla="*/ 89 w 112"/>
              <a:gd name="T69" fmla="*/ 53 h 83"/>
              <a:gd name="T70" fmla="*/ 93 w 112"/>
              <a:gd name="T71" fmla="*/ 53 h 83"/>
              <a:gd name="T72" fmla="*/ 98 w 112"/>
              <a:gd name="T73" fmla="*/ 59 h 83"/>
              <a:gd name="T74" fmla="*/ 104 w 112"/>
              <a:gd name="T75" fmla="*/ 50 h 83"/>
              <a:gd name="T76" fmla="*/ 107 w 112"/>
              <a:gd name="T77" fmla="*/ 45 h 83"/>
              <a:gd name="T78" fmla="*/ 109 w 112"/>
              <a:gd name="T79" fmla="*/ 45 h 83"/>
              <a:gd name="T80" fmla="*/ 110 w 112"/>
              <a:gd name="T81" fmla="*/ 47 h 83"/>
              <a:gd name="T82" fmla="*/ 104 w 112"/>
              <a:gd name="T83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2" h="83">
                <a:moveTo>
                  <a:pt x="82" y="53"/>
                </a:moveTo>
                <a:cubicBezTo>
                  <a:pt x="82" y="44"/>
                  <a:pt x="90" y="36"/>
                  <a:pt x="99" y="36"/>
                </a:cubicBezTo>
                <a:cubicBezTo>
                  <a:pt x="100" y="36"/>
                  <a:pt x="102" y="37"/>
                  <a:pt x="104" y="37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04" y="17"/>
                  <a:pt x="99" y="12"/>
                  <a:pt x="92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5"/>
                  <a:pt x="43" y="0"/>
                  <a:pt x="3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0"/>
                  <a:pt x="4" y="2"/>
                  <a:pt x="2" y="6"/>
                </a:cubicBezTo>
                <a:cubicBezTo>
                  <a:pt x="1" y="8"/>
                  <a:pt x="0" y="1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8"/>
                  <a:pt x="5" y="83"/>
                  <a:pt x="12" y="83"/>
                </a:cubicBezTo>
                <a:cubicBezTo>
                  <a:pt x="92" y="83"/>
                  <a:pt x="92" y="83"/>
                  <a:pt x="92" y="83"/>
                </a:cubicBezTo>
                <a:cubicBezTo>
                  <a:pt x="99" y="83"/>
                  <a:pt x="104" y="78"/>
                  <a:pt x="104" y="71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2" y="69"/>
                  <a:pt x="100" y="69"/>
                  <a:pt x="99" y="69"/>
                </a:cubicBezTo>
                <a:cubicBezTo>
                  <a:pt x="90" y="69"/>
                  <a:pt x="82" y="62"/>
                  <a:pt x="82" y="53"/>
                </a:cubicBezTo>
                <a:close/>
                <a:moveTo>
                  <a:pt x="104" y="40"/>
                </a:moveTo>
                <a:cubicBezTo>
                  <a:pt x="102" y="40"/>
                  <a:pt x="101" y="39"/>
                  <a:pt x="99" y="39"/>
                </a:cubicBezTo>
                <a:cubicBezTo>
                  <a:pt x="91" y="39"/>
                  <a:pt x="85" y="45"/>
                  <a:pt x="85" y="53"/>
                </a:cubicBezTo>
                <a:cubicBezTo>
                  <a:pt x="85" y="60"/>
                  <a:pt x="91" y="66"/>
                  <a:pt x="99" y="66"/>
                </a:cubicBezTo>
                <a:cubicBezTo>
                  <a:pt x="101" y="66"/>
                  <a:pt x="102" y="66"/>
                  <a:pt x="104" y="65"/>
                </a:cubicBezTo>
                <a:cubicBezTo>
                  <a:pt x="109" y="63"/>
                  <a:pt x="112" y="59"/>
                  <a:pt x="112" y="53"/>
                </a:cubicBezTo>
                <a:cubicBezTo>
                  <a:pt x="112" y="47"/>
                  <a:pt x="109" y="42"/>
                  <a:pt x="104" y="40"/>
                </a:cubicBezTo>
                <a:close/>
                <a:moveTo>
                  <a:pt x="104" y="56"/>
                </a:moveTo>
                <a:cubicBezTo>
                  <a:pt x="99" y="63"/>
                  <a:pt x="99" y="63"/>
                  <a:pt x="99" y="63"/>
                </a:cubicBezTo>
                <a:cubicBezTo>
                  <a:pt x="99" y="63"/>
                  <a:pt x="99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7" y="64"/>
                  <a:pt x="97" y="63"/>
                  <a:pt x="97" y="63"/>
                </a:cubicBezTo>
                <a:cubicBezTo>
                  <a:pt x="89" y="53"/>
                  <a:pt x="89" y="53"/>
                  <a:pt x="89" y="53"/>
                </a:cubicBezTo>
                <a:cubicBezTo>
                  <a:pt x="89" y="53"/>
                  <a:pt x="89" y="53"/>
                  <a:pt x="89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8" y="59"/>
                  <a:pt x="98" y="59"/>
                  <a:pt x="98" y="5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8" y="44"/>
                  <a:pt x="109" y="45"/>
                </a:cubicBezTo>
                <a:cubicBezTo>
                  <a:pt x="110" y="45"/>
                  <a:pt x="110" y="46"/>
                  <a:pt x="110" y="47"/>
                </a:cubicBezTo>
                <a:lnTo>
                  <a:pt x="104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891273" y="5379399"/>
            <a:ext cx="374827" cy="339164"/>
            <a:chOff x="8578850" y="285750"/>
            <a:chExt cx="817563" cy="739775"/>
          </a:xfrm>
          <a:solidFill>
            <a:schemeClr val="bg1"/>
          </a:solid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Freeform 35"/>
            <p:cNvSpPr/>
            <p:nvPr/>
          </p:nvSpPr>
          <p:spPr bwMode="auto">
            <a:xfrm>
              <a:off x="8578850" y="530225"/>
              <a:ext cx="615950" cy="495300"/>
            </a:xfrm>
            <a:custGeom>
              <a:avLst/>
              <a:gdLst>
                <a:gd name="T0" fmla="*/ 164 w 164"/>
                <a:gd name="T1" fmla="*/ 59 h 132"/>
                <a:gd name="T2" fmla="*/ 131 w 164"/>
                <a:gd name="T3" fmla="*/ 63 h 132"/>
                <a:gd name="T4" fmla="*/ 108 w 164"/>
                <a:gd name="T5" fmla="*/ 61 h 132"/>
                <a:gd name="T6" fmla="*/ 76 w 164"/>
                <a:gd name="T7" fmla="*/ 83 h 132"/>
                <a:gd name="T8" fmla="*/ 77 w 164"/>
                <a:gd name="T9" fmla="*/ 50 h 132"/>
                <a:gd name="T10" fmla="*/ 41 w 164"/>
                <a:gd name="T11" fmla="*/ 0 h 132"/>
                <a:gd name="T12" fmla="*/ 0 w 164"/>
                <a:gd name="T13" fmla="*/ 48 h 132"/>
                <a:gd name="T14" fmla="*/ 83 w 164"/>
                <a:gd name="T15" fmla="*/ 105 h 132"/>
                <a:gd name="T16" fmla="*/ 108 w 164"/>
                <a:gd name="T17" fmla="*/ 102 h 132"/>
                <a:gd name="T18" fmla="*/ 138 w 164"/>
                <a:gd name="T19" fmla="*/ 132 h 132"/>
                <a:gd name="T20" fmla="*/ 130 w 164"/>
                <a:gd name="T21" fmla="*/ 95 h 132"/>
                <a:gd name="T22" fmla="*/ 164 w 164"/>
                <a:gd name="T23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32">
                  <a:moveTo>
                    <a:pt x="164" y="59"/>
                  </a:moveTo>
                  <a:cubicBezTo>
                    <a:pt x="154" y="62"/>
                    <a:pt x="143" y="63"/>
                    <a:pt x="131" y="63"/>
                  </a:cubicBezTo>
                  <a:cubicBezTo>
                    <a:pt x="123" y="63"/>
                    <a:pt x="115" y="62"/>
                    <a:pt x="108" y="61"/>
                  </a:cubicBezTo>
                  <a:cubicBezTo>
                    <a:pt x="104" y="64"/>
                    <a:pt x="76" y="83"/>
                    <a:pt x="76" y="83"/>
                  </a:cubicBezTo>
                  <a:cubicBezTo>
                    <a:pt x="76" y="83"/>
                    <a:pt x="76" y="56"/>
                    <a:pt x="77" y="50"/>
                  </a:cubicBezTo>
                  <a:cubicBezTo>
                    <a:pt x="55" y="38"/>
                    <a:pt x="41" y="20"/>
                    <a:pt x="41" y="0"/>
                  </a:cubicBezTo>
                  <a:cubicBezTo>
                    <a:pt x="17" y="10"/>
                    <a:pt x="0" y="28"/>
                    <a:pt x="0" y="48"/>
                  </a:cubicBezTo>
                  <a:cubicBezTo>
                    <a:pt x="0" y="80"/>
                    <a:pt x="37" y="105"/>
                    <a:pt x="83" y="105"/>
                  </a:cubicBezTo>
                  <a:cubicBezTo>
                    <a:pt x="92" y="105"/>
                    <a:pt x="100" y="104"/>
                    <a:pt x="108" y="10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48" y="87"/>
                    <a:pt x="160" y="74"/>
                    <a:pt x="16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/>
            <p:nvPr/>
          </p:nvSpPr>
          <p:spPr bwMode="auto">
            <a:xfrm>
              <a:off x="8777288" y="285750"/>
              <a:ext cx="619125" cy="469900"/>
            </a:xfrm>
            <a:custGeom>
              <a:avLst/>
              <a:gdLst>
                <a:gd name="T0" fmla="*/ 83 w 165"/>
                <a:gd name="T1" fmla="*/ 0 h 125"/>
                <a:gd name="T2" fmla="*/ 0 w 165"/>
                <a:gd name="T3" fmla="*/ 56 h 125"/>
                <a:gd name="T4" fmla="*/ 36 w 165"/>
                <a:gd name="T5" fmla="*/ 102 h 125"/>
                <a:gd name="T6" fmla="*/ 35 w 165"/>
                <a:gd name="T7" fmla="*/ 125 h 125"/>
                <a:gd name="T8" fmla="*/ 57 w 165"/>
                <a:gd name="T9" fmla="*/ 110 h 125"/>
                <a:gd name="T10" fmla="*/ 83 w 165"/>
                <a:gd name="T11" fmla="*/ 113 h 125"/>
                <a:gd name="T12" fmla="*/ 165 w 165"/>
                <a:gd name="T13" fmla="*/ 56 h 125"/>
                <a:gd name="T14" fmla="*/ 83 w 16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25">
                  <a:moveTo>
                    <a:pt x="83" y="0"/>
                  </a:moveTo>
                  <a:cubicBezTo>
                    <a:pt x="37" y="0"/>
                    <a:pt x="0" y="25"/>
                    <a:pt x="0" y="56"/>
                  </a:cubicBezTo>
                  <a:cubicBezTo>
                    <a:pt x="0" y="75"/>
                    <a:pt x="14" y="92"/>
                    <a:pt x="36" y="102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5" y="112"/>
                    <a:pt x="74" y="113"/>
                    <a:pt x="83" y="113"/>
                  </a:cubicBezTo>
                  <a:cubicBezTo>
                    <a:pt x="128" y="113"/>
                    <a:pt x="165" y="87"/>
                    <a:pt x="165" y="56"/>
                  </a:cubicBezTo>
                  <a:cubicBezTo>
                    <a:pt x="165" y="25"/>
                    <a:pt x="128" y="0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" name="Freeform 32"/>
          <p:cNvSpPr>
            <a:spLocks noEditPoints="1"/>
          </p:cNvSpPr>
          <p:nvPr/>
        </p:nvSpPr>
        <p:spPr bwMode="auto">
          <a:xfrm>
            <a:off x="1260870" y="5379398"/>
            <a:ext cx="419057" cy="299951"/>
          </a:xfrm>
          <a:custGeom>
            <a:avLst/>
            <a:gdLst>
              <a:gd name="T0" fmla="*/ 92 w 244"/>
              <a:gd name="T1" fmla="*/ 48 h 175"/>
              <a:gd name="T2" fmla="*/ 102 w 244"/>
              <a:gd name="T3" fmla="*/ 27 h 175"/>
              <a:gd name="T4" fmla="*/ 75 w 244"/>
              <a:gd name="T5" fmla="*/ 0 h 175"/>
              <a:gd name="T6" fmla="*/ 48 w 244"/>
              <a:gd name="T7" fmla="*/ 27 h 175"/>
              <a:gd name="T8" fmla="*/ 58 w 244"/>
              <a:gd name="T9" fmla="*/ 48 h 175"/>
              <a:gd name="T10" fmla="*/ 10 w 244"/>
              <a:gd name="T11" fmla="*/ 123 h 175"/>
              <a:gd name="T12" fmla="*/ 46 w 244"/>
              <a:gd name="T13" fmla="*/ 97 h 175"/>
              <a:gd name="T14" fmla="*/ 32 w 244"/>
              <a:gd name="T15" fmla="*/ 175 h 175"/>
              <a:gd name="T16" fmla="*/ 57 w 244"/>
              <a:gd name="T17" fmla="*/ 175 h 175"/>
              <a:gd name="T18" fmla="*/ 75 w 244"/>
              <a:gd name="T19" fmla="*/ 142 h 175"/>
              <a:gd name="T20" fmla="*/ 93 w 244"/>
              <a:gd name="T21" fmla="*/ 175 h 175"/>
              <a:gd name="T22" fmla="*/ 118 w 244"/>
              <a:gd name="T23" fmla="*/ 175 h 175"/>
              <a:gd name="T24" fmla="*/ 104 w 244"/>
              <a:gd name="T25" fmla="*/ 97 h 175"/>
              <a:gd name="T26" fmla="*/ 140 w 244"/>
              <a:gd name="T27" fmla="*/ 123 h 175"/>
              <a:gd name="T28" fmla="*/ 92 w 244"/>
              <a:gd name="T29" fmla="*/ 48 h 175"/>
              <a:gd name="T30" fmla="*/ 208 w 244"/>
              <a:gd name="T31" fmla="*/ 97 h 175"/>
              <a:gd name="T32" fmla="*/ 214 w 244"/>
              <a:gd name="T33" fmla="*/ 84 h 175"/>
              <a:gd name="T34" fmla="*/ 198 w 244"/>
              <a:gd name="T35" fmla="*/ 68 h 175"/>
              <a:gd name="T36" fmla="*/ 181 w 244"/>
              <a:gd name="T37" fmla="*/ 84 h 175"/>
              <a:gd name="T38" fmla="*/ 187 w 244"/>
              <a:gd name="T39" fmla="*/ 97 h 175"/>
              <a:gd name="T40" fmla="*/ 158 w 244"/>
              <a:gd name="T41" fmla="*/ 143 h 175"/>
              <a:gd name="T42" fmla="*/ 180 w 244"/>
              <a:gd name="T43" fmla="*/ 127 h 175"/>
              <a:gd name="T44" fmla="*/ 171 w 244"/>
              <a:gd name="T45" fmla="*/ 175 h 175"/>
              <a:gd name="T46" fmla="*/ 186 w 244"/>
              <a:gd name="T47" fmla="*/ 175 h 175"/>
              <a:gd name="T48" fmla="*/ 198 w 244"/>
              <a:gd name="T49" fmla="*/ 155 h 175"/>
              <a:gd name="T50" fmla="*/ 209 w 244"/>
              <a:gd name="T51" fmla="*/ 175 h 175"/>
              <a:gd name="T52" fmla="*/ 224 w 244"/>
              <a:gd name="T53" fmla="*/ 175 h 175"/>
              <a:gd name="T54" fmla="*/ 216 w 244"/>
              <a:gd name="T55" fmla="*/ 127 h 175"/>
              <a:gd name="T56" fmla="*/ 237 w 244"/>
              <a:gd name="T57" fmla="*/ 143 h 175"/>
              <a:gd name="T58" fmla="*/ 208 w 244"/>
              <a:gd name="T59" fmla="*/ 97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4" h="175">
                <a:moveTo>
                  <a:pt x="92" y="48"/>
                </a:moveTo>
                <a:cubicBezTo>
                  <a:pt x="98" y="43"/>
                  <a:pt x="102" y="36"/>
                  <a:pt x="102" y="27"/>
                </a:cubicBezTo>
                <a:cubicBezTo>
                  <a:pt x="102" y="12"/>
                  <a:pt x="90" y="0"/>
                  <a:pt x="75" y="0"/>
                </a:cubicBezTo>
                <a:cubicBezTo>
                  <a:pt x="60" y="0"/>
                  <a:pt x="48" y="12"/>
                  <a:pt x="48" y="27"/>
                </a:cubicBezTo>
                <a:cubicBezTo>
                  <a:pt x="48" y="36"/>
                  <a:pt x="52" y="43"/>
                  <a:pt x="58" y="48"/>
                </a:cubicBezTo>
                <a:cubicBezTo>
                  <a:pt x="31" y="58"/>
                  <a:pt x="0" y="113"/>
                  <a:pt x="10" y="123"/>
                </a:cubicBezTo>
                <a:cubicBezTo>
                  <a:pt x="19" y="131"/>
                  <a:pt x="34" y="114"/>
                  <a:pt x="46" y="97"/>
                </a:cubicBezTo>
                <a:cubicBezTo>
                  <a:pt x="39" y="123"/>
                  <a:pt x="34" y="151"/>
                  <a:pt x="32" y="175"/>
                </a:cubicBezTo>
                <a:cubicBezTo>
                  <a:pt x="57" y="175"/>
                  <a:pt x="57" y="175"/>
                  <a:pt x="57" y="175"/>
                </a:cubicBezTo>
                <a:cubicBezTo>
                  <a:pt x="57" y="161"/>
                  <a:pt x="66" y="142"/>
                  <a:pt x="75" y="142"/>
                </a:cubicBezTo>
                <a:cubicBezTo>
                  <a:pt x="84" y="142"/>
                  <a:pt x="93" y="161"/>
                  <a:pt x="93" y="175"/>
                </a:cubicBezTo>
                <a:cubicBezTo>
                  <a:pt x="118" y="175"/>
                  <a:pt x="118" y="175"/>
                  <a:pt x="118" y="175"/>
                </a:cubicBezTo>
                <a:cubicBezTo>
                  <a:pt x="116" y="151"/>
                  <a:pt x="111" y="123"/>
                  <a:pt x="104" y="97"/>
                </a:cubicBezTo>
                <a:cubicBezTo>
                  <a:pt x="116" y="114"/>
                  <a:pt x="131" y="131"/>
                  <a:pt x="140" y="123"/>
                </a:cubicBezTo>
                <a:cubicBezTo>
                  <a:pt x="150" y="113"/>
                  <a:pt x="119" y="58"/>
                  <a:pt x="92" y="48"/>
                </a:cubicBezTo>
                <a:close/>
                <a:moveTo>
                  <a:pt x="208" y="97"/>
                </a:moveTo>
                <a:cubicBezTo>
                  <a:pt x="212" y="94"/>
                  <a:pt x="214" y="89"/>
                  <a:pt x="214" y="84"/>
                </a:cubicBezTo>
                <a:cubicBezTo>
                  <a:pt x="214" y="75"/>
                  <a:pt x="207" y="68"/>
                  <a:pt x="198" y="68"/>
                </a:cubicBezTo>
                <a:cubicBezTo>
                  <a:pt x="188" y="68"/>
                  <a:pt x="181" y="75"/>
                  <a:pt x="181" y="84"/>
                </a:cubicBezTo>
                <a:cubicBezTo>
                  <a:pt x="181" y="89"/>
                  <a:pt x="183" y="94"/>
                  <a:pt x="187" y="97"/>
                </a:cubicBezTo>
                <a:cubicBezTo>
                  <a:pt x="170" y="103"/>
                  <a:pt x="151" y="137"/>
                  <a:pt x="158" y="143"/>
                </a:cubicBezTo>
                <a:cubicBezTo>
                  <a:pt x="163" y="148"/>
                  <a:pt x="172" y="137"/>
                  <a:pt x="180" y="127"/>
                </a:cubicBezTo>
                <a:cubicBezTo>
                  <a:pt x="176" y="143"/>
                  <a:pt x="173" y="160"/>
                  <a:pt x="171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67"/>
                  <a:pt x="192" y="155"/>
                  <a:pt x="198" y="155"/>
                </a:cubicBezTo>
                <a:cubicBezTo>
                  <a:pt x="203" y="155"/>
                  <a:pt x="209" y="167"/>
                  <a:pt x="209" y="175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23" y="160"/>
                  <a:pt x="219" y="143"/>
                  <a:pt x="216" y="127"/>
                </a:cubicBezTo>
                <a:cubicBezTo>
                  <a:pt x="223" y="137"/>
                  <a:pt x="232" y="148"/>
                  <a:pt x="237" y="143"/>
                </a:cubicBezTo>
                <a:cubicBezTo>
                  <a:pt x="244" y="137"/>
                  <a:pt x="225" y="103"/>
                  <a:pt x="208" y="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844222" y="1008509"/>
            <a:ext cx="5167324" cy="5278875"/>
            <a:chOff x="2256504" y="1294259"/>
            <a:chExt cx="5167324" cy="5278875"/>
          </a:xfrm>
        </p:grpSpPr>
        <p:sp>
          <p:nvSpPr>
            <p:cNvPr id="6" name="椭圆 5"/>
            <p:cNvSpPr/>
            <p:nvPr/>
          </p:nvSpPr>
          <p:spPr>
            <a:xfrm>
              <a:off x="7314125" y="5660149"/>
              <a:ext cx="109703" cy="1097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76001" y="4663198"/>
              <a:ext cx="3447827" cy="1079703"/>
              <a:chOff x="3976212" y="1674310"/>
              <a:chExt cx="3447827" cy="1079703"/>
            </a:xfrm>
          </p:grpSpPr>
          <p:cxnSp>
            <p:nvCxnSpPr>
              <p:cNvPr id="50" name="直接连接符 49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直接连接符 51"/>
              <p:cNvCxnSpPr>
                <a:stCxn id="19" idx="3"/>
              </p:cNvCxnSpPr>
              <p:nvPr/>
            </p:nvCxnSpPr>
            <p:spPr>
              <a:xfrm>
                <a:off x="3976212" y="2713401"/>
                <a:ext cx="3276527" cy="4061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5605970" y="3666248"/>
              <a:ext cx="1817858" cy="109703"/>
              <a:chOff x="5606181" y="1674310"/>
              <a:chExt cx="1817858" cy="109703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9222" y="2669299"/>
              <a:ext cx="2274606" cy="109703"/>
              <a:chOff x="5149433" y="1674310"/>
              <a:chExt cx="2274606" cy="109703"/>
            </a:xfrm>
          </p:grpSpPr>
          <p:cxnSp>
            <p:nvCxnSpPr>
              <p:cNvPr id="46" name="直接连接符 45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904572" y="1672349"/>
              <a:ext cx="3519256" cy="109703"/>
              <a:chOff x="3904783" y="1674310"/>
              <a:chExt cx="3519256" cy="109703"/>
            </a:xfrm>
          </p:grpSpPr>
          <p:cxnSp>
            <p:nvCxnSpPr>
              <p:cNvPr id="44" name="直接连接符 43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任意多边形 10"/>
            <p:cNvSpPr/>
            <p:nvPr/>
          </p:nvSpPr>
          <p:spPr>
            <a:xfrm>
              <a:off x="3202547" y="1632858"/>
              <a:ext cx="2071340" cy="4143828"/>
            </a:xfrm>
            <a:custGeom>
              <a:avLst/>
              <a:gdLst>
                <a:gd name="connsiteX0" fmla="*/ 0 w 2468160"/>
                <a:gd name="connsiteY0" fmla="*/ 0 h 4937688"/>
                <a:gd name="connsiteX1" fmla="*/ 251709 w 2468160"/>
                <a:gd name="connsiteY1" fmla="*/ 12711 h 4937688"/>
                <a:gd name="connsiteX2" fmla="*/ 2468160 w 2468160"/>
                <a:gd name="connsiteY2" fmla="*/ 2468844 h 4937688"/>
                <a:gd name="connsiteX3" fmla="*/ 251709 w 2468160"/>
                <a:gd name="connsiteY3" fmla="*/ 4924978 h 4937688"/>
                <a:gd name="connsiteX4" fmla="*/ 0 w 2468160"/>
                <a:gd name="connsiteY4" fmla="*/ 4937688 h 4937688"/>
                <a:gd name="connsiteX5" fmla="*/ 0 w 2468160"/>
                <a:gd name="connsiteY5" fmla="*/ 4688120 h 4937688"/>
                <a:gd name="connsiteX6" fmla="*/ 226192 w 2468160"/>
                <a:gd name="connsiteY6" fmla="*/ 4676698 h 4937688"/>
                <a:gd name="connsiteX7" fmla="*/ 2218592 w 2468160"/>
                <a:gd name="connsiteY7" fmla="*/ 2468844 h 4937688"/>
                <a:gd name="connsiteX8" fmla="*/ 226192 w 2468160"/>
                <a:gd name="connsiteY8" fmla="*/ 260990 h 4937688"/>
                <a:gd name="connsiteX9" fmla="*/ 0 w 2468160"/>
                <a:gd name="connsiteY9" fmla="*/ 249569 h 493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8160" h="4937688">
                  <a:moveTo>
                    <a:pt x="0" y="0"/>
                  </a:moveTo>
                  <a:lnTo>
                    <a:pt x="251709" y="12711"/>
                  </a:lnTo>
                  <a:cubicBezTo>
                    <a:pt x="1496657" y="139142"/>
                    <a:pt x="2468160" y="1190539"/>
                    <a:pt x="2468160" y="2468844"/>
                  </a:cubicBezTo>
                  <a:cubicBezTo>
                    <a:pt x="2468160" y="3747149"/>
                    <a:pt x="1496657" y="4798546"/>
                    <a:pt x="251709" y="4924978"/>
                  </a:cubicBezTo>
                  <a:lnTo>
                    <a:pt x="0" y="4937688"/>
                  </a:lnTo>
                  <a:lnTo>
                    <a:pt x="0" y="4688120"/>
                  </a:lnTo>
                  <a:lnTo>
                    <a:pt x="226192" y="4676698"/>
                  </a:lnTo>
                  <a:cubicBezTo>
                    <a:pt x="1345293" y="4563047"/>
                    <a:pt x="2218592" y="3617931"/>
                    <a:pt x="2218592" y="2468844"/>
                  </a:cubicBezTo>
                  <a:cubicBezTo>
                    <a:pt x="2218592" y="1319758"/>
                    <a:pt x="1345293" y="374641"/>
                    <a:pt x="226192" y="260990"/>
                  </a:cubicBezTo>
                  <a:lnTo>
                    <a:pt x="0" y="2495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762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10718" y="2285012"/>
              <a:ext cx="1114132" cy="1295559"/>
              <a:chOff x="3295850" y="2065379"/>
              <a:chExt cx="3592274" cy="4177307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75537" y="3272764"/>
              <a:ext cx="1114132" cy="1295559"/>
              <a:chOff x="3295850" y="2065379"/>
              <a:chExt cx="3592274" cy="4177307"/>
            </a:xfrm>
          </p:grpSpPr>
          <p:sp>
            <p:nvSpPr>
              <p:cNvPr id="36" name="圆角矩形 3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29267" y="4288104"/>
              <a:ext cx="1114132" cy="1295559"/>
              <a:chOff x="3295850" y="2065379"/>
              <a:chExt cx="3592274" cy="4177307"/>
            </a:xfrm>
          </p:grpSpPr>
          <p:sp>
            <p:nvSpPr>
              <p:cNvPr id="32" name="圆角矩形 3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156467" y="1294259"/>
              <a:ext cx="1114132" cy="1295559"/>
              <a:chOff x="3295850" y="2065379"/>
              <a:chExt cx="3592274" cy="4177307"/>
            </a:xfrm>
          </p:grpSpPr>
          <p:sp>
            <p:nvSpPr>
              <p:cNvPr id="28" name="圆角矩形 27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28624" y="5277575"/>
              <a:ext cx="1114132" cy="1295559"/>
              <a:chOff x="3295850" y="2065379"/>
              <a:chExt cx="3592274" cy="4177307"/>
            </a:xfrm>
          </p:grpSpPr>
          <p:sp>
            <p:nvSpPr>
              <p:cNvPr id="24" name="圆角矩形 23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60000">
                    <a:srgbClr val="ECECEC"/>
                  </a:gs>
                  <a:gs pos="100000">
                    <a:srgbClr val="D1D1D1"/>
                  </a:gs>
                </a:gsLst>
                <a:lin ang="2700000" scaled="1"/>
                <a:tileRect/>
              </a:gradFill>
              <a:ln w="1905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Freeform 5"/>
            <p:cNvSpPr/>
            <p:nvPr/>
          </p:nvSpPr>
          <p:spPr bwMode="auto">
            <a:xfrm rot="10800000">
              <a:off x="2256504" y="275537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127543" y="1467551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099701" y="5440679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96907" y="445483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96907" y="2450735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752203" y="3439987"/>
              <a:ext cx="876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403293" y="3426934"/>
              <a:ext cx="179568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665" dirty="0">
                  <a:solidFill>
                    <a:schemeClr val="accent1"/>
                  </a:solidFill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标题内容</a:t>
              </a:r>
              <a:endParaRPr lang="zh-CN" altLang="en-US" sz="2665" dirty="0">
                <a:solidFill>
                  <a:schemeClr val="accent1"/>
                </a:solidFill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5"/>
          <p:cNvSpPr/>
          <p:nvPr/>
        </p:nvSpPr>
        <p:spPr bwMode="auto">
          <a:xfrm rot="10800000">
            <a:off x="7163785" y="1078095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5"/>
          <p:cNvSpPr/>
          <p:nvPr/>
        </p:nvSpPr>
        <p:spPr bwMode="auto">
          <a:xfrm rot="10800000">
            <a:off x="7163785" y="2085547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5"/>
          <p:cNvSpPr/>
          <p:nvPr/>
        </p:nvSpPr>
        <p:spPr bwMode="auto">
          <a:xfrm rot="10800000">
            <a:off x="7163785" y="3064354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5"/>
          <p:cNvSpPr/>
          <p:nvPr/>
        </p:nvSpPr>
        <p:spPr bwMode="auto">
          <a:xfrm rot="10800000">
            <a:off x="7163785" y="4067342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5"/>
          <p:cNvSpPr/>
          <p:nvPr/>
        </p:nvSpPr>
        <p:spPr bwMode="auto">
          <a:xfrm rot="10800000">
            <a:off x="7163785" y="5060801"/>
            <a:ext cx="819955" cy="726711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73000">
                <a:srgbClr val="ECECEC"/>
              </a:gs>
              <a:gs pos="100000">
                <a:srgbClr val="D9D9D9"/>
              </a:gs>
            </a:gsLst>
            <a:lin ang="2700000" scaled="1"/>
            <a:tileRect/>
          </a:gradFill>
          <a:ln w="1905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32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8046752" y="1085331"/>
            <a:ext cx="2301029" cy="732012"/>
            <a:chOff x="3451161" y="3865165"/>
            <a:chExt cx="2301029" cy="732013"/>
          </a:xfrm>
        </p:grpSpPr>
        <p:sp>
          <p:nvSpPr>
            <p:cNvPr id="59" name="文本框 58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046752" y="2090512"/>
            <a:ext cx="2301029" cy="732012"/>
            <a:chOff x="3451161" y="3865165"/>
            <a:chExt cx="2301029" cy="732013"/>
          </a:xfrm>
        </p:grpSpPr>
        <p:sp>
          <p:nvSpPr>
            <p:cNvPr id="62" name="文本框 6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046752" y="3069915"/>
            <a:ext cx="2301029" cy="732012"/>
            <a:chOff x="3451161" y="3865165"/>
            <a:chExt cx="2301029" cy="732013"/>
          </a:xfrm>
        </p:grpSpPr>
        <p:sp>
          <p:nvSpPr>
            <p:cNvPr id="65" name="文本框 64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46752" y="4075095"/>
            <a:ext cx="2301029" cy="732012"/>
            <a:chOff x="3451161" y="3865165"/>
            <a:chExt cx="2301029" cy="732013"/>
          </a:xfrm>
        </p:grpSpPr>
        <p:sp>
          <p:nvSpPr>
            <p:cNvPr id="68" name="文本框 67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046752" y="5073867"/>
            <a:ext cx="2301029" cy="732012"/>
            <a:chOff x="3451161" y="3865165"/>
            <a:chExt cx="2301029" cy="732013"/>
          </a:xfrm>
        </p:grpSpPr>
        <p:sp>
          <p:nvSpPr>
            <p:cNvPr id="71" name="文本框 70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Group 8"/>
          <p:cNvGrpSpPr>
            <a:grpSpLocks noChangeAspect="1"/>
          </p:cNvGrpSpPr>
          <p:nvPr/>
        </p:nvGrpSpPr>
        <p:grpSpPr bwMode="auto">
          <a:xfrm>
            <a:off x="7403710" y="1266469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74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Group 13"/>
          <p:cNvGrpSpPr>
            <a:grpSpLocks noChangeAspect="1"/>
          </p:cNvGrpSpPr>
          <p:nvPr/>
        </p:nvGrpSpPr>
        <p:grpSpPr bwMode="auto">
          <a:xfrm>
            <a:off x="7387729" y="2254786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77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8"/>
          <p:cNvGrpSpPr>
            <a:grpSpLocks noChangeAspect="1"/>
          </p:cNvGrpSpPr>
          <p:nvPr/>
        </p:nvGrpSpPr>
        <p:grpSpPr bwMode="auto">
          <a:xfrm>
            <a:off x="7380690" y="3253343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Group 26"/>
          <p:cNvGrpSpPr>
            <a:grpSpLocks noChangeAspect="1"/>
          </p:cNvGrpSpPr>
          <p:nvPr/>
        </p:nvGrpSpPr>
        <p:grpSpPr bwMode="auto">
          <a:xfrm>
            <a:off x="7325255" y="4298663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86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1" name="Freeform 108"/>
          <p:cNvSpPr>
            <a:spLocks noEditPoints="1"/>
          </p:cNvSpPr>
          <p:nvPr/>
        </p:nvSpPr>
        <p:spPr bwMode="auto">
          <a:xfrm>
            <a:off x="7385212" y="5225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1906804" y="2349052"/>
            <a:ext cx="8347401" cy="1514565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chemeClr val="tx2"/>
              </a:solidFill>
            </a:endParaRP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635150" y="2100473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说教材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747384" y="3434105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说教法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877768" y="2096668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说学法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6960096" y="3452693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说教学程序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8976320" y="2073328"/>
            <a:ext cx="238850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65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说板书设计</a:t>
            </a:r>
            <a:endParaRPr lang="zh-CN" altLang="en-US" sz="2665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25688" y="3166040"/>
            <a:ext cx="1181594" cy="1181594"/>
            <a:chOff x="1325688" y="3604190"/>
            <a:chExt cx="1181594" cy="1181594"/>
          </a:xfrm>
        </p:grpSpPr>
        <p:sp>
          <p:nvSpPr>
            <p:cNvPr id="30" name="圆角矩形 29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1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350841" y="1754864"/>
            <a:ext cx="1181594" cy="1181594"/>
            <a:chOff x="1325688" y="3604190"/>
            <a:chExt cx="1181594" cy="1181594"/>
          </a:xfrm>
        </p:grpSpPr>
        <p:sp>
          <p:nvSpPr>
            <p:cNvPr id="33" name="圆角矩形 32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2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430891" y="3176081"/>
            <a:ext cx="1181594" cy="1181594"/>
            <a:chOff x="1325688" y="3604190"/>
            <a:chExt cx="1181594" cy="1181594"/>
          </a:xfrm>
        </p:grpSpPr>
        <p:sp>
          <p:nvSpPr>
            <p:cNvPr id="36" name="圆角矩形 35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3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93254" y="1733914"/>
            <a:ext cx="1181594" cy="1181594"/>
            <a:chOff x="1325688" y="3604190"/>
            <a:chExt cx="1181594" cy="1181594"/>
          </a:xfrm>
        </p:grpSpPr>
        <p:sp>
          <p:nvSpPr>
            <p:cNvPr id="39" name="圆角矩形 38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4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952770" y="3164410"/>
            <a:ext cx="1181594" cy="1181594"/>
            <a:chOff x="1325688" y="3604190"/>
            <a:chExt cx="1181594" cy="1181594"/>
          </a:xfrm>
        </p:grpSpPr>
        <p:sp>
          <p:nvSpPr>
            <p:cNvPr id="42" name="圆角矩形 41"/>
            <p:cNvSpPr/>
            <p:nvPr/>
          </p:nvSpPr>
          <p:spPr>
            <a:xfrm rot="18926425">
              <a:off x="1325688" y="3604190"/>
              <a:ext cx="1181594" cy="1181594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27"/>
            <p:cNvSpPr txBox="1"/>
            <p:nvPr/>
          </p:nvSpPr>
          <p:spPr>
            <a:xfrm>
              <a:off x="1611063" y="3764287"/>
              <a:ext cx="606255" cy="913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335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造字工房劲黑（非商用）常规体" pitchFamily="50" charset="-122"/>
                </a:rPr>
                <a:t>5</a:t>
              </a:r>
              <a:endParaRPr lang="zh-CN" altLang="en-US" sz="5335" b="1" dirty="0">
                <a:solidFill>
                  <a:schemeClr val="tx2"/>
                </a:solidFill>
                <a:latin typeface="微软雅黑" panose="020B0503020204020204" pitchFamily="3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71438" y="288813"/>
            <a:ext cx="2817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cs typeface="+mn-ea"/>
              </a:rPr>
              <a:t>CONTENTS</a:t>
            </a:r>
            <a:endParaRPr lang="zh-CN" altLang="en-US" sz="3600" b="1" dirty="0">
              <a:solidFill>
                <a:schemeClr val="tx2"/>
              </a:solidFill>
              <a:latin typeface="Arial" panose="020B0604020202020204" pitchFamily="34" charset="0"/>
              <a:cs typeface="+mn-ea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185738" y="877775"/>
            <a:ext cx="2879725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8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053806" y="2961972"/>
            <a:ext cx="2103439" cy="3239107"/>
            <a:chOff x="5044281" y="2143125"/>
            <a:chExt cx="2103438" cy="3239106"/>
          </a:xfrm>
          <a:effectLst/>
        </p:grpSpPr>
        <p:sp>
          <p:nvSpPr>
            <p:cNvPr id="6" name="任意多边形 5"/>
            <p:cNvSpPr/>
            <p:nvPr/>
          </p:nvSpPr>
          <p:spPr>
            <a:xfrm>
              <a:off x="5117186" y="2143125"/>
              <a:ext cx="1957628" cy="685800"/>
            </a:xfrm>
            <a:custGeom>
              <a:avLst/>
              <a:gdLst>
                <a:gd name="connsiteX0" fmla="*/ 978814 w 1957628"/>
                <a:gd name="connsiteY0" fmla="*/ 0 h 685800"/>
                <a:gd name="connsiteX1" fmla="*/ 1950809 w 1957628"/>
                <a:gd name="connsiteY1" fmla="*/ 663189 h 685800"/>
                <a:gd name="connsiteX2" fmla="*/ 1957628 w 1957628"/>
                <a:gd name="connsiteY2" fmla="*/ 685800 h 685800"/>
                <a:gd name="connsiteX3" fmla="*/ 0 w 1957628"/>
                <a:gd name="connsiteY3" fmla="*/ 685800 h 685800"/>
                <a:gd name="connsiteX4" fmla="*/ 6819 w 1957628"/>
                <a:gd name="connsiteY4" fmla="*/ 663189 h 685800"/>
                <a:gd name="connsiteX5" fmla="*/ 978814 w 1957628"/>
                <a:gd name="connsiteY5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7628" h="685800">
                  <a:moveTo>
                    <a:pt x="978814" y="0"/>
                  </a:moveTo>
                  <a:cubicBezTo>
                    <a:pt x="1415766" y="0"/>
                    <a:pt x="1790668" y="273461"/>
                    <a:pt x="1950809" y="663189"/>
                  </a:cubicBezTo>
                  <a:lnTo>
                    <a:pt x="1957628" y="685800"/>
                  </a:lnTo>
                  <a:lnTo>
                    <a:pt x="0" y="685800"/>
                  </a:lnTo>
                  <a:lnTo>
                    <a:pt x="6819" y="663189"/>
                  </a:lnTo>
                  <a:cubicBezTo>
                    <a:pt x="166961" y="273461"/>
                    <a:pt x="541863" y="0"/>
                    <a:pt x="9788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044281" y="2921000"/>
              <a:ext cx="2103438" cy="711200"/>
            </a:xfrm>
            <a:custGeom>
              <a:avLst/>
              <a:gdLst>
                <a:gd name="connsiteX0" fmla="*/ 30985 w 2103438"/>
                <a:gd name="connsiteY0" fmla="*/ 0 h 711200"/>
                <a:gd name="connsiteX1" fmla="*/ 2072453 w 2103438"/>
                <a:gd name="connsiteY1" fmla="*/ 0 h 711200"/>
                <a:gd name="connsiteX2" fmla="*/ 2082071 w 2103438"/>
                <a:gd name="connsiteY2" fmla="*/ 31989 h 711200"/>
                <a:gd name="connsiteX3" fmla="*/ 2103438 w 2103438"/>
                <a:gd name="connsiteY3" fmla="*/ 250825 h 711200"/>
                <a:gd name="connsiteX4" fmla="*/ 2020789 w 2103438"/>
                <a:gd name="connsiteY4" fmla="*/ 673487 h 711200"/>
                <a:gd name="connsiteX5" fmla="*/ 2000962 w 2103438"/>
                <a:gd name="connsiteY5" fmla="*/ 711200 h 711200"/>
                <a:gd name="connsiteX6" fmla="*/ 102476 w 2103438"/>
                <a:gd name="connsiteY6" fmla="*/ 711200 h 711200"/>
                <a:gd name="connsiteX7" fmla="*/ 82650 w 2103438"/>
                <a:gd name="connsiteY7" fmla="*/ 673487 h 711200"/>
                <a:gd name="connsiteX8" fmla="*/ 0 w 2103438"/>
                <a:gd name="connsiteY8" fmla="*/ 250825 h 711200"/>
                <a:gd name="connsiteX9" fmla="*/ 21368 w 2103438"/>
                <a:gd name="connsiteY9" fmla="*/ 31989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3438" h="711200">
                  <a:moveTo>
                    <a:pt x="30985" y="0"/>
                  </a:moveTo>
                  <a:lnTo>
                    <a:pt x="2072453" y="0"/>
                  </a:lnTo>
                  <a:lnTo>
                    <a:pt x="2082071" y="31989"/>
                  </a:lnTo>
                  <a:cubicBezTo>
                    <a:pt x="2096081" y="102675"/>
                    <a:pt x="2103438" y="175863"/>
                    <a:pt x="2103438" y="250825"/>
                  </a:cubicBezTo>
                  <a:cubicBezTo>
                    <a:pt x="2103438" y="400750"/>
                    <a:pt x="2074009" y="543578"/>
                    <a:pt x="2020789" y="673487"/>
                  </a:cubicBezTo>
                  <a:lnTo>
                    <a:pt x="2000962" y="711200"/>
                  </a:lnTo>
                  <a:lnTo>
                    <a:pt x="102476" y="711200"/>
                  </a:lnTo>
                  <a:lnTo>
                    <a:pt x="82650" y="673487"/>
                  </a:lnTo>
                  <a:cubicBezTo>
                    <a:pt x="29430" y="543578"/>
                    <a:pt x="0" y="400750"/>
                    <a:pt x="0" y="250825"/>
                  </a:cubicBezTo>
                  <a:cubicBezTo>
                    <a:pt x="0" y="175863"/>
                    <a:pt x="7358" y="102675"/>
                    <a:pt x="21368" y="31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梯形 20"/>
            <p:cNvSpPr/>
            <p:nvPr/>
          </p:nvSpPr>
          <p:spPr>
            <a:xfrm flipV="1">
              <a:off x="5178424" y="3711573"/>
              <a:ext cx="1835150" cy="708027"/>
            </a:xfrm>
            <a:custGeom>
              <a:avLst/>
              <a:gdLst>
                <a:gd name="connsiteX0" fmla="*/ 0 w 1803400"/>
                <a:gd name="connsiteY0" fmla="*/ 701676 h 701676"/>
                <a:gd name="connsiteX1" fmla="*/ 175419 w 1803400"/>
                <a:gd name="connsiteY1" fmla="*/ 0 h 701676"/>
                <a:gd name="connsiteX2" fmla="*/ 1627981 w 1803400"/>
                <a:gd name="connsiteY2" fmla="*/ 0 h 701676"/>
                <a:gd name="connsiteX3" fmla="*/ 1803400 w 1803400"/>
                <a:gd name="connsiteY3" fmla="*/ 701676 h 701676"/>
                <a:gd name="connsiteX4" fmla="*/ 0 w 1803400"/>
                <a:gd name="connsiteY4" fmla="*/ 701676 h 701676"/>
                <a:gd name="connsiteX0-1" fmla="*/ 0 w 1803400"/>
                <a:gd name="connsiteY0-2" fmla="*/ 701676 h 701676"/>
                <a:gd name="connsiteX1-3" fmla="*/ 384969 w 1803400"/>
                <a:gd name="connsiteY1-4" fmla="*/ 0 h 701676"/>
                <a:gd name="connsiteX2-5" fmla="*/ 1627981 w 1803400"/>
                <a:gd name="connsiteY2-6" fmla="*/ 0 h 701676"/>
                <a:gd name="connsiteX3-7" fmla="*/ 1803400 w 1803400"/>
                <a:gd name="connsiteY3-8" fmla="*/ 701676 h 701676"/>
                <a:gd name="connsiteX4-9" fmla="*/ 0 w 1803400"/>
                <a:gd name="connsiteY4-10" fmla="*/ 701676 h 701676"/>
                <a:gd name="connsiteX0-11" fmla="*/ 0 w 1803400"/>
                <a:gd name="connsiteY0-12" fmla="*/ 701676 h 701676"/>
                <a:gd name="connsiteX1-13" fmla="*/ 384969 w 1803400"/>
                <a:gd name="connsiteY1-14" fmla="*/ 0 h 701676"/>
                <a:gd name="connsiteX2-15" fmla="*/ 1627981 w 1803400"/>
                <a:gd name="connsiteY2-16" fmla="*/ 0 h 701676"/>
                <a:gd name="connsiteX3-17" fmla="*/ 1803400 w 1803400"/>
                <a:gd name="connsiteY3-18" fmla="*/ 701676 h 701676"/>
                <a:gd name="connsiteX4-19" fmla="*/ 0 w 1803400"/>
                <a:gd name="connsiteY4-20" fmla="*/ 701676 h 701676"/>
                <a:gd name="connsiteX0-21" fmla="*/ 0 w 1803400"/>
                <a:gd name="connsiteY0-22" fmla="*/ 701676 h 701676"/>
                <a:gd name="connsiteX1-23" fmla="*/ 384969 w 1803400"/>
                <a:gd name="connsiteY1-24" fmla="*/ 0 h 701676"/>
                <a:gd name="connsiteX2-25" fmla="*/ 1627981 w 1803400"/>
                <a:gd name="connsiteY2-26" fmla="*/ 0 h 701676"/>
                <a:gd name="connsiteX3-27" fmla="*/ 1803400 w 1803400"/>
                <a:gd name="connsiteY3-28" fmla="*/ 701676 h 701676"/>
                <a:gd name="connsiteX4-29" fmla="*/ 0 w 1803400"/>
                <a:gd name="connsiteY4-30" fmla="*/ 701676 h 701676"/>
                <a:gd name="connsiteX0-31" fmla="*/ 0 w 1803400"/>
                <a:gd name="connsiteY0-32" fmla="*/ 701676 h 701676"/>
                <a:gd name="connsiteX1-33" fmla="*/ 384969 w 1803400"/>
                <a:gd name="connsiteY1-34" fmla="*/ 0 h 701676"/>
                <a:gd name="connsiteX2-35" fmla="*/ 1627981 w 1803400"/>
                <a:gd name="connsiteY2-36" fmla="*/ 0 h 701676"/>
                <a:gd name="connsiteX3-37" fmla="*/ 1803400 w 1803400"/>
                <a:gd name="connsiteY3-38" fmla="*/ 701676 h 701676"/>
                <a:gd name="connsiteX4-39" fmla="*/ 0 w 1803400"/>
                <a:gd name="connsiteY4-40" fmla="*/ 701676 h 701676"/>
                <a:gd name="connsiteX0-41" fmla="*/ 0 w 1803400"/>
                <a:gd name="connsiteY0-42" fmla="*/ 708026 h 708026"/>
                <a:gd name="connsiteX1-43" fmla="*/ 384969 w 1803400"/>
                <a:gd name="connsiteY1-44" fmla="*/ 6350 h 708026"/>
                <a:gd name="connsiteX2-45" fmla="*/ 1443831 w 1803400"/>
                <a:gd name="connsiteY2-46" fmla="*/ 0 h 708026"/>
                <a:gd name="connsiteX3-47" fmla="*/ 1803400 w 1803400"/>
                <a:gd name="connsiteY3-48" fmla="*/ 708026 h 708026"/>
                <a:gd name="connsiteX4-49" fmla="*/ 0 w 1803400"/>
                <a:gd name="connsiteY4-50" fmla="*/ 708026 h 708026"/>
                <a:gd name="connsiteX0-51" fmla="*/ 0 w 1803400"/>
                <a:gd name="connsiteY0-52" fmla="*/ 708026 h 708026"/>
                <a:gd name="connsiteX1-53" fmla="*/ 384969 w 1803400"/>
                <a:gd name="connsiteY1-54" fmla="*/ 6350 h 708026"/>
                <a:gd name="connsiteX2-55" fmla="*/ 1443831 w 1803400"/>
                <a:gd name="connsiteY2-56" fmla="*/ 0 h 708026"/>
                <a:gd name="connsiteX3-57" fmla="*/ 1803400 w 1803400"/>
                <a:gd name="connsiteY3-58" fmla="*/ 708026 h 708026"/>
                <a:gd name="connsiteX4-59" fmla="*/ 0 w 1803400"/>
                <a:gd name="connsiteY4-60" fmla="*/ 708026 h 708026"/>
                <a:gd name="connsiteX0-61" fmla="*/ 0 w 1803400"/>
                <a:gd name="connsiteY0-62" fmla="*/ 708026 h 708026"/>
                <a:gd name="connsiteX1-63" fmla="*/ 384969 w 1803400"/>
                <a:gd name="connsiteY1-64" fmla="*/ 6350 h 708026"/>
                <a:gd name="connsiteX2-65" fmla="*/ 1443831 w 1803400"/>
                <a:gd name="connsiteY2-66" fmla="*/ 0 h 708026"/>
                <a:gd name="connsiteX3-67" fmla="*/ 1803400 w 1803400"/>
                <a:gd name="connsiteY3-68" fmla="*/ 708026 h 708026"/>
                <a:gd name="connsiteX4-69" fmla="*/ 0 w 1803400"/>
                <a:gd name="connsiteY4-70" fmla="*/ 708026 h 708026"/>
                <a:gd name="connsiteX0-71" fmla="*/ 0 w 1835150"/>
                <a:gd name="connsiteY0-72" fmla="*/ 708026 h 708026"/>
                <a:gd name="connsiteX1-73" fmla="*/ 384969 w 1835150"/>
                <a:gd name="connsiteY1-74" fmla="*/ 6350 h 708026"/>
                <a:gd name="connsiteX2-75" fmla="*/ 1443831 w 1835150"/>
                <a:gd name="connsiteY2-76" fmla="*/ 0 h 708026"/>
                <a:gd name="connsiteX3-77" fmla="*/ 1835150 w 1835150"/>
                <a:gd name="connsiteY3-78" fmla="*/ 708026 h 708026"/>
                <a:gd name="connsiteX4-79" fmla="*/ 0 w 1835150"/>
                <a:gd name="connsiteY4-80" fmla="*/ 708026 h 7080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5150" h="708026">
                  <a:moveTo>
                    <a:pt x="0" y="708026"/>
                  </a:moveTo>
                  <a:cubicBezTo>
                    <a:pt x="160073" y="467784"/>
                    <a:pt x="377296" y="252942"/>
                    <a:pt x="384969" y="6350"/>
                  </a:cubicBezTo>
                  <a:lnTo>
                    <a:pt x="1443831" y="0"/>
                  </a:lnTo>
                  <a:cubicBezTo>
                    <a:pt x="1449387" y="191559"/>
                    <a:pt x="1670844" y="478367"/>
                    <a:pt x="1835150" y="708026"/>
                  </a:cubicBezTo>
                  <a:lnTo>
                    <a:pt x="0" y="7080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569744" y="4462463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569744" y="4667250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69744" y="4864894"/>
              <a:ext cx="1052512" cy="13954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93569" y="5057775"/>
              <a:ext cx="804863" cy="324456"/>
            </a:xfrm>
            <a:custGeom>
              <a:avLst/>
              <a:gdLst>
                <a:gd name="connsiteX0" fmla="*/ 58777 w 804863"/>
                <a:gd name="connsiteY0" fmla="*/ 0 h 324456"/>
                <a:gd name="connsiteX1" fmla="*/ 746086 w 804863"/>
                <a:gd name="connsiteY1" fmla="*/ 0 h 324456"/>
                <a:gd name="connsiteX2" fmla="*/ 804863 w 804863"/>
                <a:gd name="connsiteY2" fmla="*/ 58777 h 324456"/>
                <a:gd name="connsiteX3" fmla="*/ 804862 w 804863"/>
                <a:gd name="connsiteY3" fmla="*/ 58777 h 324456"/>
                <a:gd name="connsiteX4" fmla="*/ 746085 w 804863"/>
                <a:gd name="connsiteY4" fmla="*/ 117554 h 324456"/>
                <a:gd name="connsiteX5" fmla="*/ 681293 w 804863"/>
                <a:gd name="connsiteY5" fmla="*/ 117554 h 324456"/>
                <a:gd name="connsiteX6" fmla="*/ 478631 w 804863"/>
                <a:gd name="connsiteY6" fmla="*/ 239867 h 324456"/>
                <a:gd name="connsiteX7" fmla="*/ 478631 w 804863"/>
                <a:gd name="connsiteY7" fmla="*/ 293946 h 324456"/>
                <a:gd name="connsiteX8" fmla="*/ 454235 w 804863"/>
                <a:gd name="connsiteY8" fmla="*/ 293946 h 324456"/>
                <a:gd name="connsiteX9" fmla="*/ 454235 w 804863"/>
                <a:gd name="connsiteY9" fmla="*/ 324456 h 324456"/>
                <a:gd name="connsiteX10" fmla="*/ 364914 w 804863"/>
                <a:gd name="connsiteY10" fmla="*/ 324456 h 324456"/>
                <a:gd name="connsiteX11" fmla="*/ 364914 w 804863"/>
                <a:gd name="connsiteY11" fmla="*/ 293946 h 324456"/>
                <a:gd name="connsiteX12" fmla="*/ 330994 w 804863"/>
                <a:gd name="connsiteY12" fmla="*/ 293946 h 324456"/>
                <a:gd name="connsiteX13" fmla="*/ 330994 w 804863"/>
                <a:gd name="connsiteY13" fmla="*/ 235744 h 324456"/>
                <a:gd name="connsiteX14" fmla="*/ 333685 w 804863"/>
                <a:gd name="connsiteY14" fmla="*/ 235744 h 324456"/>
                <a:gd name="connsiteX15" fmla="*/ 137852 w 804863"/>
                <a:gd name="connsiteY15" fmla="*/ 117553 h 324456"/>
                <a:gd name="connsiteX16" fmla="*/ 58777 w 804863"/>
                <a:gd name="connsiteY16" fmla="*/ 117553 h 324456"/>
                <a:gd name="connsiteX17" fmla="*/ 17215 w 804863"/>
                <a:gd name="connsiteY17" fmla="*/ 100338 h 324456"/>
                <a:gd name="connsiteX18" fmla="*/ 0 w 804863"/>
                <a:gd name="connsiteY18" fmla="*/ 58776 h 324456"/>
                <a:gd name="connsiteX19" fmla="*/ 17215 w 804863"/>
                <a:gd name="connsiteY19" fmla="*/ 17215 h 324456"/>
                <a:gd name="connsiteX20" fmla="*/ 58777 w 804863"/>
                <a:gd name="connsiteY20" fmla="*/ 0 h 32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4863" h="324456">
                  <a:moveTo>
                    <a:pt x="58777" y="0"/>
                  </a:moveTo>
                  <a:lnTo>
                    <a:pt x="746086" y="0"/>
                  </a:lnTo>
                  <a:cubicBezTo>
                    <a:pt x="778548" y="0"/>
                    <a:pt x="804863" y="26315"/>
                    <a:pt x="804863" y="58777"/>
                  </a:cubicBezTo>
                  <a:lnTo>
                    <a:pt x="804862" y="58777"/>
                  </a:lnTo>
                  <a:cubicBezTo>
                    <a:pt x="804862" y="91239"/>
                    <a:pt x="778547" y="117554"/>
                    <a:pt x="746085" y="117554"/>
                  </a:cubicBezTo>
                  <a:lnTo>
                    <a:pt x="681293" y="117554"/>
                  </a:lnTo>
                  <a:lnTo>
                    <a:pt x="478631" y="239867"/>
                  </a:lnTo>
                  <a:lnTo>
                    <a:pt x="478631" y="293946"/>
                  </a:lnTo>
                  <a:lnTo>
                    <a:pt x="454235" y="293946"/>
                  </a:lnTo>
                  <a:lnTo>
                    <a:pt x="454235" y="324456"/>
                  </a:lnTo>
                  <a:lnTo>
                    <a:pt x="364914" y="324456"/>
                  </a:lnTo>
                  <a:lnTo>
                    <a:pt x="364914" y="293946"/>
                  </a:lnTo>
                  <a:lnTo>
                    <a:pt x="330994" y="293946"/>
                  </a:lnTo>
                  <a:lnTo>
                    <a:pt x="330994" y="235744"/>
                  </a:lnTo>
                  <a:lnTo>
                    <a:pt x="333685" y="235744"/>
                  </a:lnTo>
                  <a:lnTo>
                    <a:pt x="137852" y="117553"/>
                  </a:lnTo>
                  <a:lnTo>
                    <a:pt x="58777" y="117553"/>
                  </a:lnTo>
                  <a:cubicBezTo>
                    <a:pt x="42546" y="117553"/>
                    <a:pt x="27852" y="110974"/>
                    <a:pt x="17215" y="100338"/>
                  </a:cubicBezTo>
                  <a:lnTo>
                    <a:pt x="0" y="58776"/>
                  </a:lnTo>
                  <a:lnTo>
                    <a:pt x="17215" y="17215"/>
                  </a:lnTo>
                  <a:cubicBezTo>
                    <a:pt x="27852" y="6579"/>
                    <a:pt x="42546" y="0"/>
                    <a:pt x="58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4182690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34274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182690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61374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788474" y="19784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715575" y="2226890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394259" y="29055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642675" y="38326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7394259" y="4759774"/>
            <a:ext cx="634103" cy="634103"/>
          </a:xfrm>
          <a:prstGeom prst="ellipse">
            <a:avLst/>
          </a:prstGeom>
          <a:gradFill>
            <a:gsLst>
              <a:gs pos="0">
                <a:srgbClr val="D3D3D3"/>
              </a:gs>
              <a:gs pos="100000">
                <a:srgbClr val="F7F7F7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028362" y="4727595"/>
            <a:ext cx="2301029" cy="732012"/>
            <a:chOff x="3451161" y="3865165"/>
            <a:chExt cx="2301029" cy="732013"/>
          </a:xfrm>
        </p:grpSpPr>
        <p:sp>
          <p:nvSpPr>
            <p:cNvPr id="23" name="文本框 22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76778" y="3776551"/>
            <a:ext cx="2301029" cy="732012"/>
            <a:chOff x="3451161" y="3865165"/>
            <a:chExt cx="2301029" cy="732013"/>
          </a:xfrm>
        </p:grpSpPr>
        <p:sp>
          <p:nvSpPr>
            <p:cNvPr id="26" name="文本框 25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31376" y="2878623"/>
            <a:ext cx="2301029" cy="732012"/>
            <a:chOff x="3451161" y="3865165"/>
            <a:chExt cx="2301029" cy="732013"/>
          </a:xfrm>
        </p:grpSpPr>
        <p:sp>
          <p:nvSpPr>
            <p:cNvPr id="29" name="文本框 28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94259" y="2056344"/>
            <a:ext cx="2301029" cy="732012"/>
            <a:chOff x="3451161" y="3865165"/>
            <a:chExt cx="2301029" cy="732013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2"/>
              <a:ext cx="229499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69123" y="1216966"/>
            <a:ext cx="2294999" cy="732012"/>
            <a:chOff x="3295266" y="3865165"/>
            <a:chExt cx="2294999" cy="732013"/>
          </a:xfrm>
        </p:grpSpPr>
        <p:sp>
          <p:nvSpPr>
            <p:cNvPr id="35" name="文本框 34"/>
            <p:cNvSpPr txBox="1"/>
            <p:nvPr/>
          </p:nvSpPr>
          <p:spPr>
            <a:xfrm>
              <a:off x="3555935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295266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562878" y="2048352"/>
            <a:ext cx="2294999" cy="732012"/>
            <a:chOff x="3457191" y="3865165"/>
            <a:chExt cx="2294999" cy="732013"/>
          </a:xfrm>
        </p:grpSpPr>
        <p:sp>
          <p:nvSpPr>
            <p:cNvPr id="38" name="文本框 37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887691" y="2869223"/>
            <a:ext cx="2294999" cy="732012"/>
            <a:chOff x="3457191" y="3865165"/>
            <a:chExt cx="2294999" cy="732013"/>
          </a:xfrm>
        </p:grpSpPr>
        <p:sp>
          <p:nvSpPr>
            <p:cNvPr id="41" name="文本框 40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614195" y="3802766"/>
            <a:ext cx="2294999" cy="732012"/>
            <a:chOff x="3457191" y="3865165"/>
            <a:chExt cx="2294999" cy="732013"/>
          </a:xfrm>
        </p:grpSpPr>
        <p:sp>
          <p:nvSpPr>
            <p:cNvPr id="44" name="文本框 43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887691" y="4706279"/>
            <a:ext cx="2294999" cy="732012"/>
            <a:chOff x="3457191" y="3865165"/>
            <a:chExt cx="2294999" cy="732013"/>
          </a:xfrm>
        </p:grpSpPr>
        <p:sp>
          <p:nvSpPr>
            <p:cNvPr id="47" name="文本框 46"/>
            <p:cNvSpPr txBox="1"/>
            <p:nvPr/>
          </p:nvSpPr>
          <p:spPr>
            <a:xfrm>
              <a:off x="4017218" y="3865165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8"/>
          <p:cNvGrpSpPr>
            <a:grpSpLocks noChangeAspect="1"/>
          </p:cNvGrpSpPr>
          <p:nvPr/>
        </p:nvGrpSpPr>
        <p:grpSpPr bwMode="auto">
          <a:xfrm>
            <a:off x="5012234" y="2356682"/>
            <a:ext cx="330983" cy="362665"/>
            <a:chOff x="3437" y="2282"/>
            <a:chExt cx="679" cy="744"/>
          </a:xfrm>
          <a:solidFill>
            <a:schemeClr val="accent4"/>
          </a:solidFill>
        </p:grpSpPr>
        <p:sp>
          <p:nvSpPr>
            <p:cNvPr id="50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13"/>
          <p:cNvGrpSpPr>
            <a:grpSpLocks noChangeAspect="1"/>
          </p:cNvGrpSpPr>
          <p:nvPr/>
        </p:nvGrpSpPr>
        <p:grpSpPr bwMode="auto">
          <a:xfrm>
            <a:off x="4321765" y="3035325"/>
            <a:ext cx="362945" cy="367231"/>
            <a:chOff x="2426" y="2781"/>
            <a:chExt cx="593" cy="600"/>
          </a:xfrm>
          <a:solidFill>
            <a:schemeClr val="accent3"/>
          </a:solidFill>
        </p:grpSpPr>
        <p:sp>
          <p:nvSpPr>
            <p:cNvPr id="53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18"/>
          <p:cNvGrpSpPr>
            <a:grpSpLocks noChangeAspect="1"/>
          </p:cNvGrpSpPr>
          <p:nvPr/>
        </p:nvGrpSpPr>
        <p:grpSpPr bwMode="auto">
          <a:xfrm>
            <a:off x="4057122" y="3963978"/>
            <a:ext cx="377023" cy="351316"/>
            <a:chOff x="3802" y="2858"/>
            <a:chExt cx="616" cy="574"/>
          </a:xfrm>
          <a:solidFill>
            <a:schemeClr val="accent2"/>
          </a:solidFill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Group 26"/>
          <p:cNvGrpSpPr>
            <a:grpSpLocks noChangeAspect="1"/>
          </p:cNvGrpSpPr>
          <p:nvPr/>
        </p:nvGrpSpPr>
        <p:grpSpPr bwMode="auto">
          <a:xfrm>
            <a:off x="4279051" y="4966880"/>
            <a:ext cx="443539" cy="219888"/>
            <a:chOff x="5676" y="2597"/>
            <a:chExt cx="1061" cy="526"/>
          </a:xfrm>
          <a:solidFill>
            <a:schemeClr val="accent1"/>
          </a:solidFill>
        </p:grpSpPr>
        <p:sp>
          <p:nvSpPr>
            <p:cNvPr id="62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7" name="Freeform 108"/>
          <p:cNvSpPr>
            <a:spLocks noEditPoints="1"/>
          </p:cNvSpPr>
          <p:nvPr/>
        </p:nvSpPr>
        <p:spPr bwMode="auto">
          <a:xfrm>
            <a:off x="7525177" y="489677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7811439" y="3998719"/>
            <a:ext cx="313296" cy="340939"/>
            <a:chOff x="4873626" y="1965325"/>
            <a:chExt cx="269876" cy="293688"/>
          </a:xfrm>
          <a:solidFill>
            <a:schemeClr val="accent4"/>
          </a:solidFill>
        </p:grpSpPr>
        <p:sp>
          <p:nvSpPr>
            <p:cNvPr id="79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41"/>
          <p:cNvGrpSpPr>
            <a:grpSpLocks noChangeAspect="1"/>
          </p:cNvGrpSpPr>
          <p:nvPr/>
        </p:nvGrpSpPr>
        <p:grpSpPr bwMode="auto">
          <a:xfrm>
            <a:off x="5987274" y="2112302"/>
            <a:ext cx="284097" cy="34777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8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Group 52"/>
          <p:cNvGrpSpPr>
            <a:grpSpLocks noChangeAspect="1"/>
          </p:cNvGrpSpPr>
          <p:nvPr/>
        </p:nvGrpSpPr>
        <p:grpSpPr bwMode="auto">
          <a:xfrm>
            <a:off x="6871783" y="2368599"/>
            <a:ext cx="360475" cy="357367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9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Group 62"/>
          <p:cNvGrpSpPr>
            <a:grpSpLocks noChangeAspect="1"/>
          </p:cNvGrpSpPr>
          <p:nvPr/>
        </p:nvGrpSpPr>
        <p:grpSpPr bwMode="auto">
          <a:xfrm>
            <a:off x="7541978" y="3108956"/>
            <a:ext cx="349455" cy="279021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10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说教学程序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5825941" y="1058804"/>
            <a:ext cx="1761619" cy="1711203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620879" y="1756033"/>
            <a:ext cx="1761619" cy="1711203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484903" y="4259159"/>
            <a:ext cx="1684183" cy="1572791"/>
          </a:xfrm>
          <a:prstGeom prst="roundRect">
            <a:avLst>
              <a:gd name="adj" fmla="val 7843"/>
            </a:avLst>
          </a:prstGeom>
          <a:solidFill>
            <a:schemeClr val="accent3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2352" y="3398547"/>
            <a:ext cx="2155208" cy="2183256"/>
          </a:xfrm>
          <a:prstGeom prst="roundRect">
            <a:avLst>
              <a:gd name="adj" fmla="val 7843"/>
            </a:avLst>
          </a:prstGeom>
          <a:solidFill>
            <a:schemeClr val="accent4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339650" y="1402831"/>
            <a:ext cx="796116" cy="798248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546228" y="4760317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020711" y="4766221"/>
            <a:ext cx="796116" cy="798248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822016" y="3584667"/>
            <a:ext cx="1054581" cy="105740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680015" y="1230544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141085" y="769783"/>
            <a:ext cx="825899" cy="828109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395817" y="2431369"/>
            <a:ext cx="548120" cy="549587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71217" y="2463640"/>
            <a:ext cx="691651" cy="693501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986963" y="3562400"/>
            <a:ext cx="940860" cy="943379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80559" y="2337036"/>
            <a:ext cx="2155208" cy="230503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265669" y="769783"/>
            <a:ext cx="1478531" cy="1431295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221807" y="4642072"/>
            <a:ext cx="1348797" cy="150569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288239" y="4760318"/>
            <a:ext cx="1588359" cy="1505693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507342" y="1227331"/>
            <a:ext cx="1054581" cy="1057404"/>
          </a:xfrm>
          <a:prstGeom prst="roundRect">
            <a:avLst>
              <a:gd name="adj" fmla="val 7843"/>
            </a:avLst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79122" y="2520241"/>
            <a:ext cx="955719" cy="76944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61323" y="4896627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14126" y="4780515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527075" y="844390"/>
            <a:ext cx="95571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96962" y="5515034"/>
            <a:ext cx="1697231" cy="7076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76242" y="5448751"/>
            <a:ext cx="169723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42917" y="1443341"/>
            <a:ext cx="1336735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04376" y="3351828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209877" y="3671076"/>
            <a:ext cx="1788689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307927" y="3671073"/>
            <a:ext cx="12269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1"/>
          <p:cNvGrpSpPr>
            <a:grpSpLocks noChangeAspect="1"/>
          </p:cNvGrpSpPr>
          <p:nvPr/>
        </p:nvGrpSpPr>
        <p:grpSpPr bwMode="auto">
          <a:xfrm>
            <a:off x="5772663" y="1417555"/>
            <a:ext cx="540885" cy="662115"/>
            <a:chOff x="3783" y="2089"/>
            <a:chExt cx="116" cy="142"/>
          </a:xfrm>
          <a:solidFill>
            <a:schemeClr val="accent1"/>
          </a:solidFill>
          <a:effectLst/>
        </p:grpSpPr>
        <p:sp>
          <p:nvSpPr>
            <p:cNvPr id="34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52"/>
          <p:cNvGrpSpPr>
            <a:grpSpLocks noChangeAspect="1"/>
          </p:cNvGrpSpPr>
          <p:nvPr/>
        </p:nvGrpSpPr>
        <p:grpSpPr bwMode="auto">
          <a:xfrm>
            <a:off x="8484093" y="1525741"/>
            <a:ext cx="515625" cy="511179"/>
            <a:chOff x="3783" y="2102"/>
            <a:chExt cx="116" cy="115"/>
          </a:xfrm>
          <a:solidFill>
            <a:schemeClr val="accent2"/>
          </a:solidFill>
          <a:effectLst/>
        </p:grpSpPr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62"/>
          <p:cNvGrpSpPr>
            <a:grpSpLocks noChangeAspect="1"/>
          </p:cNvGrpSpPr>
          <p:nvPr/>
        </p:nvGrpSpPr>
        <p:grpSpPr bwMode="auto">
          <a:xfrm>
            <a:off x="10160790" y="3790462"/>
            <a:ext cx="604831" cy="482927"/>
            <a:chOff x="3775" y="2110"/>
            <a:chExt cx="129" cy="103"/>
          </a:xfrm>
          <a:solidFill>
            <a:schemeClr val="accent3"/>
          </a:solidFill>
          <a:effectLst/>
        </p:grpSpPr>
        <p:sp>
          <p:nvSpPr>
            <p:cNvPr id="51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68"/>
          <p:cNvGrpSpPr>
            <a:grpSpLocks noChangeAspect="1"/>
          </p:cNvGrpSpPr>
          <p:nvPr/>
        </p:nvGrpSpPr>
        <p:grpSpPr bwMode="auto">
          <a:xfrm>
            <a:off x="6102393" y="3903583"/>
            <a:ext cx="490483" cy="472584"/>
            <a:chOff x="3770" y="2095"/>
            <a:chExt cx="137" cy="132"/>
          </a:xfrm>
          <a:solidFill>
            <a:schemeClr val="accent4"/>
          </a:solidFill>
          <a:effectLst/>
        </p:grpSpPr>
        <p:sp>
          <p:nvSpPr>
            <p:cNvPr id="55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80154" y="2175641"/>
            <a:ext cx="4236197" cy="2569504"/>
            <a:chOff x="6860708" y="2537593"/>
            <a:chExt cx="4459510" cy="2569504"/>
          </a:xfrm>
        </p:grpSpPr>
        <p:sp>
          <p:nvSpPr>
            <p:cNvPr id="63" name="文本框 62"/>
            <p:cNvSpPr txBox="1"/>
            <p:nvPr/>
          </p:nvSpPr>
          <p:spPr>
            <a:xfrm>
              <a:off x="6870215" y="2537593"/>
              <a:ext cx="4450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6958315" y="3105777"/>
              <a:ext cx="2999658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本框 64"/>
            <p:cNvSpPr txBox="1"/>
            <p:nvPr/>
          </p:nvSpPr>
          <p:spPr>
            <a:xfrm>
              <a:off x="6860708" y="3168105"/>
              <a:ext cx="323430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在此录入图表的综合描述说明。在此录入在此在此在此在此录入图表的综合描述说明。在此录入在此在此在此在此录入图表的综合描述说明。在此录入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9639764" y="3264704"/>
            <a:ext cx="1388917" cy="686411"/>
          </a:xfrm>
          <a:prstGeom prst="round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639764" y="4572205"/>
            <a:ext cx="1388917" cy="686411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39764" y="1968499"/>
            <a:ext cx="1388917" cy="686411"/>
          </a:xfrm>
          <a:prstGeom prst="round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535839" y="3048885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637463" y="3153715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535839" y="4325169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637463" y="4429999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535839" y="1787071"/>
            <a:ext cx="1985275" cy="1041400"/>
          </a:xfrm>
          <a:prstGeom prst="roundRect">
            <a:avLst>
              <a:gd name="adj" fmla="val 198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637463" y="1891900"/>
            <a:ext cx="1737599" cy="828616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779046" y="955767"/>
            <a:ext cx="4146549" cy="512064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020186" y="1143001"/>
            <a:ext cx="3664268" cy="4572000"/>
          </a:xfrm>
          <a:prstGeom prst="roundRect">
            <a:avLst>
              <a:gd name="adj" fmla="val 3438"/>
            </a:avLst>
          </a:prstGeom>
          <a:blipFill dpi="0" rotWithShape="1">
            <a:blip r:embed="rId1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>
            <a:off x="5715544" y="2034105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109403" y="1233420"/>
            <a:ext cx="3485832" cy="234632"/>
            <a:chOff x="2149634" y="1165384"/>
            <a:chExt cx="3485832" cy="234632"/>
          </a:xfrm>
        </p:grpSpPr>
        <p:grpSp>
          <p:nvGrpSpPr>
            <p:cNvPr id="21" name="组合 20"/>
            <p:cNvGrpSpPr/>
            <p:nvPr/>
          </p:nvGrpSpPr>
          <p:grpSpPr>
            <a:xfrm>
              <a:off x="2149634" y="1165384"/>
              <a:ext cx="234632" cy="234632"/>
              <a:chOff x="2483009" y="1114425"/>
              <a:chExt cx="209550" cy="20955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2510879" y="1165384"/>
              <a:ext cx="234632" cy="234632"/>
              <a:chOff x="2483009" y="1114425"/>
              <a:chExt cx="209550" cy="20955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872123" y="1165384"/>
              <a:ext cx="234632" cy="234632"/>
              <a:chOff x="2483009" y="1114425"/>
              <a:chExt cx="209550" cy="20955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233367" y="1165384"/>
              <a:ext cx="234632" cy="234632"/>
              <a:chOff x="2483009" y="1114425"/>
              <a:chExt cx="209550" cy="209550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94612" y="1165384"/>
              <a:ext cx="234632" cy="234632"/>
              <a:chOff x="2483009" y="1114425"/>
              <a:chExt cx="209550" cy="20955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55856" y="1165384"/>
              <a:ext cx="234632" cy="234632"/>
              <a:chOff x="2483009" y="1114425"/>
              <a:chExt cx="209550" cy="20955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317101" y="1165384"/>
              <a:ext cx="234632" cy="234632"/>
              <a:chOff x="2483009" y="1114425"/>
              <a:chExt cx="209550" cy="20955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678345" y="1165384"/>
              <a:ext cx="234632" cy="234632"/>
              <a:chOff x="2483009" y="1114425"/>
              <a:chExt cx="209550" cy="20955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039590" y="1165384"/>
              <a:ext cx="234632" cy="234632"/>
              <a:chOff x="2483009" y="1114425"/>
              <a:chExt cx="209550" cy="209550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400834" y="1165384"/>
              <a:ext cx="234632" cy="234632"/>
              <a:chOff x="2483009" y="1114425"/>
              <a:chExt cx="209550" cy="20955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483009" y="1114425"/>
                <a:ext cx="209550" cy="209550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502059" y="1133475"/>
                <a:ext cx="171450" cy="17145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6169861" y="873285"/>
            <a:ext cx="94671" cy="485003"/>
            <a:chOff x="2244442" y="772895"/>
            <a:chExt cx="94671" cy="485002"/>
          </a:xfrm>
        </p:grpSpPr>
        <p:sp>
          <p:nvSpPr>
            <p:cNvPr id="52" name="圆角矩形 5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532515" y="873285"/>
            <a:ext cx="94671" cy="485003"/>
            <a:chOff x="2244442" y="772895"/>
            <a:chExt cx="94671" cy="485002"/>
          </a:xfrm>
        </p:grpSpPr>
        <p:sp>
          <p:nvSpPr>
            <p:cNvPr id="55" name="圆角矩形 54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895171" y="873285"/>
            <a:ext cx="94671" cy="485003"/>
            <a:chOff x="2244442" y="772895"/>
            <a:chExt cx="94671" cy="485002"/>
          </a:xfrm>
        </p:grpSpPr>
        <p:sp>
          <p:nvSpPr>
            <p:cNvPr id="58" name="圆角矩形 57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257826" y="873285"/>
            <a:ext cx="94671" cy="485003"/>
            <a:chOff x="2244442" y="772895"/>
            <a:chExt cx="94671" cy="485002"/>
          </a:xfrm>
        </p:grpSpPr>
        <p:sp>
          <p:nvSpPr>
            <p:cNvPr id="61" name="圆角矩形 60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620482" y="873285"/>
            <a:ext cx="94671" cy="485003"/>
            <a:chOff x="2244442" y="772895"/>
            <a:chExt cx="94671" cy="485002"/>
          </a:xfrm>
        </p:grpSpPr>
        <p:sp>
          <p:nvSpPr>
            <p:cNvPr id="64" name="圆角矩形 63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983138" y="873285"/>
            <a:ext cx="94671" cy="485003"/>
            <a:chOff x="2244442" y="772895"/>
            <a:chExt cx="94671" cy="485002"/>
          </a:xfrm>
        </p:grpSpPr>
        <p:sp>
          <p:nvSpPr>
            <p:cNvPr id="67" name="圆角矩形 66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345794" y="873285"/>
            <a:ext cx="94671" cy="485003"/>
            <a:chOff x="2244442" y="772895"/>
            <a:chExt cx="94671" cy="485002"/>
          </a:xfrm>
        </p:grpSpPr>
        <p:sp>
          <p:nvSpPr>
            <p:cNvPr id="70" name="圆角矩形 69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08449" y="873285"/>
            <a:ext cx="94671" cy="485003"/>
            <a:chOff x="2244442" y="772895"/>
            <a:chExt cx="94671" cy="485002"/>
          </a:xfrm>
        </p:grpSpPr>
        <p:sp>
          <p:nvSpPr>
            <p:cNvPr id="73" name="圆角矩形 72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圆角矩形 73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071105" y="873285"/>
            <a:ext cx="94671" cy="485003"/>
            <a:chOff x="2244442" y="772895"/>
            <a:chExt cx="94671" cy="485002"/>
          </a:xfrm>
        </p:grpSpPr>
        <p:sp>
          <p:nvSpPr>
            <p:cNvPr id="76" name="圆角矩形 75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任意多边形 77"/>
          <p:cNvSpPr/>
          <p:nvPr/>
        </p:nvSpPr>
        <p:spPr bwMode="auto">
          <a:xfrm>
            <a:off x="5715544" y="3307180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412745" y="1762431"/>
            <a:ext cx="3037899" cy="1119711"/>
            <a:chOff x="2434003" y="1648441"/>
            <a:chExt cx="3037898" cy="1119711"/>
          </a:xfrm>
        </p:grpSpPr>
        <p:sp>
          <p:nvSpPr>
            <p:cNvPr id="80" name="任意多边形 79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圆角矩形 80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圆角矩形 81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412745" y="3038781"/>
            <a:ext cx="3037899" cy="1119711"/>
            <a:chOff x="2434003" y="1648441"/>
            <a:chExt cx="3037898" cy="1119711"/>
          </a:xfrm>
        </p:grpSpPr>
        <p:sp>
          <p:nvSpPr>
            <p:cNvPr id="84" name="任意多边形 83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412745" y="4315133"/>
            <a:ext cx="3037899" cy="1119711"/>
            <a:chOff x="2434003" y="1648441"/>
            <a:chExt cx="3037898" cy="1119711"/>
          </a:xfrm>
        </p:grpSpPr>
        <p:sp>
          <p:nvSpPr>
            <p:cNvPr id="88" name="任意多边形 87"/>
            <p:cNvSpPr/>
            <p:nvPr/>
          </p:nvSpPr>
          <p:spPr>
            <a:xfrm>
              <a:off x="2434003" y="1648736"/>
              <a:ext cx="3037898" cy="1119416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2434003" y="1648441"/>
              <a:ext cx="3037898" cy="1119416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433761" y="873285"/>
            <a:ext cx="94671" cy="485003"/>
            <a:chOff x="2244442" y="772895"/>
            <a:chExt cx="94671" cy="485002"/>
          </a:xfrm>
        </p:grpSpPr>
        <p:sp>
          <p:nvSpPr>
            <p:cNvPr id="92" name="圆角矩形 91"/>
            <p:cNvSpPr/>
            <p:nvPr/>
          </p:nvSpPr>
          <p:spPr>
            <a:xfrm>
              <a:off x="2244442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圆角矩形 92"/>
            <p:cNvSpPr/>
            <p:nvPr/>
          </p:nvSpPr>
          <p:spPr>
            <a:xfrm>
              <a:off x="2313407" y="772895"/>
              <a:ext cx="25706" cy="485002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90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任意多边形 93"/>
          <p:cNvSpPr/>
          <p:nvPr/>
        </p:nvSpPr>
        <p:spPr bwMode="auto">
          <a:xfrm>
            <a:off x="5575201" y="1966842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1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>
            <a:off x="5715544" y="4583771"/>
            <a:ext cx="1016317" cy="580283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>
            <a:off x="5575201" y="3228657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2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>
            <a:off x="5575201" y="4504941"/>
            <a:ext cx="1206316" cy="688068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chemeClr val="accent3"/>
          </a:solidFill>
          <a:ln w="25400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2539693"/>
            <a:ext cx="868559" cy="4571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B9C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3806519"/>
            <a:ext cx="868559" cy="45719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24A4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5647434" y="5087633"/>
            <a:ext cx="868559" cy="45719"/>
          </a:xfrm>
          <a:prstGeom prst="rect">
            <a:avLst/>
          </a:prstGeom>
        </p:spPr>
      </p:pic>
      <p:grpSp>
        <p:nvGrpSpPr>
          <p:cNvPr id="101" name="组合 100"/>
          <p:cNvGrpSpPr/>
          <p:nvPr/>
        </p:nvGrpSpPr>
        <p:grpSpPr>
          <a:xfrm>
            <a:off x="5600907" y="1924921"/>
            <a:ext cx="1001347" cy="675902"/>
            <a:chOff x="897622" y="2414802"/>
            <a:chExt cx="1001347" cy="675901"/>
          </a:xfrm>
        </p:grpSpPr>
        <p:sp>
          <p:nvSpPr>
            <p:cNvPr id="102" name="文本框 101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600907" y="3188489"/>
            <a:ext cx="1001347" cy="675902"/>
            <a:chOff x="897622" y="2414802"/>
            <a:chExt cx="1001347" cy="675901"/>
          </a:xfrm>
        </p:grpSpPr>
        <p:sp>
          <p:nvSpPr>
            <p:cNvPr id="105" name="文本框 104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5600907" y="4460895"/>
            <a:ext cx="1001347" cy="675902"/>
            <a:chOff x="897622" y="2414802"/>
            <a:chExt cx="1001347" cy="675901"/>
          </a:xfrm>
        </p:grpSpPr>
        <p:sp>
          <p:nvSpPr>
            <p:cNvPr id="108" name="文本框 107"/>
            <p:cNvSpPr txBox="1"/>
            <p:nvPr/>
          </p:nvSpPr>
          <p:spPr>
            <a:xfrm>
              <a:off x="986173" y="2414802"/>
              <a:ext cx="802264" cy="58477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897622" y="2834158"/>
              <a:ext cx="1001347" cy="256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7109328" y="1899746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7115249" y="2155596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109328" y="3151257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7115249" y="3417584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7109328" y="4403823"/>
            <a:ext cx="1923123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7115249" y="4670152"/>
            <a:ext cx="1559316" cy="58496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0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6" name="Group 4"/>
          <p:cNvGrpSpPr>
            <a:grpSpLocks noChangeAspect="1"/>
          </p:cNvGrpSpPr>
          <p:nvPr/>
        </p:nvGrpSpPr>
        <p:grpSpPr bwMode="auto">
          <a:xfrm>
            <a:off x="10498945" y="2153252"/>
            <a:ext cx="287267" cy="336643"/>
            <a:chOff x="1776" y="1776"/>
            <a:chExt cx="64" cy="75"/>
          </a:xfrm>
          <a:solidFill>
            <a:schemeClr val="bg1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Group 13"/>
          <p:cNvGrpSpPr>
            <a:grpSpLocks noChangeAspect="1"/>
          </p:cNvGrpSpPr>
          <p:nvPr/>
        </p:nvGrpSpPr>
        <p:grpSpPr bwMode="auto">
          <a:xfrm>
            <a:off x="10462823" y="3430617"/>
            <a:ext cx="350312" cy="354448"/>
            <a:chOff x="2426" y="2781"/>
            <a:chExt cx="593" cy="600"/>
          </a:xfrm>
          <a:solidFill>
            <a:schemeClr val="bg1"/>
          </a:solidFill>
        </p:grpSpPr>
        <p:sp>
          <p:nvSpPr>
            <p:cNvPr id="122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443777" y="4699662"/>
            <a:ext cx="364259" cy="396396"/>
            <a:chOff x="4873626" y="1965325"/>
            <a:chExt cx="269876" cy="293688"/>
          </a:xfrm>
          <a:solidFill>
            <a:schemeClr val="bg1"/>
          </a:solidFill>
        </p:grpSpPr>
        <p:sp>
          <p:nvSpPr>
            <p:cNvPr id="125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0111582" y="2246245"/>
            <a:ext cx="193127" cy="157195"/>
            <a:chOff x="5775720" y="2036334"/>
            <a:chExt cx="193126" cy="157195"/>
          </a:xfrm>
        </p:grpSpPr>
        <p:grpSp>
          <p:nvGrpSpPr>
            <p:cNvPr id="130" name="组合 129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组合 130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2" name="直接连接符 131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6" name="组合 135"/>
          <p:cNvGrpSpPr/>
          <p:nvPr/>
        </p:nvGrpSpPr>
        <p:grpSpPr>
          <a:xfrm>
            <a:off x="10111582" y="3524652"/>
            <a:ext cx="193127" cy="157195"/>
            <a:chOff x="5775720" y="2036334"/>
            <a:chExt cx="193126" cy="157195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39" name="直接连接符 138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组合 142"/>
          <p:cNvGrpSpPr/>
          <p:nvPr/>
        </p:nvGrpSpPr>
        <p:grpSpPr>
          <a:xfrm>
            <a:off x="10111582" y="4828904"/>
            <a:ext cx="193127" cy="157195"/>
            <a:chOff x="5775720" y="2036334"/>
            <a:chExt cx="193126" cy="157195"/>
          </a:xfrm>
        </p:grpSpPr>
        <p:grpSp>
          <p:nvGrpSpPr>
            <p:cNvPr id="144" name="组合 143"/>
            <p:cNvGrpSpPr/>
            <p:nvPr/>
          </p:nvGrpSpPr>
          <p:grpSpPr>
            <a:xfrm>
              <a:off x="5775720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8" name="直接连接符 147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组合 144"/>
            <p:cNvGrpSpPr/>
            <p:nvPr/>
          </p:nvGrpSpPr>
          <p:grpSpPr>
            <a:xfrm>
              <a:off x="5868181" y="2036334"/>
              <a:ext cx="100665" cy="157195"/>
              <a:chOff x="2276475" y="2034105"/>
              <a:chExt cx="914400" cy="1822095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2276475" y="2034105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flipV="1">
                <a:off x="2276475" y="2941800"/>
                <a:ext cx="914400" cy="914400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组合 149"/>
          <p:cNvGrpSpPr/>
          <p:nvPr/>
        </p:nvGrpSpPr>
        <p:grpSpPr>
          <a:xfrm>
            <a:off x="1412439" y="2551617"/>
            <a:ext cx="4459511" cy="1707732"/>
            <a:chOff x="6860707" y="2537593"/>
            <a:chExt cx="4459511" cy="1707733"/>
          </a:xfrm>
        </p:grpSpPr>
        <p:sp>
          <p:nvSpPr>
            <p:cNvPr id="151" name="文本框 150"/>
            <p:cNvSpPr txBox="1"/>
            <p:nvPr/>
          </p:nvSpPr>
          <p:spPr>
            <a:xfrm>
              <a:off x="6870214" y="2537593"/>
              <a:ext cx="44500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2" name="直接连接符 151"/>
            <p:cNvCxnSpPr/>
            <p:nvPr/>
          </p:nvCxnSpPr>
          <p:spPr>
            <a:xfrm>
              <a:off x="6958314" y="3067677"/>
              <a:ext cx="242952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文本框 152"/>
            <p:cNvSpPr txBox="1"/>
            <p:nvPr/>
          </p:nvSpPr>
          <p:spPr>
            <a:xfrm>
              <a:off x="6860707" y="3168107"/>
              <a:ext cx="3192603" cy="107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清晰、美观、创意</a:t>
              </a:r>
              <a:endPara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just">
                <a:buClr>
                  <a:schemeClr val="tx1">
                    <a:lumMod val="50000"/>
                    <a:lumOff val="50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有效、超值、保密</a:t>
              </a:r>
              <a:endPara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78" grpId="0" animBg="1"/>
      <p:bldP spid="94" grpId="0" animBg="1"/>
      <p:bldP spid="95" grpId="0" animBg="1"/>
      <p:bldP spid="96" grpId="0" animBg="1"/>
      <p:bldP spid="97" grpId="0" animBg="1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/>
          <p:nvPr/>
        </p:nvSpPr>
        <p:spPr bwMode="auto">
          <a:xfrm>
            <a:off x="5996059" y="866129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96059" y="3234815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526708" y="2143784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526708" y="4512471"/>
            <a:ext cx="1669235" cy="1479432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7912156" y="10679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7912156" y="34365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>
            <a:off x="1240741" y="2274405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240741" y="4643091"/>
            <a:ext cx="3059291" cy="1075848"/>
          </a:xfrm>
          <a:custGeom>
            <a:avLst/>
            <a:gdLst>
              <a:gd name="connsiteX0" fmla="*/ 488326 w 4206923"/>
              <a:gd name="connsiteY0" fmla="*/ 0 h 1479432"/>
              <a:gd name="connsiteX1" fmla="*/ 1002185 w 4206923"/>
              <a:gd name="connsiteY1" fmla="*/ 0 h 1479432"/>
              <a:gd name="connsiteX2" fmla="*/ 1066030 w 4206923"/>
              <a:gd name="connsiteY2" fmla="*/ 0 h 1479432"/>
              <a:gd name="connsiteX3" fmla="*/ 1083181 w 4206923"/>
              <a:gd name="connsiteY3" fmla="*/ 0 h 1479432"/>
              <a:gd name="connsiteX4" fmla="*/ 1168160 w 4206923"/>
              <a:gd name="connsiteY4" fmla="*/ 0 h 1479432"/>
              <a:gd name="connsiteX5" fmla="*/ 1290429 w 4206923"/>
              <a:gd name="connsiteY5" fmla="*/ 0 h 1479432"/>
              <a:gd name="connsiteX6" fmla="*/ 1553727 w 4206923"/>
              <a:gd name="connsiteY6" fmla="*/ 0 h 1479432"/>
              <a:gd name="connsiteX7" fmla="*/ 1611796 w 4206923"/>
              <a:gd name="connsiteY7" fmla="*/ 0 h 1479432"/>
              <a:gd name="connsiteX8" fmla="*/ 1634674 w 4206923"/>
              <a:gd name="connsiteY8" fmla="*/ 0 h 1479432"/>
              <a:gd name="connsiteX9" fmla="*/ 1745864 w 4206923"/>
              <a:gd name="connsiteY9" fmla="*/ 0 h 1479432"/>
              <a:gd name="connsiteX10" fmla="*/ 1836195 w 4206923"/>
              <a:gd name="connsiteY10" fmla="*/ 0 h 1479432"/>
              <a:gd name="connsiteX11" fmla="*/ 1900647 w 4206923"/>
              <a:gd name="connsiteY11" fmla="*/ 0 h 1479432"/>
              <a:gd name="connsiteX12" fmla="*/ 1986524 w 4206923"/>
              <a:gd name="connsiteY12" fmla="*/ 0 h 1479432"/>
              <a:gd name="connsiteX13" fmla="*/ 2099493 w 4206923"/>
              <a:gd name="connsiteY13" fmla="*/ 0 h 1479432"/>
              <a:gd name="connsiteX14" fmla="*/ 2125046 w 4206923"/>
              <a:gd name="connsiteY14" fmla="*/ 0 h 1479432"/>
              <a:gd name="connsiteX15" fmla="*/ 2180440 w 4206923"/>
              <a:gd name="connsiteY15" fmla="*/ 0 h 1479432"/>
              <a:gd name="connsiteX16" fmla="*/ 2291630 w 4206923"/>
              <a:gd name="connsiteY16" fmla="*/ 0 h 1479432"/>
              <a:gd name="connsiteX17" fmla="*/ 2293677 w 4206923"/>
              <a:gd name="connsiteY17" fmla="*/ 0 h 1479432"/>
              <a:gd name="connsiteX18" fmla="*/ 2388345 w 4206923"/>
              <a:gd name="connsiteY18" fmla="*/ 0 h 1479432"/>
              <a:gd name="connsiteX19" fmla="*/ 2446414 w 4206923"/>
              <a:gd name="connsiteY19" fmla="*/ 0 h 1479432"/>
              <a:gd name="connsiteX20" fmla="*/ 2459486 w 4206923"/>
              <a:gd name="connsiteY20" fmla="*/ 0 h 1479432"/>
              <a:gd name="connsiteX21" fmla="*/ 2580482 w 4206923"/>
              <a:gd name="connsiteY21" fmla="*/ 0 h 1479432"/>
              <a:gd name="connsiteX22" fmla="*/ 2670812 w 4206923"/>
              <a:gd name="connsiteY22" fmla="*/ 0 h 1479432"/>
              <a:gd name="connsiteX23" fmla="*/ 2839443 w 4206923"/>
              <a:gd name="connsiteY23" fmla="*/ 0 h 1479432"/>
              <a:gd name="connsiteX24" fmla="*/ 2852814 w 4206923"/>
              <a:gd name="connsiteY24" fmla="*/ 0 h 1479432"/>
              <a:gd name="connsiteX25" fmla="*/ 2960273 w 4206923"/>
              <a:gd name="connsiteY25" fmla="*/ 0 h 1479432"/>
              <a:gd name="connsiteX26" fmla="*/ 3037852 w 4206923"/>
              <a:gd name="connsiteY26" fmla="*/ 0 h 1479432"/>
              <a:gd name="connsiteX27" fmla="*/ 3041269 w 4206923"/>
              <a:gd name="connsiteY27" fmla="*/ 0 h 1479432"/>
              <a:gd name="connsiteX28" fmla="*/ 3077212 w 4206923"/>
              <a:gd name="connsiteY28" fmla="*/ 0 h 1479432"/>
              <a:gd name="connsiteX29" fmla="*/ 3090397 w 4206923"/>
              <a:gd name="connsiteY29" fmla="*/ 0 h 1479432"/>
              <a:gd name="connsiteX30" fmla="*/ 3115626 w 4206923"/>
              <a:gd name="connsiteY30" fmla="*/ 0 h 1479432"/>
              <a:gd name="connsiteX31" fmla="*/ 3126248 w 4206923"/>
              <a:gd name="connsiteY31" fmla="*/ 0 h 1479432"/>
              <a:gd name="connsiteX32" fmla="*/ 3245843 w 4206923"/>
              <a:gd name="connsiteY32" fmla="*/ 0 h 1479432"/>
              <a:gd name="connsiteX33" fmla="*/ 3262250 w 4206923"/>
              <a:gd name="connsiteY33" fmla="*/ 0 h 1479432"/>
              <a:gd name="connsiteX34" fmla="*/ 3366673 w 4206923"/>
              <a:gd name="connsiteY34" fmla="*/ 0 h 1479432"/>
              <a:gd name="connsiteX35" fmla="*/ 3412579 w 4206923"/>
              <a:gd name="connsiteY35" fmla="*/ 0 h 1479432"/>
              <a:gd name="connsiteX36" fmla="*/ 3447669 w 4206923"/>
              <a:gd name="connsiteY36" fmla="*/ 0 h 1479432"/>
              <a:gd name="connsiteX37" fmla="*/ 3496797 w 4206923"/>
              <a:gd name="connsiteY37" fmla="*/ 0 h 1479432"/>
              <a:gd name="connsiteX38" fmla="*/ 3522026 w 4206923"/>
              <a:gd name="connsiteY38" fmla="*/ 0 h 1479432"/>
              <a:gd name="connsiteX39" fmla="*/ 3525549 w 4206923"/>
              <a:gd name="connsiteY39" fmla="*/ 0 h 1479432"/>
              <a:gd name="connsiteX40" fmla="*/ 3532648 w 4206923"/>
              <a:gd name="connsiteY40" fmla="*/ 0 h 1479432"/>
              <a:gd name="connsiteX41" fmla="*/ 3606496 w 4206923"/>
              <a:gd name="connsiteY41" fmla="*/ 0 h 1479432"/>
              <a:gd name="connsiteX42" fmla="*/ 3717686 w 4206923"/>
              <a:gd name="connsiteY42" fmla="*/ 0 h 1479432"/>
              <a:gd name="connsiteX43" fmla="*/ 3848796 w 4206923"/>
              <a:gd name="connsiteY43" fmla="*/ 75308 h 1479432"/>
              <a:gd name="connsiteX44" fmla="*/ 4188713 w 4206923"/>
              <a:gd name="connsiteY44" fmla="*/ 664408 h 1479432"/>
              <a:gd name="connsiteX45" fmla="*/ 4188713 w 4206923"/>
              <a:gd name="connsiteY45" fmla="*/ 815024 h 1479432"/>
              <a:gd name="connsiteX46" fmla="*/ 3848796 w 4206923"/>
              <a:gd name="connsiteY46" fmla="*/ 1404124 h 1479432"/>
              <a:gd name="connsiteX47" fmla="*/ 3717686 w 4206923"/>
              <a:gd name="connsiteY47" fmla="*/ 1479432 h 1479432"/>
              <a:gd name="connsiteX48" fmla="*/ 3532648 w 4206923"/>
              <a:gd name="connsiteY48" fmla="*/ 1479432 h 1479432"/>
              <a:gd name="connsiteX49" fmla="*/ 3126248 w 4206923"/>
              <a:gd name="connsiteY49" fmla="*/ 1479432 h 1479432"/>
              <a:gd name="connsiteX50" fmla="*/ 3037852 w 4206923"/>
              <a:gd name="connsiteY50" fmla="*/ 1479432 h 1479432"/>
              <a:gd name="connsiteX51" fmla="*/ 2852814 w 4206923"/>
              <a:gd name="connsiteY51" fmla="*/ 1479432 h 1479432"/>
              <a:gd name="connsiteX52" fmla="*/ 2580482 w 4206923"/>
              <a:gd name="connsiteY52" fmla="*/ 1479432 h 1479432"/>
              <a:gd name="connsiteX53" fmla="*/ 2446414 w 4206923"/>
              <a:gd name="connsiteY53" fmla="*/ 1479432 h 1479432"/>
              <a:gd name="connsiteX54" fmla="*/ 2291630 w 4206923"/>
              <a:gd name="connsiteY54" fmla="*/ 1479432 h 1479432"/>
              <a:gd name="connsiteX55" fmla="*/ 1900647 w 4206923"/>
              <a:gd name="connsiteY55" fmla="*/ 1479432 h 1479432"/>
              <a:gd name="connsiteX56" fmla="*/ 1745864 w 4206923"/>
              <a:gd name="connsiteY56" fmla="*/ 1479432 h 1479432"/>
              <a:gd name="connsiteX57" fmla="*/ 1611796 w 4206923"/>
              <a:gd name="connsiteY57" fmla="*/ 1479432 h 1479432"/>
              <a:gd name="connsiteX58" fmla="*/ 1168160 w 4206923"/>
              <a:gd name="connsiteY58" fmla="*/ 1479432 h 1479432"/>
              <a:gd name="connsiteX59" fmla="*/ 1066030 w 4206923"/>
              <a:gd name="connsiteY59" fmla="*/ 1479432 h 1479432"/>
              <a:gd name="connsiteX60" fmla="*/ 488326 w 4206923"/>
              <a:gd name="connsiteY60" fmla="*/ 1479432 h 1479432"/>
              <a:gd name="connsiteX61" fmla="*/ 357216 w 4206923"/>
              <a:gd name="connsiteY61" fmla="*/ 1404124 h 1479432"/>
              <a:gd name="connsiteX62" fmla="*/ 17299 w 4206923"/>
              <a:gd name="connsiteY62" fmla="*/ 815024 h 1479432"/>
              <a:gd name="connsiteX63" fmla="*/ 17299 w 4206923"/>
              <a:gd name="connsiteY63" fmla="*/ 664408 h 1479432"/>
              <a:gd name="connsiteX64" fmla="*/ 357216 w 4206923"/>
              <a:gd name="connsiteY64" fmla="*/ 75308 h 1479432"/>
              <a:gd name="connsiteX65" fmla="*/ 488326 w 4206923"/>
              <a:gd name="connsiteY65" fmla="*/ 0 h 14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06923" h="1479432">
                <a:moveTo>
                  <a:pt x="488326" y="0"/>
                </a:moveTo>
                <a:cubicBezTo>
                  <a:pt x="743264" y="0"/>
                  <a:pt x="902600" y="0"/>
                  <a:pt x="1002185" y="0"/>
                </a:cubicBezTo>
                <a:lnTo>
                  <a:pt x="1066030" y="0"/>
                </a:lnTo>
                <a:lnTo>
                  <a:pt x="1083181" y="0"/>
                </a:lnTo>
                <a:cubicBezTo>
                  <a:pt x="1168160" y="0"/>
                  <a:pt x="1168160" y="0"/>
                  <a:pt x="1168160" y="0"/>
                </a:cubicBezTo>
                <a:lnTo>
                  <a:pt x="1290429" y="0"/>
                </a:lnTo>
                <a:cubicBezTo>
                  <a:pt x="1404288" y="0"/>
                  <a:pt x="1489682" y="0"/>
                  <a:pt x="1553727" y="0"/>
                </a:cubicBezTo>
                <a:lnTo>
                  <a:pt x="1611796" y="0"/>
                </a:lnTo>
                <a:lnTo>
                  <a:pt x="1634674" y="0"/>
                </a:lnTo>
                <a:cubicBezTo>
                  <a:pt x="1745864" y="0"/>
                  <a:pt x="1745864" y="0"/>
                  <a:pt x="1745864" y="0"/>
                </a:cubicBezTo>
                <a:lnTo>
                  <a:pt x="1836195" y="0"/>
                </a:lnTo>
                <a:lnTo>
                  <a:pt x="1900647" y="0"/>
                </a:lnTo>
                <a:lnTo>
                  <a:pt x="1986524" y="0"/>
                </a:lnTo>
                <a:cubicBezTo>
                  <a:pt x="2030111" y="0"/>
                  <a:pt x="2067471" y="0"/>
                  <a:pt x="2099493" y="0"/>
                </a:cubicBezTo>
                <a:lnTo>
                  <a:pt x="2125046" y="0"/>
                </a:lnTo>
                <a:lnTo>
                  <a:pt x="2180440" y="0"/>
                </a:lnTo>
                <a:cubicBezTo>
                  <a:pt x="2291630" y="0"/>
                  <a:pt x="2291630" y="0"/>
                  <a:pt x="2291630" y="0"/>
                </a:cubicBezTo>
                <a:lnTo>
                  <a:pt x="2293677" y="0"/>
                </a:lnTo>
                <a:cubicBezTo>
                  <a:pt x="2329528" y="0"/>
                  <a:pt x="2360897" y="0"/>
                  <a:pt x="2388345" y="0"/>
                </a:cubicBezTo>
                <a:lnTo>
                  <a:pt x="2446414" y="0"/>
                </a:lnTo>
                <a:lnTo>
                  <a:pt x="2459486" y="0"/>
                </a:lnTo>
                <a:cubicBezTo>
                  <a:pt x="2580482" y="0"/>
                  <a:pt x="2580482" y="0"/>
                  <a:pt x="2580482" y="0"/>
                </a:cubicBezTo>
                <a:lnTo>
                  <a:pt x="2670812" y="0"/>
                </a:lnTo>
                <a:cubicBezTo>
                  <a:pt x="2735874" y="0"/>
                  <a:pt x="2791642" y="0"/>
                  <a:pt x="2839443" y="0"/>
                </a:cubicBezTo>
                <a:lnTo>
                  <a:pt x="2852814" y="0"/>
                </a:lnTo>
                <a:lnTo>
                  <a:pt x="2960273" y="0"/>
                </a:lnTo>
                <a:lnTo>
                  <a:pt x="3037852" y="0"/>
                </a:lnTo>
                <a:lnTo>
                  <a:pt x="3041269" y="0"/>
                </a:lnTo>
                <a:lnTo>
                  <a:pt x="3077212" y="0"/>
                </a:lnTo>
                <a:lnTo>
                  <a:pt x="3090397" y="0"/>
                </a:lnTo>
                <a:lnTo>
                  <a:pt x="3115626" y="0"/>
                </a:lnTo>
                <a:lnTo>
                  <a:pt x="3126248" y="0"/>
                </a:lnTo>
                <a:lnTo>
                  <a:pt x="3245843" y="0"/>
                </a:lnTo>
                <a:lnTo>
                  <a:pt x="3262250" y="0"/>
                </a:lnTo>
                <a:lnTo>
                  <a:pt x="3366673" y="0"/>
                </a:lnTo>
                <a:lnTo>
                  <a:pt x="3412579" y="0"/>
                </a:lnTo>
                <a:lnTo>
                  <a:pt x="3447669" y="0"/>
                </a:lnTo>
                <a:lnTo>
                  <a:pt x="3496797" y="0"/>
                </a:lnTo>
                <a:lnTo>
                  <a:pt x="3522026" y="0"/>
                </a:lnTo>
                <a:lnTo>
                  <a:pt x="3525549" y="0"/>
                </a:lnTo>
                <a:lnTo>
                  <a:pt x="3532648" y="0"/>
                </a:lnTo>
                <a:lnTo>
                  <a:pt x="3606496" y="0"/>
                </a:lnTo>
                <a:cubicBezTo>
                  <a:pt x="3717686" y="0"/>
                  <a:pt x="3717686" y="0"/>
                  <a:pt x="3717686" y="0"/>
                </a:cubicBezTo>
                <a:cubicBezTo>
                  <a:pt x="3766245" y="0"/>
                  <a:pt x="3824516" y="34010"/>
                  <a:pt x="3848796" y="75308"/>
                </a:cubicBezTo>
                <a:cubicBezTo>
                  <a:pt x="4188713" y="664408"/>
                  <a:pt x="4188713" y="664408"/>
                  <a:pt x="4188713" y="664408"/>
                </a:cubicBezTo>
                <a:cubicBezTo>
                  <a:pt x="4212993" y="705706"/>
                  <a:pt x="4212993" y="773726"/>
                  <a:pt x="4188713" y="815024"/>
                </a:cubicBezTo>
                <a:cubicBezTo>
                  <a:pt x="3848796" y="1404124"/>
                  <a:pt x="3848796" y="1404124"/>
                  <a:pt x="3848796" y="1404124"/>
                </a:cubicBezTo>
                <a:cubicBezTo>
                  <a:pt x="3824516" y="1445422"/>
                  <a:pt x="3766245" y="1479432"/>
                  <a:pt x="3717686" y="1479432"/>
                </a:cubicBezTo>
                <a:lnTo>
                  <a:pt x="3532648" y="1479432"/>
                </a:lnTo>
                <a:lnTo>
                  <a:pt x="3126248" y="1479432"/>
                </a:lnTo>
                <a:lnTo>
                  <a:pt x="3037852" y="1479432"/>
                </a:lnTo>
                <a:lnTo>
                  <a:pt x="2852814" y="1479432"/>
                </a:lnTo>
                <a:lnTo>
                  <a:pt x="2580482" y="1479432"/>
                </a:lnTo>
                <a:lnTo>
                  <a:pt x="2446414" y="1479432"/>
                </a:lnTo>
                <a:lnTo>
                  <a:pt x="2291630" y="1479432"/>
                </a:lnTo>
                <a:lnTo>
                  <a:pt x="1900647" y="1479432"/>
                </a:lnTo>
                <a:lnTo>
                  <a:pt x="1745864" y="1479432"/>
                </a:lnTo>
                <a:lnTo>
                  <a:pt x="1611796" y="1479432"/>
                </a:lnTo>
                <a:lnTo>
                  <a:pt x="1168160" y="1479432"/>
                </a:lnTo>
                <a:lnTo>
                  <a:pt x="1066030" y="1479432"/>
                </a:lnTo>
                <a:lnTo>
                  <a:pt x="488326" y="1479432"/>
                </a:lnTo>
                <a:cubicBezTo>
                  <a:pt x="440981" y="1479432"/>
                  <a:pt x="381495" y="1445422"/>
                  <a:pt x="357216" y="1404124"/>
                </a:cubicBezTo>
                <a:cubicBezTo>
                  <a:pt x="17299" y="815024"/>
                  <a:pt x="17299" y="815024"/>
                  <a:pt x="17299" y="815024"/>
                </a:cubicBezTo>
                <a:cubicBezTo>
                  <a:pt x="-5767" y="773726"/>
                  <a:pt x="-5767" y="705706"/>
                  <a:pt x="17299" y="664408"/>
                </a:cubicBezTo>
                <a:cubicBezTo>
                  <a:pt x="357216" y="75308"/>
                  <a:pt x="357216" y="75308"/>
                  <a:pt x="357216" y="75308"/>
                </a:cubicBezTo>
                <a:cubicBezTo>
                  <a:pt x="381495" y="34010"/>
                  <a:pt x="440981" y="0"/>
                  <a:pt x="488326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330200" dist="127000" dir="2700000" algn="tl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48414" y="966364"/>
            <a:ext cx="925757" cy="664495"/>
            <a:chOff x="897622" y="2414802"/>
            <a:chExt cx="1001347" cy="718753"/>
          </a:xfrm>
        </p:grpSpPr>
        <p:sp>
          <p:nvSpPr>
            <p:cNvPr id="14" name="文本框 13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48414" y="3350252"/>
            <a:ext cx="925757" cy="664495"/>
            <a:chOff x="897622" y="2414802"/>
            <a:chExt cx="1001347" cy="718753"/>
          </a:xfrm>
        </p:grpSpPr>
        <p:sp>
          <p:nvSpPr>
            <p:cNvPr id="17" name="文本框 16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6487" y="2256414"/>
            <a:ext cx="925757" cy="664495"/>
            <a:chOff x="897622" y="2414802"/>
            <a:chExt cx="1001347" cy="718753"/>
          </a:xfrm>
        </p:grpSpPr>
        <p:sp>
          <p:nvSpPr>
            <p:cNvPr id="20" name="文本框 19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86487" y="4580036"/>
            <a:ext cx="925757" cy="664495"/>
            <a:chOff x="897622" y="2414802"/>
            <a:chExt cx="1001347" cy="718753"/>
          </a:xfrm>
        </p:grpSpPr>
        <p:sp>
          <p:nvSpPr>
            <p:cNvPr id="23" name="文本框 22"/>
            <p:cNvSpPr txBox="1"/>
            <p:nvPr/>
          </p:nvSpPr>
          <p:spPr>
            <a:xfrm>
              <a:off x="986173" y="2414802"/>
              <a:ext cx="802264" cy="632523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15875">
                    <a:noFill/>
                  </a:ln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ln w="158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97622" y="2856062"/>
              <a:ext cx="1001347" cy="27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OPTION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638302" y="2425114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38302" y="4824281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766835" y="1224965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66835" y="3586030"/>
            <a:ext cx="1840655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624962" y="28411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24962" y="512784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90088" y="3919289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90088" y="1546505"/>
            <a:ext cx="1472725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5996058" y="866099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5996058" y="3234786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526707" y="2143754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3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4526707" y="4512441"/>
            <a:ext cx="1300311" cy="147946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  <a:gd name="connsiteX0" fmla="*/ 2926 w 9929"/>
              <a:gd name="connsiteY0" fmla="*/ 10000 h 10036"/>
              <a:gd name="connsiteX1" fmla="*/ 2141 w 9929"/>
              <a:gd name="connsiteY1" fmla="*/ 9491 h 10036"/>
              <a:gd name="connsiteX2" fmla="*/ 104 w 9929"/>
              <a:gd name="connsiteY2" fmla="*/ 5509 h 10036"/>
              <a:gd name="connsiteX3" fmla="*/ 104 w 9929"/>
              <a:gd name="connsiteY3" fmla="*/ 4491 h 10036"/>
              <a:gd name="connsiteX4" fmla="*/ 2141 w 9929"/>
              <a:gd name="connsiteY4" fmla="*/ 509 h 10036"/>
              <a:gd name="connsiteX5" fmla="*/ 2926 w 9929"/>
              <a:gd name="connsiteY5" fmla="*/ 0 h 10036"/>
              <a:gd name="connsiteX6" fmla="*/ 6999 w 9929"/>
              <a:gd name="connsiteY6" fmla="*/ 0 h 10036"/>
              <a:gd name="connsiteX7" fmla="*/ 7784 w 9929"/>
              <a:gd name="connsiteY7" fmla="*/ 509 h 10036"/>
              <a:gd name="connsiteX8" fmla="*/ 9821 w 9929"/>
              <a:gd name="connsiteY8" fmla="*/ 4491 h 10036"/>
              <a:gd name="connsiteX9" fmla="*/ 9821 w 9929"/>
              <a:gd name="connsiteY9" fmla="*/ 5509 h 10036"/>
              <a:gd name="connsiteX10" fmla="*/ 7784 w 9929"/>
              <a:gd name="connsiteY10" fmla="*/ 9491 h 10036"/>
              <a:gd name="connsiteX11" fmla="*/ 2926 w 9929"/>
              <a:gd name="connsiteY11" fmla="*/ 10000 h 10036"/>
              <a:gd name="connsiteX0-1" fmla="*/ 2947 w 10000"/>
              <a:gd name="connsiteY0-2" fmla="*/ 9964 h 9964"/>
              <a:gd name="connsiteX1-3" fmla="*/ 2156 w 10000"/>
              <a:gd name="connsiteY1-4" fmla="*/ 9457 h 9964"/>
              <a:gd name="connsiteX2-5" fmla="*/ 105 w 10000"/>
              <a:gd name="connsiteY2-6" fmla="*/ 5489 h 9964"/>
              <a:gd name="connsiteX3-7" fmla="*/ 105 w 10000"/>
              <a:gd name="connsiteY3-8" fmla="*/ 4475 h 9964"/>
              <a:gd name="connsiteX4-9" fmla="*/ 2156 w 10000"/>
              <a:gd name="connsiteY4-10" fmla="*/ 507 h 9964"/>
              <a:gd name="connsiteX5-11" fmla="*/ 2947 w 10000"/>
              <a:gd name="connsiteY5-12" fmla="*/ 0 h 9964"/>
              <a:gd name="connsiteX6-13" fmla="*/ 7049 w 10000"/>
              <a:gd name="connsiteY6-14" fmla="*/ 0 h 9964"/>
              <a:gd name="connsiteX7-15" fmla="*/ 7840 w 10000"/>
              <a:gd name="connsiteY7-16" fmla="*/ 507 h 9964"/>
              <a:gd name="connsiteX8-17" fmla="*/ 9891 w 10000"/>
              <a:gd name="connsiteY8-18" fmla="*/ 4475 h 9964"/>
              <a:gd name="connsiteX9-19" fmla="*/ 9891 w 10000"/>
              <a:gd name="connsiteY9-20" fmla="*/ 5489 h 9964"/>
              <a:gd name="connsiteX10-21" fmla="*/ 2947 w 10000"/>
              <a:gd name="connsiteY10-22" fmla="*/ 9964 h 9964"/>
              <a:gd name="connsiteX0-23" fmla="*/ 2947 w 10070"/>
              <a:gd name="connsiteY0-24" fmla="*/ 10000 h 10000"/>
              <a:gd name="connsiteX1-25" fmla="*/ 2156 w 10070"/>
              <a:gd name="connsiteY1-26" fmla="*/ 9491 h 10000"/>
              <a:gd name="connsiteX2-27" fmla="*/ 105 w 10070"/>
              <a:gd name="connsiteY2-28" fmla="*/ 5509 h 10000"/>
              <a:gd name="connsiteX3-29" fmla="*/ 105 w 10070"/>
              <a:gd name="connsiteY3-30" fmla="*/ 4491 h 10000"/>
              <a:gd name="connsiteX4-31" fmla="*/ 2156 w 10070"/>
              <a:gd name="connsiteY4-32" fmla="*/ 509 h 10000"/>
              <a:gd name="connsiteX5-33" fmla="*/ 2947 w 10070"/>
              <a:gd name="connsiteY5-34" fmla="*/ 0 h 10000"/>
              <a:gd name="connsiteX6-35" fmla="*/ 7049 w 10070"/>
              <a:gd name="connsiteY6-36" fmla="*/ 0 h 10000"/>
              <a:gd name="connsiteX7-37" fmla="*/ 7840 w 10070"/>
              <a:gd name="connsiteY7-38" fmla="*/ 509 h 10000"/>
              <a:gd name="connsiteX8-39" fmla="*/ 9891 w 10070"/>
              <a:gd name="connsiteY8-40" fmla="*/ 4491 h 10000"/>
              <a:gd name="connsiteX9-41" fmla="*/ 2947 w 10070"/>
              <a:gd name="connsiteY9-42" fmla="*/ 10000 h 10000"/>
              <a:gd name="connsiteX0-43" fmla="*/ 2947 w 8049"/>
              <a:gd name="connsiteY0-44" fmla="*/ 10391 h 10391"/>
              <a:gd name="connsiteX1-45" fmla="*/ 2156 w 8049"/>
              <a:gd name="connsiteY1-46" fmla="*/ 9882 h 10391"/>
              <a:gd name="connsiteX2-47" fmla="*/ 105 w 8049"/>
              <a:gd name="connsiteY2-48" fmla="*/ 5900 h 10391"/>
              <a:gd name="connsiteX3-49" fmla="*/ 105 w 8049"/>
              <a:gd name="connsiteY3-50" fmla="*/ 4882 h 10391"/>
              <a:gd name="connsiteX4-51" fmla="*/ 2156 w 8049"/>
              <a:gd name="connsiteY4-52" fmla="*/ 900 h 10391"/>
              <a:gd name="connsiteX5-53" fmla="*/ 2947 w 8049"/>
              <a:gd name="connsiteY5-54" fmla="*/ 391 h 10391"/>
              <a:gd name="connsiteX6-55" fmla="*/ 7049 w 8049"/>
              <a:gd name="connsiteY6-56" fmla="*/ 391 h 10391"/>
              <a:gd name="connsiteX7-57" fmla="*/ 7840 w 8049"/>
              <a:gd name="connsiteY7-58" fmla="*/ 900 h 10391"/>
              <a:gd name="connsiteX8-59" fmla="*/ 2947 w 8049"/>
              <a:gd name="connsiteY8-60" fmla="*/ 10391 h 10391"/>
              <a:gd name="connsiteX0-61" fmla="*/ 3660 w 9981"/>
              <a:gd name="connsiteY0-62" fmla="*/ 9640 h 9640"/>
              <a:gd name="connsiteX1-63" fmla="*/ 2678 w 9981"/>
              <a:gd name="connsiteY1-64" fmla="*/ 9150 h 9640"/>
              <a:gd name="connsiteX2-65" fmla="*/ 129 w 9981"/>
              <a:gd name="connsiteY2-66" fmla="*/ 5318 h 9640"/>
              <a:gd name="connsiteX3-67" fmla="*/ 129 w 9981"/>
              <a:gd name="connsiteY3-68" fmla="*/ 4338 h 9640"/>
              <a:gd name="connsiteX4-69" fmla="*/ 2678 w 9981"/>
              <a:gd name="connsiteY4-70" fmla="*/ 506 h 9640"/>
              <a:gd name="connsiteX5-71" fmla="*/ 3660 w 9981"/>
              <a:gd name="connsiteY5-72" fmla="*/ 16 h 9640"/>
              <a:gd name="connsiteX6-73" fmla="*/ 8757 w 9981"/>
              <a:gd name="connsiteY6-74" fmla="*/ 16 h 9640"/>
              <a:gd name="connsiteX7-75" fmla="*/ 9739 w 9981"/>
              <a:gd name="connsiteY7-76" fmla="*/ 506 h 9640"/>
              <a:gd name="connsiteX8-77" fmla="*/ 3660 w 9981"/>
              <a:gd name="connsiteY8-78" fmla="*/ 9640 h 9640"/>
              <a:gd name="connsiteX0-79" fmla="*/ 3667 w 9758"/>
              <a:gd name="connsiteY0-80" fmla="*/ 10713 h 10713"/>
              <a:gd name="connsiteX1-81" fmla="*/ 2683 w 9758"/>
              <a:gd name="connsiteY1-82" fmla="*/ 10205 h 10713"/>
              <a:gd name="connsiteX2-83" fmla="*/ 129 w 9758"/>
              <a:gd name="connsiteY2-84" fmla="*/ 6230 h 10713"/>
              <a:gd name="connsiteX3-85" fmla="*/ 129 w 9758"/>
              <a:gd name="connsiteY3-86" fmla="*/ 5213 h 10713"/>
              <a:gd name="connsiteX4-87" fmla="*/ 2683 w 9758"/>
              <a:gd name="connsiteY4-88" fmla="*/ 1238 h 10713"/>
              <a:gd name="connsiteX5-89" fmla="*/ 3667 w 9758"/>
              <a:gd name="connsiteY5-90" fmla="*/ 730 h 10713"/>
              <a:gd name="connsiteX6-91" fmla="*/ 8774 w 9758"/>
              <a:gd name="connsiteY6-92" fmla="*/ 730 h 10713"/>
              <a:gd name="connsiteX7-93" fmla="*/ 9758 w 9758"/>
              <a:gd name="connsiteY7-94" fmla="*/ 1238 h 10713"/>
              <a:gd name="connsiteX8-95" fmla="*/ 3667 w 9758"/>
              <a:gd name="connsiteY8-96" fmla="*/ 10713 h 10713"/>
              <a:gd name="connsiteX0-97" fmla="*/ 3758 w 10000"/>
              <a:gd name="connsiteY0-98" fmla="*/ 9319 h 9319"/>
              <a:gd name="connsiteX1-99" fmla="*/ 2750 w 10000"/>
              <a:gd name="connsiteY1-100" fmla="*/ 8845 h 9319"/>
              <a:gd name="connsiteX2-101" fmla="*/ 132 w 10000"/>
              <a:gd name="connsiteY2-102" fmla="*/ 5134 h 9319"/>
              <a:gd name="connsiteX3-103" fmla="*/ 132 w 10000"/>
              <a:gd name="connsiteY3-104" fmla="*/ 4185 h 9319"/>
              <a:gd name="connsiteX4-105" fmla="*/ 2750 w 10000"/>
              <a:gd name="connsiteY4-106" fmla="*/ 475 h 9319"/>
              <a:gd name="connsiteX5-107" fmla="*/ 3758 w 10000"/>
              <a:gd name="connsiteY5-108" fmla="*/ 0 h 9319"/>
              <a:gd name="connsiteX6-109" fmla="*/ 8992 w 10000"/>
              <a:gd name="connsiteY6-110" fmla="*/ 0 h 9319"/>
              <a:gd name="connsiteX7-111" fmla="*/ 10000 w 10000"/>
              <a:gd name="connsiteY7-112" fmla="*/ 475 h 9319"/>
              <a:gd name="connsiteX8-113" fmla="*/ 3758 w 10000"/>
              <a:gd name="connsiteY8-114" fmla="*/ 9319 h 9319"/>
              <a:gd name="connsiteX0-115" fmla="*/ 3758 w 10000"/>
              <a:gd name="connsiteY0-116" fmla="*/ 10000 h 10000"/>
              <a:gd name="connsiteX1-117" fmla="*/ 2750 w 10000"/>
              <a:gd name="connsiteY1-118" fmla="*/ 9491 h 10000"/>
              <a:gd name="connsiteX2-119" fmla="*/ 132 w 10000"/>
              <a:gd name="connsiteY2-120" fmla="*/ 5509 h 10000"/>
              <a:gd name="connsiteX3-121" fmla="*/ 132 w 10000"/>
              <a:gd name="connsiteY3-122" fmla="*/ 4491 h 10000"/>
              <a:gd name="connsiteX4-123" fmla="*/ 2750 w 10000"/>
              <a:gd name="connsiteY4-124" fmla="*/ 510 h 10000"/>
              <a:gd name="connsiteX5-125" fmla="*/ 3758 w 10000"/>
              <a:gd name="connsiteY5-126" fmla="*/ 0 h 10000"/>
              <a:gd name="connsiteX6-127" fmla="*/ 8992 w 10000"/>
              <a:gd name="connsiteY6-128" fmla="*/ 0 h 10000"/>
              <a:gd name="connsiteX7-129" fmla="*/ 10000 w 10000"/>
              <a:gd name="connsiteY7-130" fmla="*/ 510 h 10000"/>
              <a:gd name="connsiteX8-131" fmla="*/ 3758 w 10000"/>
              <a:gd name="connsiteY8-132" fmla="*/ 10000 h 10000"/>
              <a:gd name="connsiteX0-133" fmla="*/ 3758 w 10000"/>
              <a:gd name="connsiteY0-134" fmla="*/ 10000 h 10000"/>
              <a:gd name="connsiteX1-135" fmla="*/ 2750 w 10000"/>
              <a:gd name="connsiteY1-136" fmla="*/ 9491 h 10000"/>
              <a:gd name="connsiteX2-137" fmla="*/ 132 w 10000"/>
              <a:gd name="connsiteY2-138" fmla="*/ 5509 h 10000"/>
              <a:gd name="connsiteX3-139" fmla="*/ 132 w 10000"/>
              <a:gd name="connsiteY3-140" fmla="*/ 4491 h 10000"/>
              <a:gd name="connsiteX4-141" fmla="*/ 2750 w 10000"/>
              <a:gd name="connsiteY4-142" fmla="*/ 510 h 10000"/>
              <a:gd name="connsiteX5-143" fmla="*/ 3758 w 10000"/>
              <a:gd name="connsiteY5-144" fmla="*/ 0 h 10000"/>
              <a:gd name="connsiteX6-145" fmla="*/ 8992 w 10000"/>
              <a:gd name="connsiteY6-146" fmla="*/ 0 h 10000"/>
              <a:gd name="connsiteX7-147" fmla="*/ 10000 w 10000"/>
              <a:gd name="connsiteY7-148" fmla="*/ 510 h 10000"/>
              <a:gd name="connsiteX8-149" fmla="*/ 7779 w 10000"/>
              <a:gd name="connsiteY8-150" fmla="*/ 5715 h 10000"/>
              <a:gd name="connsiteX9-151" fmla="*/ 3758 w 10000"/>
              <a:gd name="connsiteY9-152" fmla="*/ 10000 h 10000"/>
              <a:gd name="connsiteX0-153" fmla="*/ 3758 w 10000"/>
              <a:gd name="connsiteY0-154" fmla="*/ 10000 h 10000"/>
              <a:gd name="connsiteX1-155" fmla="*/ 2750 w 10000"/>
              <a:gd name="connsiteY1-156" fmla="*/ 9491 h 10000"/>
              <a:gd name="connsiteX2-157" fmla="*/ 132 w 10000"/>
              <a:gd name="connsiteY2-158" fmla="*/ 5509 h 10000"/>
              <a:gd name="connsiteX3-159" fmla="*/ 132 w 10000"/>
              <a:gd name="connsiteY3-160" fmla="*/ 4491 h 10000"/>
              <a:gd name="connsiteX4-161" fmla="*/ 2750 w 10000"/>
              <a:gd name="connsiteY4-162" fmla="*/ 510 h 10000"/>
              <a:gd name="connsiteX5-163" fmla="*/ 3758 w 10000"/>
              <a:gd name="connsiteY5-164" fmla="*/ 0 h 10000"/>
              <a:gd name="connsiteX6-165" fmla="*/ 8992 w 10000"/>
              <a:gd name="connsiteY6-166" fmla="*/ 0 h 10000"/>
              <a:gd name="connsiteX7-167" fmla="*/ 10000 w 10000"/>
              <a:gd name="connsiteY7-168" fmla="*/ 510 h 10000"/>
              <a:gd name="connsiteX8-169" fmla="*/ 7779 w 10000"/>
              <a:gd name="connsiteY8-170" fmla="*/ 5715 h 10000"/>
              <a:gd name="connsiteX9-171" fmla="*/ 3758 w 10000"/>
              <a:gd name="connsiteY9-172" fmla="*/ 10000 h 10000"/>
              <a:gd name="connsiteX0-173" fmla="*/ 3758 w 10000"/>
              <a:gd name="connsiteY0-174" fmla="*/ 10000 h 10000"/>
              <a:gd name="connsiteX1-175" fmla="*/ 2750 w 10000"/>
              <a:gd name="connsiteY1-176" fmla="*/ 9491 h 10000"/>
              <a:gd name="connsiteX2-177" fmla="*/ 132 w 10000"/>
              <a:gd name="connsiteY2-178" fmla="*/ 5509 h 10000"/>
              <a:gd name="connsiteX3-179" fmla="*/ 132 w 10000"/>
              <a:gd name="connsiteY3-180" fmla="*/ 4491 h 10000"/>
              <a:gd name="connsiteX4-181" fmla="*/ 2750 w 10000"/>
              <a:gd name="connsiteY4-182" fmla="*/ 510 h 10000"/>
              <a:gd name="connsiteX5-183" fmla="*/ 3758 w 10000"/>
              <a:gd name="connsiteY5-184" fmla="*/ 0 h 10000"/>
              <a:gd name="connsiteX6-185" fmla="*/ 8992 w 10000"/>
              <a:gd name="connsiteY6-186" fmla="*/ 0 h 10000"/>
              <a:gd name="connsiteX7-187" fmla="*/ 10000 w 10000"/>
              <a:gd name="connsiteY7-188" fmla="*/ 510 h 10000"/>
              <a:gd name="connsiteX8-189" fmla="*/ 7779 w 10000"/>
              <a:gd name="connsiteY8-190" fmla="*/ 5715 h 10000"/>
              <a:gd name="connsiteX9-191" fmla="*/ 3758 w 10000"/>
              <a:gd name="connsiteY9-192" fmla="*/ 10000 h 10000"/>
              <a:gd name="connsiteX0-193" fmla="*/ 3758 w 10000"/>
              <a:gd name="connsiteY0-194" fmla="*/ 10000 h 10000"/>
              <a:gd name="connsiteX1-195" fmla="*/ 2750 w 10000"/>
              <a:gd name="connsiteY1-196" fmla="*/ 9491 h 10000"/>
              <a:gd name="connsiteX2-197" fmla="*/ 132 w 10000"/>
              <a:gd name="connsiteY2-198" fmla="*/ 5509 h 10000"/>
              <a:gd name="connsiteX3-199" fmla="*/ 132 w 10000"/>
              <a:gd name="connsiteY3-200" fmla="*/ 4491 h 10000"/>
              <a:gd name="connsiteX4-201" fmla="*/ 2750 w 10000"/>
              <a:gd name="connsiteY4-202" fmla="*/ 510 h 10000"/>
              <a:gd name="connsiteX5-203" fmla="*/ 3758 w 10000"/>
              <a:gd name="connsiteY5-204" fmla="*/ 0 h 10000"/>
              <a:gd name="connsiteX6-205" fmla="*/ 8992 w 10000"/>
              <a:gd name="connsiteY6-206" fmla="*/ 0 h 10000"/>
              <a:gd name="connsiteX7-207" fmla="*/ 10000 w 10000"/>
              <a:gd name="connsiteY7-208" fmla="*/ 510 h 10000"/>
              <a:gd name="connsiteX8-209" fmla="*/ 7657 w 10000"/>
              <a:gd name="connsiteY8-210" fmla="*/ 5358 h 10000"/>
              <a:gd name="connsiteX9-211" fmla="*/ 3758 w 10000"/>
              <a:gd name="connsiteY9-212" fmla="*/ 10000 h 10000"/>
              <a:gd name="connsiteX0-213" fmla="*/ 3758 w 10000"/>
              <a:gd name="connsiteY0-214" fmla="*/ 10000 h 10000"/>
              <a:gd name="connsiteX1-215" fmla="*/ 2750 w 10000"/>
              <a:gd name="connsiteY1-216" fmla="*/ 9491 h 10000"/>
              <a:gd name="connsiteX2-217" fmla="*/ 132 w 10000"/>
              <a:gd name="connsiteY2-218" fmla="*/ 5509 h 10000"/>
              <a:gd name="connsiteX3-219" fmla="*/ 132 w 10000"/>
              <a:gd name="connsiteY3-220" fmla="*/ 4491 h 10000"/>
              <a:gd name="connsiteX4-221" fmla="*/ 2750 w 10000"/>
              <a:gd name="connsiteY4-222" fmla="*/ 510 h 10000"/>
              <a:gd name="connsiteX5-223" fmla="*/ 3758 w 10000"/>
              <a:gd name="connsiteY5-224" fmla="*/ 0 h 10000"/>
              <a:gd name="connsiteX6-225" fmla="*/ 8992 w 10000"/>
              <a:gd name="connsiteY6-226" fmla="*/ 0 h 10000"/>
              <a:gd name="connsiteX7-227" fmla="*/ 10000 w 10000"/>
              <a:gd name="connsiteY7-228" fmla="*/ 510 h 10000"/>
              <a:gd name="connsiteX8-229" fmla="*/ 6803 w 10000"/>
              <a:gd name="connsiteY8-230" fmla="*/ 4894 h 10000"/>
              <a:gd name="connsiteX9-231" fmla="*/ 3758 w 10000"/>
              <a:gd name="connsiteY9-232" fmla="*/ 10000 h 10000"/>
              <a:gd name="connsiteX0-233" fmla="*/ 3758 w 10000"/>
              <a:gd name="connsiteY0-234" fmla="*/ 10000 h 10000"/>
              <a:gd name="connsiteX1-235" fmla="*/ 2750 w 10000"/>
              <a:gd name="connsiteY1-236" fmla="*/ 9491 h 10000"/>
              <a:gd name="connsiteX2-237" fmla="*/ 132 w 10000"/>
              <a:gd name="connsiteY2-238" fmla="*/ 5509 h 10000"/>
              <a:gd name="connsiteX3-239" fmla="*/ 132 w 10000"/>
              <a:gd name="connsiteY3-240" fmla="*/ 4491 h 10000"/>
              <a:gd name="connsiteX4-241" fmla="*/ 2750 w 10000"/>
              <a:gd name="connsiteY4-242" fmla="*/ 510 h 10000"/>
              <a:gd name="connsiteX5-243" fmla="*/ 3758 w 10000"/>
              <a:gd name="connsiteY5-244" fmla="*/ 0 h 10000"/>
              <a:gd name="connsiteX6-245" fmla="*/ 8992 w 10000"/>
              <a:gd name="connsiteY6-246" fmla="*/ 0 h 10000"/>
              <a:gd name="connsiteX7-247" fmla="*/ 10000 w 10000"/>
              <a:gd name="connsiteY7-248" fmla="*/ 510 h 10000"/>
              <a:gd name="connsiteX8-249" fmla="*/ 6803 w 10000"/>
              <a:gd name="connsiteY8-250" fmla="*/ 4894 h 10000"/>
              <a:gd name="connsiteX9-251" fmla="*/ 3758 w 10000"/>
              <a:gd name="connsiteY9-252" fmla="*/ 10000 h 10000"/>
              <a:gd name="connsiteX0-253" fmla="*/ 3758 w 10000"/>
              <a:gd name="connsiteY0-254" fmla="*/ 10000 h 10000"/>
              <a:gd name="connsiteX1-255" fmla="*/ 2750 w 10000"/>
              <a:gd name="connsiteY1-256" fmla="*/ 9491 h 10000"/>
              <a:gd name="connsiteX2-257" fmla="*/ 132 w 10000"/>
              <a:gd name="connsiteY2-258" fmla="*/ 5509 h 10000"/>
              <a:gd name="connsiteX3-259" fmla="*/ 132 w 10000"/>
              <a:gd name="connsiteY3-260" fmla="*/ 4491 h 10000"/>
              <a:gd name="connsiteX4-261" fmla="*/ 2750 w 10000"/>
              <a:gd name="connsiteY4-262" fmla="*/ 510 h 10000"/>
              <a:gd name="connsiteX5-263" fmla="*/ 3758 w 10000"/>
              <a:gd name="connsiteY5-264" fmla="*/ 0 h 10000"/>
              <a:gd name="connsiteX6-265" fmla="*/ 8992 w 10000"/>
              <a:gd name="connsiteY6-266" fmla="*/ 0 h 10000"/>
              <a:gd name="connsiteX7-267" fmla="*/ 10000 w 10000"/>
              <a:gd name="connsiteY7-268" fmla="*/ 510 h 10000"/>
              <a:gd name="connsiteX8-269" fmla="*/ 6803 w 10000"/>
              <a:gd name="connsiteY8-270" fmla="*/ 4894 h 10000"/>
              <a:gd name="connsiteX9-271" fmla="*/ 3758 w 10000"/>
              <a:gd name="connsiteY9-272" fmla="*/ 10000 h 10000"/>
              <a:gd name="connsiteX0-273" fmla="*/ 3758 w 10027"/>
              <a:gd name="connsiteY0-274" fmla="*/ 10000 h 10000"/>
              <a:gd name="connsiteX1-275" fmla="*/ 2750 w 10027"/>
              <a:gd name="connsiteY1-276" fmla="*/ 9491 h 10000"/>
              <a:gd name="connsiteX2-277" fmla="*/ 132 w 10027"/>
              <a:gd name="connsiteY2-278" fmla="*/ 5509 h 10000"/>
              <a:gd name="connsiteX3-279" fmla="*/ 132 w 10027"/>
              <a:gd name="connsiteY3-280" fmla="*/ 4491 h 10000"/>
              <a:gd name="connsiteX4-281" fmla="*/ 2750 w 10027"/>
              <a:gd name="connsiteY4-282" fmla="*/ 510 h 10000"/>
              <a:gd name="connsiteX5-283" fmla="*/ 3758 w 10027"/>
              <a:gd name="connsiteY5-284" fmla="*/ 0 h 10000"/>
              <a:gd name="connsiteX6-285" fmla="*/ 8992 w 10027"/>
              <a:gd name="connsiteY6-286" fmla="*/ 0 h 10000"/>
              <a:gd name="connsiteX7-287" fmla="*/ 10000 w 10027"/>
              <a:gd name="connsiteY7-288" fmla="*/ 510 h 10000"/>
              <a:gd name="connsiteX8-289" fmla="*/ 6803 w 10027"/>
              <a:gd name="connsiteY8-290" fmla="*/ 4894 h 10000"/>
              <a:gd name="connsiteX9-291" fmla="*/ 3758 w 10027"/>
              <a:gd name="connsiteY9-292" fmla="*/ 10000 h 10000"/>
              <a:gd name="connsiteX0-293" fmla="*/ 3758 w 10033"/>
              <a:gd name="connsiteY0-294" fmla="*/ 10000 h 10000"/>
              <a:gd name="connsiteX1-295" fmla="*/ 2750 w 10033"/>
              <a:gd name="connsiteY1-296" fmla="*/ 9491 h 10000"/>
              <a:gd name="connsiteX2-297" fmla="*/ 132 w 10033"/>
              <a:gd name="connsiteY2-298" fmla="*/ 5509 h 10000"/>
              <a:gd name="connsiteX3-299" fmla="*/ 132 w 10033"/>
              <a:gd name="connsiteY3-300" fmla="*/ 4491 h 10000"/>
              <a:gd name="connsiteX4-301" fmla="*/ 2750 w 10033"/>
              <a:gd name="connsiteY4-302" fmla="*/ 510 h 10000"/>
              <a:gd name="connsiteX5-303" fmla="*/ 3758 w 10033"/>
              <a:gd name="connsiteY5-304" fmla="*/ 0 h 10000"/>
              <a:gd name="connsiteX6-305" fmla="*/ 8992 w 10033"/>
              <a:gd name="connsiteY6-306" fmla="*/ 0 h 10000"/>
              <a:gd name="connsiteX7-307" fmla="*/ 10000 w 10033"/>
              <a:gd name="connsiteY7-308" fmla="*/ 510 h 10000"/>
              <a:gd name="connsiteX8-309" fmla="*/ 6864 w 10033"/>
              <a:gd name="connsiteY8-310" fmla="*/ 5055 h 10000"/>
              <a:gd name="connsiteX9-311" fmla="*/ 3758 w 10033"/>
              <a:gd name="connsiteY9-312" fmla="*/ 10000 h 10000"/>
              <a:gd name="connsiteX0-313" fmla="*/ 3758 w 10035"/>
              <a:gd name="connsiteY0-314" fmla="*/ 10000 h 10000"/>
              <a:gd name="connsiteX1-315" fmla="*/ 2750 w 10035"/>
              <a:gd name="connsiteY1-316" fmla="*/ 9491 h 10000"/>
              <a:gd name="connsiteX2-317" fmla="*/ 132 w 10035"/>
              <a:gd name="connsiteY2-318" fmla="*/ 5509 h 10000"/>
              <a:gd name="connsiteX3-319" fmla="*/ 132 w 10035"/>
              <a:gd name="connsiteY3-320" fmla="*/ 4491 h 10000"/>
              <a:gd name="connsiteX4-321" fmla="*/ 2750 w 10035"/>
              <a:gd name="connsiteY4-322" fmla="*/ 510 h 10000"/>
              <a:gd name="connsiteX5-323" fmla="*/ 3758 w 10035"/>
              <a:gd name="connsiteY5-324" fmla="*/ 0 h 10000"/>
              <a:gd name="connsiteX6-325" fmla="*/ 8992 w 10035"/>
              <a:gd name="connsiteY6-326" fmla="*/ 0 h 10000"/>
              <a:gd name="connsiteX7-327" fmla="*/ 10000 w 10035"/>
              <a:gd name="connsiteY7-328" fmla="*/ 510 h 10000"/>
              <a:gd name="connsiteX8-329" fmla="*/ 6864 w 10035"/>
              <a:gd name="connsiteY8-330" fmla="*/ 5055 h 10000"/>
              <a:gd name="connsiteX9-331" fmla="*/ 3758 w 10035"/>
              <a:gd name="connsiteY9-332" fmla="*/ 10000 h 10000"/>
              <a:gd name="connsiteX0-333" fmla="*/ 3758 w 10008"/>
              <a:gd name="connsiteY0-334" fmla="*/ 10000 h 10000"/>
              <a:gd name="connsiteX1-335" fmla="*/ 2750 w 10008"/>
              <a:gd name="connsiteY1-336" fmla="*/ 9491 h 10000"/>
              <a:gd name="connsiteX2-337" fmla="*/ 132 w 10008"/>
              <a:gd name="connsiteY2-338" fmla="*/ 5509 h 10000"/>
              <a:gd name="connsiteX3-339" fmla="*/ 132 w 10008"/>
              <a:gd name="connsiteY3-340" fmla="*/ 4491 h 10000"/>
              <a:gd name="connsiteX4-341" fmla="*/ 2750 w 10008"/>
              <a:gd name="connsiteY4-342" fmla="*/ 510 h 10000"/>
              <a:gd name="connsiteX5-343" fmla="*/ 3758 w 10008"/>
              <a:gd name="connsiteY5-344" fmla="*/ 0 h 10000"/>
              <a:gd name="connsiteX6-345" fmla="*/ 8992 w 10008"/>
              <a:gd name="connsiteY6-346" fmla="*/ 0 h 10000"/>
              <a:gd name="connsiteX7-347" fmla="*/ 10000 w 10008"/>
              <a:gd name="connsiteY7-348" fmla="*/ 510 h 10000"/>
              <a:gd name="connsiteX8-349" fmla="*/ 6864 w 10008"/>
              <a:gd name="connsiteY8-350" fmla="*/ 5055 h 10000"/>
              <a:gd name="connsiteX9-351" fmla="*/ 3758 w 10008"/>
              <a:gd name="connsiteY9-352" fmla="*/ 10000 h 10000"/>
              <a:gd name="connsiteX0-353" fmla="*/ 3758 w 10031"/>
              <a:gd name="connsiteY0-354" fmla="*/ 10000 h 10000"/>
              <a:gd name="connsiteX1-355" fmla="*/ 2750 w 10031"/>
              <a:gd name="connsiteY1-356" fmla="*/ 9491 h 10000"/>
              <a:gd name="connsiteX2-357" fmla="*/ 132 w 10031"/>
              <a:gd name="connsiteY2-358" fmla="*/ 5509 h 10000"/>
              <a:gd name="connsiteX3-359" fmla="*/ 132 w 10031"/>
              <a:gd name="connsiteY3-360" fmla="*/ 4491 h 10000"/>
              <a:gd name="connsiteX4-361" fmla="*/ 2750 w 10031"/>
              <a:gd name="connsiteY4-362" fmla="*/ 510 h 10000"/>
              <a:gd name="connsiteX5-363" fmla="*/ 3758 w 10031"/>
              <a:gd name="connsiteY5-364" fmla="*/ 0 h 10000"/>
              <a:gd name="connsiteX6-365" fmla="*/ 8992 w 10031"/>
              <a:gd name="connsiteY6-366" fmla="*/ 0 h 10000"/>
              <a:gd name="connsiteX7-367" fmla="*/ 10000 w 10031"/>
              <a:gd name="connsiteY7-368" fmla="*/ 510 h 10000"/>
              <a:gd name="connsiteX8-369" fmla="*/ 6864 w 10031"/>
              <a:gd name="connsiteY8-370" fmla="*/ 5055 h 10000"/>
              <a:gd name="connsiteX9-371" fmla="*/ 3758 w 10031"/>
              <a:gd name="connsiteY9-372" fmla="*/ 10000 h 10000"/>
              <a:gd name="connsiteX0-373" fmla="*/ 3758 w 10031"/>
              <a:gd name="connsiteY0-374" fmla="*/ 10000 h 10000"/>
              <a:gd name="connsiteX1-375" fmla="*/ 2750 w 10031"/>
              <a:gd name="connsiteY1-376" fmla="*/ 9491 h 10000"/>
              <a:gd name="connsiteX2-377" fmla="*/ 132 w 10031"/>
              <a:gd name="connsiteY2-378" fmla="*/ 5509 h 10000"/>
              <a:gd name="connsiteX3-379" fmla="*/ 132 w 10031"/>
              <a:gd name="connsiteY3-380" fmla="*/ 4491 h 10000"/>
              <a:gd name="connsiteX4-381" fmla="*/ 2750 w 10031"/>
              <a:gd name="connsiteY4-382" fmla="*/ 510 h 10000"/>
              <a:gd name="connsiteX5-383" fmla="*/ 3758 w 10031"/>
              <a:gd name="connsiteY5-384" fmla="*/ 0 h 10000"/>
              <a:gd name="connsiteX6-385" fmla="*/ 8992 w 10031"/>
              <a:gd name="connsiteY6-386" fmla="*/ 0 h 10000"/>
              <a:gd name="connsiteX7-387" fmla="*/ 10000 w 10031"/>
              <a:gd name="connsiteY7-388" fmla="*/ 510 h 10000"/>
              <a:gd name="connsiteX8-389" fmla="*/ 6864 w 10031"/>
              <a:gd name="connsiteY8-390" fmla="*/ 5055 h 10000"/>
              <a:gd name="connsiteX9-391" fmla="*/ 3758 w 10031"/>
              <a:gd name="connsiteY9-392" fmla="*/ 10000 h 10000"/>
              <a:gd name="connsiteX0-393" fmla="*/ 3758 w 10035"/>
              <a:gd name="connsiteY0-394" fmla="*/ 10000 h 10000"/>
              <a:gd name="connsiteX1-395" fmla="*/ 2750 w 10035"/>
              <a:gd name="connsiteY1-396" fmla="*/ 9491 h 10000"/>
              <a:gd name="connsiteX2-397" fmla="*/ 132 w 10035"/>
              <a:gd name="connsiteY2-398" fmla="*/ 5509 h 10000"/>
              <a:gd name="connsiteX3-399" fmla="*/ 132 w 10035"/>
              <a:gd name="connsiteY3-400" fmla="*/ 4491 h 10000"/>
              <a:gd name="connsiteX4-401" fmla="*/ 2750 w 10035"/>
              <a:gd name="connsiteY4-402" fmla="*/ 510 h 10000"/>
              <a:gd name="connsiteX5-403" fmla="*/ 3758 w 10035"/>
              <a:gd name="connsiteY5-404" fmla="*/ 0 h 10000"/>
              <a:gd name="connsiteX6-405" fmla="*/ 8992 w 10035"/>
              <a:gd name="connsiteY6-406" fmla="*/ 0 h 10000"/>
              <a:gd name="connsiteX7-407" fmla="*/ 10000 w 10035"/>
              <a:gd name="connsiteY7-408" fmla="*/ 510 h 10000"/>
              <a:gd name="connsiteX8-409" fmla="*/ 6864 w 10035"/>
              <a:gd name="connsiteY8-410" fmla="*/ 5055 h 10000"/>
              <a:gd name="connsiteX9-411" fmla="*/ 3758 w 10035"/>
              <a:gd name="connsiteY9-412" fmla="*/ 10000 h 10000"/>
              <a:gd name="connsiteX0-413" fmla="*/ 3758 w 10008"/>
              <a:gd name="connsiteY0-414" fmla="*/ 10000 h 10000"/>
              <a:gd name="connsiteX1-415" fmla="*/ 2750 w 10008"/>
              <a:gd name="connsiteY1-416" fmla="*/ 9491 h 10000"/>
              <a:gd name="connsiteX2-417" fmla="*/ 132 w 10008"/>
              <a:gd name="connsiteY2-418" fmla="*/ 5509 h 10000"/>
              <a:gd name="connsiteX3-419" fmla="*/ 132 w 10008"/>
              <a:gd name="connsiteY3-420" fmla="*/ 4491 h 10000"/>
              <a:gd name="connsiteX4-421" fmla="*/ 2750 w 10008"/>
              <a:gd name="connsiteY4-422" fmla="*/ 510 h 10000"/>
              <a:gd name="connsiteX5-423" fmla="*/ 3758 w 10008"/>
              <a:gd name="connsiteY5-424" fmla="*/ 0 h 10000"/>
              <a:gd name="connsiteX6-425" fmla="*/ 8992 w 10008"/>
              <a:gd name="connsiteY6-426" fmla="*/ 0 h 10000"/>
              <a:gd name="connsiteX7-427" fmla="*/ 10000 w 10008"/>
              <a:gd name="connsiteY7-428" fmla="*/ 510 h 10000"/>
              <a:gd name="connsiteX8-429" fmla="*/ 6864 w 10008"/>
              <a:gd name="connsiteY8-430" fmla="*/ 5055 h 10000"/>
              <a:gd name="connsiteX9-431" fmla="*/ 3758 w 10008"/>
              <a:gd name="connsiteY9-432" fmla="*/ 10000 h 10000"/>
              <a:gd name="connsiteX0-433" fmla="*/ 3758 w 10008"/>
              <a:gd name="connsiteY0-434" fmla="*/ 10000 h 10000"/>
              <a:gd name="connsiteX1-435" fmla="*/ 2750 w 10008"/>
              <a:gd name="connsiteY1-436" fmla="*/ 9491 h 10000"/>
              <a:gd name="connsiteX2-437" fmla="*/ 132 w 10008"/>
              <a:gd name="connsiteY2-438" fmla="*/ 5509 h 10000"/>
              <a:gd name="connsiteX3-439" fmla="*/ 132 w 10008"/>
              <a:gd name="connsiteY3-440" fmla="*/ 4491 h 10000"/>
              <a:gd name="connsiteX4-441" fmla="*/ 2750 w 10008"/>
              <a:gd name="connsiteY4-442" fmla="*/ 510 h 10000"/>
              <a:gd name="connsiteX5-443" fmla="*/ 3758 w 10008"/>
              <a:gd name="connsiteY5-444" fmla="*/ 0 h 10000"/>
              <a:gd name="connsiteX6-445" fmla="*/ 8992 w 10008"/>
              <a:gd name="connsiteY6-446" fmla="*/ 0 h 10000"/>
              <a:gd name="connsiteX7-447" fmla="*/ 10000 w 10008"/>
              <a:gd name="connsiteY7-448" fmla="*/ 510 h 10000"/>
              <a:gd name="connsiteX8-449" fmla="*/ 6864 w 10008"/>
              <a:gd name="connsiteY8-450" fmla="*/ 5055 h 10000"/>
              <a:gd name="connsiteX9-451" fmla="*/ 3758 w 10008"/>
              <a:gd name="connsiteY9-452" fmla="*/ 10000 h 10000"/>
              <a:gd name="connsiteX0-453" fmla="*/ 3758 w 10008"/>
              <a:gd name="connsiteY0-454" fmla="*/ 10000 h 10000"/>
              <a:gd name="connsiteX1-455" fmla="*/ 2750 w 10008"/>
              <a:gd name="connsiteY1-456" fmla="*/ 9491 h 10000"/>
              <a:gd name="connsiteX2-457" fmla="*/ 132 w 10008"/>
              <a:gd name="connsiteY2-458" fmla="*/ 5509 h 10000"/>
              <a:gd name="connsiteX3-459" fmla="*/ 132 w 10008"/>
              <a:gd name="connsiteY3-460" fmla="*/ 4491 h 10000"/>
              <a:gd name="connsiteX4-461" fmla="*/ 2750 w 10008"/>
              <a:gd name="connsiteY4-462" fmla="*/ 510 h 10000"/>
              <a:gd name="connsiteX5-463" fmla="*/ 3758 w 10008"/>
              <a:gd name="connsiteY5-464" fmla="*/ 0 h 10000"/>
              <a:gd name="connsiteX6-465" fmla="*/ 8992 w 10008"/>
              <a:gd name="connsiteY6-466" fmla="*/ 0 h 10000"/>
              <a:gd name="connsiteX7-467" fmla="*/ 10000 w 10008"/>
              <a:gd name="connsiteY7-468" fmla="*/ 510 h 10000"/>
              <a:gd name="connsiteX8-469" fmla="*/ 6864 w 10008"/>
              <a:gd name="connsiteY8-470" fmla="*/ 5055 h 10000"/>
              <a:gd name="connsiteX9-471" fmla="*/ 3758 w 10008"/>
              <a:gd name="connsiteY9-472" fmla="*/ 10000 h 10000"/>
              <a:gd name="connsiteX0-473" fmla="*/ 3758 w 10008"/>
              <a:gd name="connsiteY0-474" fmla="*/ 10000 h 10000"/>
              <a:gd name="connsiteX1-475" fmla="*/ 2750 w 10008"/>
              <a:gd name="connsiteY1-476" fmla="*/ 9491 h 10000"/>
              <a:gd name="connsiteX2-477" fmla="*/ 132 w 10008"/>
              <a:gd name="connsiteY2-478" fmla="*/ 5509 h 10000"/>
              <a:gd name="connsiteX3-479" fmla="*/ 132 w 10008"/>
              <a:gd name="connsiteY3-480" fmla="*/ 4491 h 10000"/>
              <a:gd name="connsiteX4-481" fmla="*/ 2750 w 10008"/>
              <a:gd name="connsiteY4-482" fmla="*/ 510 h 10000"/>
              <a:gd name="connsiteX5-483" fmla="*/ 3758 w 10008"/>
              <a:gd name="connsiteY5-484" fmla="*/ 0 h 10000"/>
              <a:gd name="connsiteX6-485" fmla="*/ 8992 w 10008"/>
              <a:gd name="connsiteY6-486" fmla="*/ 0 h 10000"/>
              <a:gd name="connsiteX7-487" fmla="*/ 10000 w 10008"/>
              <a:gd name="connsiteY7-488" fmla="*/ 510 h 10000"/>
              <a:gd name="connsiteX8-489" fmla="*/ 6864 w 10008"/>
              <a:gd name="connsiteY8-490" fmla="*/ 5055 h 10000"/>
              <a:gd name="connsiteX9-491" fmla="*/ 3758 w 10008"/>
              <a:gd name="connsiteY9-492" fmla="*/ 10000 h 10000"/>
              <a:gd name="connsiteX0-493" fmla="*/ 3758 w 10008"/>
              <a:gd name="connsiteY0-494" fmla="*/ 10000 h 10000"/>
              <a:gd name="connsiteX1-495" fmla="*/ 2750 w 10008"/>
              <a:gd name="connsiteY1-496" fmla="*/ 9491 h 10000"/>
              <a:gd name="connsiteX2-497" fmla="*/ 132 w 10008"/>
              <a:gd name="connsiteY2-498" fmla="*/ 5509 h 10000"/>
              <a:gd name="connsiteX3-499" fmla="*/ 132 w 10008"/>
              <a:gd name="connsiteY3-500" fmla="*/ 4491 h 10000"/>
              <a:gd name="connsiteX4-501" fmla="*/ 2750 w 10008"/>
              <a:gd name="connsiteY4-502" fmla="*/ 510 h 10000"/>
              <a:gd name="connsiteX5-503" fmla="*/ 3758 w 10008"/>
              <a:gd name="connsiteY5-504" fmla="*/ 0 h 10000"/>
              <a:gd name="connsiteX6-505" fmla="*/ 8992 w 10008"/>
              <a:gd name="connsiteY6-506" fmla="*/ 0 h 10000"/>
              <a:gd name="connsiteX7-507" fmla="*/ 10000 w 10008"/>
              <a:gd name="connsiteY7-508" fmla="*/ 510 h 10000"/>
              <a:gd name="connsiteX8-509" fmla="*/ 6864 w 10008"/>
              <a:gd name="connsiteY8-510" fmla="*/ 5055 h 10000"/>
              <a:gd name="connsiteX9-511" fmla="*/ 3758 w 10008"/>
              <a:gd name="connsiteY9-512" fmla="*/ 10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0008" h="10000">
                <a:moveTo>
                  <a:pt x="3758" y="10000"/>
                </a:moveTo>
                <a:cubicBezTo>
                  <a:pt x="3393" y="10000"/>
                  <a:pt x="2935" y="9770"/>
                  <a:pt x="2750" y="9491"/>
                </a:cubicBezTo>
                <a:lnTo>
                  <a:pt x="132" y="5509"/>
                </a:lnTo>
                <a:cubicBezTo>
                  <a:pt x="-44" y="5230"/>
                  <a:pt x="-44" y="4770"/>
                  <a:pt x="132" y="4491"/>
                </a:cubicBezTo>
                <a:lnTo>
                  <a:pt x="2750" y="510"/>
                </a:lnTo>
                <a:cubicBezTo>
                  <a:pt x="2935" y="231"/>
                  <a:pt x="3393" y="0"/>
                  <a:pt x="3758" y="0"/>
                </a:cubicBezTo>
                <a:lnTo>
                  <a:pt x="8992" y="0"/>
                </a:lnTo>
                <a:cubicBezTo>
                  <a:pt x="9365" y="0"/>
                  <a:pt x="9853" y="233"/>
                  <a:pt x="10000" y="510"/>
                </a:cubicBezTo>
                <a:cubicBezTo>
                  <a:pt x="10057" y="2976"/>
                  <a:pt x="9918" y="4465"/>
                  <a:pt x="6864" y="5055"/>
                </a:cubicBezTo>
                <a:cubicBezTo>
                  <a:pt x="3496" y="5539"/>
                  <a:pt x="4596" y="9371"/>
                  <a:pt x="3758" y="10000"/>
                </a:cubicBezTo>
                <a:close/>
              </a:path>
            </a:pathLst>
          </a:custGeom>
          <a:gradFill flip="none" rotWithShape="1">
            <a:gsLst>
              <a:gs pos="50000">
                <a:srgbClr val="FFFFFF">
                  <a:alpha val="20000"/>
                </a:srgbClr>
              </a:gs>
              <a:gs pos="0">
                <a:schemeClr val="bg1">
                  <a:alpha val="0"/>
                </a:schemeClr>
              </a:gs>
              <a:gs pos="74000">
                <a:schemeClr val="bg1">
                  <a:lumMod val="88000"/>
                  <a:lumOff val="12000"/>
                  <a:alpha val="80000"/>
                </a:schemeClr>
              </a:gs>
            </a:gsLst>
            <a:lin ang="2700000" scaled="1"/>
            <a:tileRect/>
          </a:gradFill>
          <a:ln w="127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84003" y="4917803"/>
            <a:ext cx="586768" cy="576563"/>
            <a:chOff x="5037571" y="856343"/>
            <a:chExt cx="715006" cy="702571"/>
          </a:xfrm>
          <a:solidFill>
            <a:schemeClr val="accent4"/>
          </a:solidFill>
        </p:grpSpPr>
        <p:sp>
          <p:nvSpPr>
            <p:cNvPr id="38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35921" y="3699196"/>
            <a:ext cx="583116" cy="550637"/>
            <a:chOff x="6460269" y="872801"/>
            <a:chExt cx="709154" cy="669655"/>
          </a:xfrm>
          <a:solidFill>
            <a:schemeClr val="accent3"/>
          </a:solidFill>
        </p:grpSpPr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518679" y="2549445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45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117701" y="13631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48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3961683" y="1152229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961683" y="3395128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246140" y="1747143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246140" y="3990041"/>
            <a:ext cx="2019939" cy="2019939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4445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468793" y="66661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11550" y="3281466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780463" y="3381494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496006" y="5261709"/>
            <a:ext cx="971231" cy="971231"/>
          </a:xfrm>
          <a:prstGeom prst="roundRect">
            <a:avLst>
              <a:gd name="adj" fmla="val 12557"/>
            </a:avLst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61242" y="666614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81673" y="108009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681673" y="5399939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461242" y="4868071"/>
            <a:ext cx="1168812" cy="1168812"/>
          </a:xfrm>
          <a:prstGeom prst="ellipse">
            <a:avLst/>
          </a:prstGeom>
          <a:gradFill>
            <a:gsLst>
              <a:gs pos="0">
                <a:schemeClr val="bg1">
                  <a:lumMod val="80000"/>
                </a:schemeClr>
              </a:gs>
              <a:gs pos="100000">
                <a:schemeClr val="bg1">
                  <a:lumMod val="97000"/>
                </a:schemeClr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032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636712" y="842084"/>
            <a:ext cx="817873" cy="817873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36712" y="5043541"/>
            <a:ext cx="817873" cy="817873"/>
          </a:xfrm>
          <a:prstGeom prst="ellipse">
            <a:avLst/>
          </a:prstGeom>
          <a:solidFill>
            <a:schemeClr val="accent3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57142" y="1268318"/>
            <a:ext cx="817873" cy="8178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57142" y="5575409"/>
            <a:ext cx="817873" cy="817873"/>
          </a:xfrm>
          <a:prstGeom prst="ellipse">
            <a:avLst/>
          </a:prstGeom>
          <a:solidFill>
            <a:schemeClr val="accent4"/>
          </a:solidFill>
          <a:ln w="15875">
            <a:noFill/>
          </a:ln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31271" y="1066353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31271" y="5261708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51702" y="1474401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51702" y="5799677"/>
            <a:ext cx="1428751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418079" y="3518989"/>
            <a:ext cx="586768" cy="576563"/>
            <a:chOff x="5037571" y="856343"/>
            <a:chExt cx="715006" cy="702571"/>
          </a:xfrm>
          <a:solidFill>
            <a:schemeClr val="accent3"/>
          </a:solidFill>
        </p:grpSpPr>
        <p:sp>
          <p:nvSpPr>
            <p:cNvPr id="26" name="Freeform 39"/>
            <p:cNvSpPr/>
            <p:nvPr/>
          </p:nvSpPr>
          <p:spPr bwMode="auto">
            <a:xfrm>
              <a:off x="5468769" y="856343"/>
              <a:ext cx="244675" cy="244675"/>
            </a:xfrm>
            <a:custGeom>
              <a:avLst/>
              <a:gdLst>
                <a:gd name="T0" fmla="*/ 19 w 283"/>
                <a:gd name="T1" fmla="*/ 0 h 283"/>
                <a:gd name="T2" fmla="*/ 264 w 283"/>
                <a:gd name="T3" fmla="*/ 0 h 283"/>
                <a:gd name="T4" fmla="*/ 276 w 283"/>
                <a:gd name="T5" fmla="*/ 4 h 283"/>
                <a:gd name="T6" fmla="*/ 224 w 283"/>
                <a:gd name="T7" fmla="*/ 38 h 283"/>
                <a:gd name="T8" fmla="*/ 97 w 283"/>
                <a:gd name="T9" fmla="*/ 38 h 283"/>
                <a:gd name="T10" fmla="*/ 90 w 283"/>
                <a:gd name="T11" fmla="*/ 38 h 283"/>
                <a:gd name="T12" fmla="*/ 38 w 283"/>
                <a:gd name="T13" fmla="*/ 38 h 283"/>
                <a:gd name="T14" fmla="*/ 38 w 283"/>
                <a:gd name="T15" fmla="*/ 245 h 283"/>
                <a:gd name="T16" fmla="*/ 103 w 283"/>
                <a:gd name="T17" fmla="*/ 245 h 283"/>
                <a:gd name="T18" fmla="*/ 127 w 283"/>
                <a:gd name="T19" fmla="*/ 245 h 283"/>
                <a:gd name="T20" fmla="*/ 245 w 283"/>
                <a:gd name="T21" fmla="*/ 245 h 283"/>
                <a:gd name="T22" fmla="*/ 245 w 283"/>
                <a:gd name="T23" fmla="*/ 152 h 283"/>
                <a:gd name="T24" fmla="*/ 283 w 283"/>
                <a:gd name="T25" fmla="*/ 115 h 283"/>
                <a:gd name="T26" fmla="*/ 283 w 283"/>
                <a:gd name="T27" fmla="*/ 264 h 283"/>
                <a:gd name="T28" fmla="*/ 264 w 283"/>
                <a:gd name="T29" fmla="*/ 283 h 283"/>
                <a:gd name="T30" fmla="*/ 19 w 283"/>
                <a:gd name="T31" fmla="*/ 283 h 283"/>
                <a:gd name="T32" fmla="*/ 0 w 283"/>
                <a:gd name="T33" fmla="*/ 264 h 283"/>
                <a:gd name="T34" fmla="*/ 0 w 283"/>
                <a:gd name="T35" fmla="*/ 19 h 283"/>
                <a:gd name="T36" fmla="*/ 19 w 283"/>
                <a:gd name="T37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3" h="283">
                  <a:moveTo>
                    <a:pt x="19" y="0"/>
                  </a:moveTo>
                  <a:cubicBezTo>
                    <a:pt x="264" y="0"/>
                    <a:pt x="264" y="0"/>
                    <a:pt x="264" y="0"/>
                  </a:cubicBezTo>
                  <a:cubicBezTo>
                    <a:pt x="269" y="0"/>
                    <a:pt x="273" y="2"/>
                    <a:pt x="276" y="4"/>
                  </a:cubicBezTo>
                  <a:cubicBezTo>
                    <a:pt x="259" y="16"/>
                    <a:pt x="242" y="27"/>
                    <a:pt x="224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2" y="38"/>
                    <a:pt x="9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103" y="245"/>
                    <a:pt x="103" y="245"/>
                    <a:pt x="103" y="245"/>
                  </a:cubicBezTo>
                  <a:cubicBezTo>
                    <a:pt x="111" y="247"/>
                    <a:pt x="119" y="247"/>
                    <a:pt x="127" y="245"/>
                  </a:cubicBezTo>
                  <a:cubicBezTo>
                    <a:pt x="245" y="245"/>
                    <a:pt x="245" y="245"/>
                    <a:pt x="245" y="245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58" y="140"/>
                    <a:pt x="270" y="128"/>
                    <a:pt x="283" y="115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74"/>
                    <a:pt x="275" y="283"/>
                    <a:pt x="264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0"/>
            <p:cNvSpPr>
              <a:spLocks noEditPoints="1"/>
            </p:cNvSpPr>
            <p:nvPr/>
          </p:nvSpPr>
          <p:spPr bwMode="auto">
            <a:xfrm>
              <a:off x="5037571" y="889259"/>
              <a:ext cx="423518" cy="669655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1"/>
            <p:cNvSpPr/>
            <p:nvPr/>
          </p:nvSpPr>
          <p:spPr bwMode="auto">
            <a:xfrm>
              <a:off x="5532772" y="870972"/>
              <a:ext cx="219805" cy="176283"/>
            </a:xfrm>
            <a:custGeom>
              <a:avLst/>
              <a:gdLst>
                <a:gd name="T0" fmla="*/ 35 w 254"/>
                <a:gd name="T1" fmla="*/ 62 h 204"/>
                <a:gd name="T2" fmla="*/ 0 w 254"/>
                <a:gd name="T3" fmla="*/ 66 h 204"/>
                <a:gd name="T4" fmla="*/ 11 w 254"/>
                <a:gd name="T5" fmla="*/ 171 h 204"/>
                <a:gd name="T6" fmla="*/ 48 w 254"/>
                <a:gd name="T7" fmla="*/ 195 h 204"/>
                <a:gd name="T8" fmla="*/ 243 w 254"/>
                <a:gd name="T9" fmla="*/ 20 h 204"/>
                <a:gd name="T10" fmla="*/ 230 w 254"/>
                <a:gd name="T11" fmla="*/ 7 h 204"/>
                <a:gd name="T12" fmla="*/ 53 w 254"/>
                <a:gd name="T13" fmla="*/ 116 h 204"/>
                <a:gd name="T14" fmla="*/ 35 w 254"/>
                <a:gd name="T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4" h="204">
                  <a:moveTo>
                    <a:pt x="35" y="62"/>
                  </a:moveTo>
                  <a:cubicBezTo>
                    <a:pt x="31" y="48"/>
                    <a:pt x="0" y="51"/>
                    <a:pt x="0" y="66"/>
                  </a:cubicBezTo>
                  <a:cubicBezTo>
                    <a:pt x="0" y="113"/>
                    <a:pt x="4" y="130"/>
                    <a:pt x="11" y="171"/>
                  </a:cubicBezTo>
                  <a:cubicBezTo>
                    <a:pt x="14" y="186"/>
                    <a:pt x="36" y="204"/>
                    <a:pt x="48" y="195"/>
                  </a:cubicBezTo>
                  <a:cubicBezTo>
                    <a:pt x="133" y="135"/>
                    <a:pt x="169" y="92"/>
                    <a:pt x="243" y="20"/>
                  </a:cubicBezTo>
                  <a:cubicBezTo>
                    <a:pt x="254" y="9"/>
                    <a:pt x="240" y="0"/>
                    <a:pt x="230" y="7"/>
                  </a:cubicBezTo>
                  <a:cubicBezTo>
                    <a:pt x="158" y="56"/>
                    <a:pt x="123" y="73"/>
                    <a:pt x="53" y="116"/>
                  </a:cubicBezTo>
                  <a:cubicBezTo>
                    <a:pt x="42" y="95"/>
                    <a:pt x="40" y="80"/>
                    <a:pt x="35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758" y="5489076"/>
            <a:ext cx="583116" cy="550637"/>
            <a:chOff x="6460269" y="872801"/>
            <a:chExt cx="709154" cy="669655"/>
          </a:xfrm>
          <a:solidFill>
            <a:schemeClr val="accent4"/>
          </a:solidFill>
        </p:grpSpPr>
        <p:sp>
          <p:nvSpPr>
            <p:cNvPr id="30" name="Freeform 42"/>
            <p:cNvSpPr>
              <a:spLocks noEditPoints="1"/>
            </p:cNvSpPr>
            <p:nvPr/>
          </p:nvSpPr>
          <p:spPr bwMode="auto">
            <a:xfrm>
              <a:off x="6460269" y="872801"/>
              <a:ext cx="442902" cy="669655"/>
            </a:xfrm>
            <a:custGeom>
              <a:avLst/>
              <a:gdLst>
                <a:gd name="T0" fmla="*/ 250 w 512"/>
                <a:gd name="T1" fmla="*/ 737 h 775"/>
                <a:gd name="T2" fmla="*/ 209 w 512"/>
                <a:gd name="T3" fmla="*/ 775 h 775"/>
                <a:gd name="T4" fmla="*/ 173 w 512"/>
                <a:gd name="T5" fmla="*/ 762 h 775"/>
                <a:gd name="T6" fmla="*/ 159 w 512"/>
                <a:gd name="T7" fmla="*/ 762 h 775"/>
                <a:gd name="T8" fmla="*/ 124 w 512"/>
                <a:gd name="T9" fmla="*/ 775 h 775"/>
                <a:gd name="T10" fmla="*/ 83 w 512"/>
                <a:gd name="T11" fmla="*/ 737 h 775"/>
                <a:gd name="T12" fmla="*/ 75 w 512"/>
                <a:gd name="T13" fmla="*/ 475 h 775"/>
                <a:gd name="T14" fmla="*/ 65 w 512"/>
                <a:gd name="T15" fmla="*/ 474 h 775"/>
                <a:gd name="T16" fmla="*/ 21 w 512"/>
                <a:gd name="T17" fmla="*/ 441 h 775"/>
                <a:gd name="T18" fmla="*/ 19 w 512"/>
                <a:gd name="T19" fmla="*/ 214 h 775"/>
                <a:gd name="T20" fmla="*/ 48 w 512"/>
                <a:gd name="T21" fmla="*/ 189 h 775"/>
                <a:gd name="T22" fmla="*/ 119 w 512"/>
                <a:gd name="T23" fmla="*/ 181 h 775"/>
                <a:gd name="T24" fmla="*/ 131 w 512"/>
                <a:gd name="T25" fmla="*/ 186 h 775"/>
                <a:gd name="T26" fmla="*/ 166 w 512"/>
                <a:gd name="T27" fmla="*/ 239 h 775"/>
                <a:gd name="T28" fmla="*/ 202 w 512"/>
                <a:gd name="T29" fmla="*/ 186 h 775"/>
                <a:gd name="T30" fmla="*/ 213 w 512"/>
                <a:gd name="T31" fmla="*/ 181 h 775"/>
                <a:gd name="T32" fmla="*/ 269 w 512"/>
                <a:gd name="T33" fmla="*/ 184 h 775"/>
                <a:gd name="T34" fmla="*/ 286 w 512"/>
                <a:gd name="T35" fmla="*/ 190 h 775"/>
                <a:gd name="T36" fmla="*/ 361 w 512"/>
                <a:gd name="T37" fmla="*/ 220 h 775"/>
                <a:gd name="T38" fmla="*/ 454 w 512"/>
                <a:gd name="T39" fmla="*/ 179 h 775"/>
                <a:gd name="T40" fmla="*/ 503 w 512"/>
                <a:gd name="T41" fmla="*/ 193 h 775"/>
                <a:gd name="T42" fmla="*/ 488 w 512"/>
                <a:gd name="T43" fmla="*/ 243 h 775"/>
                <a:gd name="T44" fmla="*/ 382 w 512"/>
                <a:gd name="T45" fmla="*/ 290 h 775"/>
                <a:gd name="T46" fmla="*/ 359 w 512"/>
                <a:gd name="T47" fmla="*/ 294 h 775"/>
                <a:gd name="T48" fmla="*/ 266 w 512"/>
                <a:gd name="T49" fmla="*/ 263 h 775"/>
                <a:gd name="T50" fmla="*/ 261 w 512"/>
                <a:gd name="T51" fmla="*/ 265 h 775"/>
                <a:gd name="T52" fmla="*/ 250 w 512"/>
                <a:gd name="T53" fmla="*/ 737 h 775"/>
                <a:gd name="T54" fmla="*/ 168 w 512"/>
                <a:gd name="T55" fmla="*/ 1 h 775"/>
                <a:gd name="T56" fmla="*/ 233 w 512"/>
                <a:gd name="T57" fmla="*/ 72 h 775"/>
                <a:gd name="T58" fmla="*/ 165 w 512"/>
                <a:gd name="T59" fmla="*/ 157 h 775"/>
                <a:gd name="T60" fmla="*/ 99 w 512"/>
                <a:gd name="T61" fmla="*/ 70 h 775"/>
                <a:gd name="T62" fmla="*/ 168 w 512"/>
                <a:gd name="T63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775">
                  <a:moveTo>
                    <a:pt x="250" y="737"/>
                  </a:moveTo>
                  <a:cubicBezTo>
                    <a:pt x="249" y="758"/>
                    <a:pt x="228" y="775"/>
                    <a:pt x="209" y="775"/>
                  </a:cubicBezTo>
                  <a:cubicBezTo>
                    <a:pt x="196" y="775"/>
                    <a:pt x="180" y="770"/>
                    <a:pt x="173" y="762"/>
                  </a:cubicBezTo>
                  <a:cubicBezTo>
                    <a:pt x="170" y="757"/>
                    <a:pt x="163" y="757"/>
                    <a:pt x="159" y="762"/>
                  </a:cubicBezTo>
                  <a:cubicBezTo>
                    <a:pt x="153" y="770"/>
                    <a:pt x="137" y="775"/>
                    <a:pt x="124" y="775"/>
                  </a:cubicBezTo>
                  <a:cubicBezTo>
                    <a:pt x="105" y="775"/>
                    <a:pt x="84" y="758"/>
                    <a:pt x="83" y="737"/>
                  </a:cubicBezTo>
                  <a:cubicBezTo>
                    <a:pt x="75" y="475"/>
                    <a:pt x="75" y="475"/>
                    <a:pt x="75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6" y="472"/>
                    <a:pt x="24" y="460"/>
                    <a:pt x="21" y="441"/>
                  </a:cubicBezTo>
                  <a:cubicBezTo>
                    <a:pt x="0" y="333"/>
                    <a:pt x="4" y="328"/>
                    <a:pt x="19" y="214"/>
                  </a:cubicBezTo>
                  <a:cubicBezTo>
                    <a:pt x="21" y="206"/>
                    <a:pt x="30" y="191"/>
                    <a:pt x="48" y="189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24" y="180"/>
                    <a:pt x="128" y="182"/>
                    <a:pt x="131" y="186"/>
                  </a:cubicBezTo>
                  <a:cubicBezTo>
                    <a:pt x="166" y="239"/>
                    <a:pt x="166" y="239"/>
                    <a:pt x="166" y="239"/>
                  </a:cubicBezTo>
                  <a:cubicBezTo>
                    <a:pt x="202" y="186"/>
                    <a:pt x="202" y="186"/>
                    <a:pt x="202" y="186"/>
                  </a:cubicBezTo>
                  <a:cubicBezTo>
                    <a:pt x="204" y="182"/>
                    <a:pt x="209" y="180"/>
                    <a:pt x="213" y="181"/>
                  </a:cubicBezTo>
                  <a:cubicBezTo>
                    <a:pt x="219" y="181"/>
                    <a:pt x="248" y="183"/>
                    <a:pt x="269" y="184"/>
                  </a:cubicBezTo>
                  <a:cubicBezTo>
                    <a:pt x="275" y="185"/>
                    <a:pt x="281" y="186"/>
                    <a:pt x="286" y="190"/>
                  </a:cubicBezTo>
                  <a:cubicBezTo>
                    <a:pt x="309" y="204"/>
                    <a:pt x="334" y="215"/>
                    <a:pt x="361" y="220"/>
                  </a:cubicBezTo>
                  <a:cubicBezTo>
                    <a:pt x="393" y="209"/>
                    <a:pt x="424" y="195"/>
                    <a:pt x="454" y="179"/>
                  </a:cubicBezTo>
                  <a:cubicBezTo>
                    <a:pt x="471" y="169"/>
                    <a:pt x="493" y="176"/>
                    <a:pt x="503" y="193"/>
                  </a:cubicBezTo>
                  <a:cubicBezTo>
                    <a:pt x="512" y="211"/>
                    <a:pt x="506" y="233"/>
                    <a:pt x="488" y="243"/>
                  </a:cubicBezTo>
                  <a:cubicBezTo>
                    <a:pt x="452" y="262"/>
                    <a:pt x="420" y="274"/>
                    <a:pt x="382" y="290"/>
                  </a:cubicBezTo>
                  <a:cubicBezTo>
                    <a:pt x="375" y="293"/>
                    <a:pt x="367" y="295"/>
                    <a:pt x="359" y="294"/>
                  </a:cubicBezTo>
                  <a:cubicBezTo>
                    <a:pt x="326" y="288"/>
                    <a:pt x="296" y="279"/>
                    <a:pt x="266" y="263"/>
                  </a:cubicBezTo>
                  <a:cubicBezTo>
                    <a:pt x="261" y="265"/>
                    <a:pt x="261" y="265"/>
                    <a:pt x="261" y="265"/>
                  </a:cubicBezTo>
                  <a:cubicBezTo>
                    <a:pt x="250" y="737"/>
                    <a:pt x="250" y="737"/>
                    <a:pt x="250" y="737"/>
                  </a:cubicBezTo>
                  <a:close/>
                  <a:moveTo>
                    <a:pt x="168" y="1"/>
                  </a:moveTo>
                  <a:cubicBezTo>
                    <a:pt x="205" y="1"/>
                    <a:pt x="234" y="33"/>
                    <a:pt x="233" y="72"/>
                  </a:cubicBezTo>
                  <a:cubicBezTo>
                    <a:pt x="233" y="111"/>
                    <a:pt x="202" y="158"/>
                    <a:pt x="165" y="157"/>
                  </a:cubicBezTo>
                  <a:cubicBezTo>
                    <a:pt x="128" y="156"/>
                    <a:pt x="99" y="109"/>
                    <a:pt x="99" y="70"/>
                  </a:cubicBezTo>
                  <a:cubicBezTo>
                    <a:pt x="100" y="31"/>
                    <a:pt x="131" y="0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6735299" y="1108698"/>
              <a:ext cx="434124" cy="433758"/>
            </a:xfrm>
            <a:custGeom>
              <a:avLst/>
              <a:gdLst>
                <a:gd name="T0" fmla="*/ 388 w 502"/>
                <a:gd name="T1" fmla="*/ 388 h 502"/>
                <a:gd name="T2" fmla="*/ 383 w 502"/>
                <a:gd name="T3" fmla="*/ 335 h 502"/>
                <a:gd name="T4" fmla="*/ 334 w 502"/>
                <a:gd name="T5" fmla="*/ 426 h 502"/>
                <a:gd name="T6" fmla="*/ 445 w 502"/>
                <a:gd name="T7" fmla="*/ 251 h 502"/>
                <a:gd name="T8" fmla="*/ 393 w 502"/>
                <a:gd name="T9" fmla="*/ 214 h 502"/>
                <a:gd name="T10" fmla="*/ 392 w 502"/>
                <a:gd name="T11" fmla="*/ 297 h 502"/>
                <a:gd name="T12" fmla="*/ 430 w 502"/>
                <a:gd name="T13" fmla="*/ 176 h 502"/>
                <a:gd name="T14" fmla="*/ 332 w 502"/>
                <a:gd name="T15" fmla="*/ 75 h 502"/>
                <a:gd name="T16" fmla="*/ 385 w 502"/>
                <a:gd name="T17" fmla="*/ 176 h 502"/>
                <a:gd name="T18" fmla="*/ 72 w 502"/>
                <a:gd name="T19" fmla="*/ 176 h 502"/>
                <a:gd name="T20" fmla="*/ 150 w 502"/>
                <a:gd name="T21" fmla="*/ 117 h 502"/>
                <a:gd name="T22" fmla="*/ 114 w 502"/>
                <a:gd name="T23" fmla="*/ 114 h 502"/>
                <a:gd name="T24" fmla="*/ 165 w 502"/>
                <a:gd name="T25" fmla="*/ 176 h 502"/>
                <a:gd name="T26" fmla="*/ 236 w 502"/>
                <a:gd name="T27" fmla="*/ 71 h 502"/>
                <a:gd name="T28" fmla="*/ 165 w 502"/>
                <a:gd name="T29" fmla="*/ 176 h 502"/>
                <a:gd name="T30" fmla="*/ 345 w 502"/>
                <a:gd name="T31" fmla="*/ 176 h 502"/>
                <a:gd name="T32" fmla="*/ 274 w 502"/>
                <a:gd name="T33" fmla="*/ 71 h 502"/>
                <a:gd name="T34" fmla="*/ 354 w 502"/>
                <a:gd name="T35" fmla="*/ 214 h 502"/>
                <a:gd name="T36" fmla="*/ 274 w 502"/>
                <a:gd name="T37" fmla="*/ 297 h 502"/>
                <a:gd name="T38" fmla="*/ 357 w 502"/>
                <a:gd name="T39" fmla="*/ 252 h 502"/>
                <a:gd name="T40" fmla="*/ 236 w 502"/>
                <a:gd name="T41" fmla="*/ 214 h 502"/>
                <a:gd name="T42" fmla="*/ 153 w 502"/>
                <a:gd name="T43" fmla="*/ 252 h 502"/>
                <a:gd name="T44" fmla="*/ 236 w 502"/>
                <a:gd name="T45" fmla="*/ 297 h 502"/>
                <a:gd name="T46" fmla="*/ 118 w 502"/>
                <a:gd name="T47" fmla="*/ 214 h 502"/>
                <a:gd name="T48" fmla="*/ 57 w 502"/>
                <a:gd name="T49" fmla="*/ 251 h 502"/>
                <a:gd name="T50" fmla="*/ 119 w 502"/>
                <a:gd name="T51" fmla="*/ 297 h 502"/>
                <a:gd name="T52" fmla="*/ 118 w 502"/>
                <a:gd name="T53" fmla="*/ 214 h 502"/>
                <a:gd name="T54" fmla="*/ 274 w 502"/>
                <a:gd name="T55" fmla="*/ 335 h 502"/>
                <a:gd name="T56" fmla="*/ 328 w 502"/>
                <a:gd name="T57" fmla="*/ 367 h 502"/>
                <a:gd name="T58" fmla="*/ 236 w 502"/>
                <a:gd name="T59" fmla="*/ 335 h 502"/>
                <a:gd name="T60" fmla="*/ 182 w 502"/>
                <a:gd name="T61" fmla="*/ 367 h 502"/>
                <a:gd name="T62" fmla="*/ 236 w 502"/>
                <a:gd name="T63" fmla="*/ 335 h 502"/>
                <a:gd name="T64" fmla="*/ 77 w 502"/>
                <a:gd name="T65" fmla="*/ 335 h 502"/>
                <a:gd name="T66" fmla="*/ 181 w 502"/>
                <a:gd name="T67" fmla="*/ 431 h 502"/>
                <a:gd name="T68" fmla="*/ 128 w 502"/>
                <a:gd name="T69" fmla="*/ 335 h 502"/>
                <a:gd name="T70" fmla="*/ 251 w 502"/>
                <a:gd name="T71" fmla="*/ 502 h 502"/>
                <a:gd name="T72" fmla="*/ 0 w 502"/>
                <a:gd name="T73" fmla="*/ 251 h 502"/>
                <a:gd name="T74" fmla="*/ 251 w 502"/>
                <a:gd name="T75" fmla="*/ 0 h 502"/>
                <a:gd name="T76" fmla="*/ 502 w 502"/>
                <a:gd name="T77" fmla="*/ 25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502">
                  <a:moveTo>
                    <a:pt x="334" y="426"/>
                  </a:moveTo>
                  <a:cubicBezTo>
                    <a:pt x="355" y="416"/>
                    <a:pt x="373" y="403"/>
                    <a:pt x="388" y="388"/>
                  </a:cubicBezTo>
                  <a:cubicBezTo>
                    <a:pt x="403" y="373"/>
                    <a:pt x="416" y="354"/>
                    <a:pt x="425" y="335"/>
                  </a:cubicBezTo>
                  <a:cubicBezTo>
                    <a:pt x="383" y="335"/>
                    <a:pt x="383" y="335"/>
                    <a:pt x="383" y="335"/>
                  </a:cubicBezTo>
                  <a:cubicBezTo>
                    <a:pt x="377" y="352"/>
                    <a:pt x="370" y="370"/>
                    <a:pt x="362" y="385"/>
                  </a:cubicBezTo>
                  <a:cubicBezTo>
                    <a:pt x="354" y="400"/>
                    <a:pt x="345" y="413"/>
                    <a:pt x="334" y="426"/>
                  </a:cubicBezTo>
                  <a:close/>
                  <a:moveTo>
                    <a:pt x="439" y="297"/>
                  </a:moveTo>
                  <a:cubicBezTo>
                    <a:pt x="443" y="282"/>
                    <a:pt x="445" y="267"/>
                    <a:pt x="445" y="251"/>
                  </a:cubicBezTo>
                  <a:cubicBezTo>
                    <a:pt x="445" y="238"/>
                    <a:pt x="444" y="226"/>
                    <a:pt x="442" y="214"/>
                  </a:cubicBezTo>
                  <a:cubicBezTo>
                    <a:pt x="393" y="214"/>
                    <a:pt x="393" y="214"/>
                    <a:pt x="393" y="214"/>
                  </a:cubicBezTo>
                  <a:cubicBezTo>
                    <a:pt x="395" y="227"/>
                    <a:pt x="395" y="239"/>
                    <a:pt x="395" y="252"/>
                  </a:cubicBezTo>
                  <a:cubicBezTo>
                    <a:pt x="395" y="267"/>
                    <a:pt x="394" y="282"/>
                    <a:pt x="392" y="297"/>
                  </a:cubicBezTo>
                  <a:cubicBezTo>
                    <a:pt x="439" y="297"/>
                    <a:pt x="439" y="297"/>
                    <a:pt x="439" y="297"/>
                  </a:cubicBezTo>
                  <a:close/>
                  <a:moveTo>
                    <a:pt x="430" y="176"/>
                  </a:moveTo>
                  <a:cubicBezTo>
                    <a:pt x="420" y="153"/>
                    <a:pt x="406" y="132"/>
                    <a:pt x="388" y="114"/>
                  </a:cubicBezTo>
                  <a:cubicBezTo>
                    <a:pt x="372" y="98"/>
                    <a:pt x="353" y="84"/>
                    <a:pt x="332" y="75"/>
                  </a:cubicBezTo>
                  <a:cubicBezTo>
                    <a:pt x="343" y="88"/>
                    <a:pt x="353" y="102"/>
                    <a:pt x="361" y="117"/>
                  </a:cubicBezTo>
                  <a:cubicBezTo>
                    <a:pt x="371" y="135"/>
                    <a:pt x="379" y="155"/>
                    <a:pt x="385" y="176"/>
                  </a:cubicBezTo>
                  <a:cubicBezTo>
                    <a:pt x="430" y="176"/>
                    <a:pt x="430" y="176"/>
                    <a:pt x="430" y="176"/>
                  </a:cubicBezTo>
                  <a:close/>
                  <a:moveTo>
                    <a:pt x="72" y="176"/>
                  </a:moveTo>
                  <a:cubicBezTo>
                    <a:pt x="125" y="176"/>
                    <a:pt x="125" y="176"/>
                    <a:pt x="125" y="176"/>
                  </a:cubicBezTo>
                  <a:cubicBezTo>
                    <a:pt x="131" y="155"/>
                    <a:pt x="139" y="135"/>
                    <a:pt x="150" y="117"/>
                  </a:cubicBezTo>
                  <a:cubicBezTo>
                    <a:pt x="159" y="100"/>
                    <a:pt x="170" y="84"/>
                    <a:pt x="183" y="69"/>
                  </a:cubicBezTo>
                  <a:cubicBezTo>
                    <a:pt x="157" y="79"/>
                    <a:pt x="133" y="94"/>
                    <a:pt x="114" y="114"/>
                  </a:cubicBezTo>
                  <a:cubicBezTo>
                    <a:pt x="96" y="132"/>
                    <a:pt x="82" y="153"/>
                    <a:pt x="72" y="176"/>
                  </a:cubicBezTo>
                  <a:close/>
                  <a:moveTo>
                    <a:pt x="165" y="176"/>
                  </a:moveTo>
                  <a:cubicBezTo>
                    <a:pt x="236" y="176"/>
                    <a:pt x="236" y="176"/>
                    <a:pt x="236" y="176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15" y="88"/>
                    <a:pt x="197" y="110"/>
                    <a:pt x="183" y="135"/>
                  </a:cubicBezTo>
                  <a:cubicBezTo>
                    <a:pt x="176" y="148"/>
                    <a:pt x="170" y="162"/>
                    <a:pt x="165" y="176"/>
                  </a:cubicBezTo>
                  <a:close/>
                  <a:moveTo>
                    <a:pt x="274" y="176"/>
                  </a:moveTo>
                  <a:cubicBezTo>
                    <a:pt x="345" y="176"/>
                    <a:pt x="345" y="176"/>
                    <a:pt x="345" y="176"/>
                  </a:cubicBezTo>
                  <a:cubicBezTo>
                    <a:pt x="341" y="162"/>
                    <a:pt x="335" y="148"/>
                    <a:pt x="327" y="135"/>
                  </a:cubicBezTo>
                  <a:cubicBezTo>
                    <a:pt x="314" y="110"/>
                    <a:pt x="296" y="88"/>
                    <a:pt x="274" y="71"/>
                  </a:cubicBezTo>
                  <a:cubicBezTo>
                    <a:pt x="274" y="176"/>
                    <a:pt x="274" y="176"/>
                    <a:pt x="274" y="176"/>
                  </a:cubicBezTo>
                  <a:close/>
                  <a:moveTo>
                    <a:pt x="354" y="214"/>
                  </a:moveTo>
                  <a:cubicBezTo>
                    <a:pt x="274" y="214"/>
                    <a:pt x="274" y="214"/>
                    <a:pt x="274" y="214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353" y="297"/>
                    <a:pt x="353" y="297"/>
                    <a:pt x="353" y="297"/>
                  </a:cubicBezTo>
                  <a:cubicBezTo>
                    <a:pt x="356" y="282"/>
                    <a:pt x="357" y="267"/>
                    <a:pt x="357" y="252"/>
                  </a:cubicBezTo>
                  <a:cubicBezTo>
                    <a:pt x="357" y="239"/>
                    <a:pt x="356" y="227"/>
                    <a:pt x="354" y="214"/>
                  </a:cubicBezTo>
                  <a:close/>
                  <a:moveTo>
                    <a:pt x="236" y="214"/>
                  </a:moveTo>
                  <a:cubicBezTo>
                    <a:pt x="156" y="214"/>
                    <a:pt x="156" y="214"/>
                    <a:pt x="156" y="214"/>
                  </a:cubicBezTo>
                  <a:cubicBezTo>
                    <a:pt x="154" y="227"/>
                    <a:pt x="153" y="239"/>
                    <a:pt x="153" y="252"/>
                  </a:cubicBezTo>
                  <a:cubicBezTo>
                    <a:pt x="153" y="267"/>
                    <a:pt x="155" y="282"/>
                    <a:pt x="158" y="297"/>
                  </a:cubicBezTo>
                  <a:cubicBezTo>
                    <a:pt x="236" y="297"/>
                    <a:pt x="236" y="297"/>
                    <a:pt x="236" y="297"/>
                  </a:cubicBezTo>
                  <a:cubicBezTo>
                    <a:pt x="236" y="214"/>
                    <a:pt x="236" y="214"/>
                    <a:pt x="236" y="214"/>
                  </a:cubicBezTo>
                  <a:close/>
                  <a:moveTo>
                    <a:pt x="118" y="214"/>
                  </a:moveTo>
                  <a:cubicBezTo>
                    <a:pt x="61" y="214"/>
                    <a:pt x="61" y="214"/>
                    <a:pt x="61" y="214"/>
                  </a:cubicBezTo>
                  <a:cubicBezTo>
                    <a:pt x="59" y="226"/>
                    <a:pt x="57" y="238"/>
                    <a:pt x="57" y="251"/>
                  </a:cubicBezTo>
                  <a:cubicBezTo>
                    <a:pt x="57" y="267"/>
                    <a:pt x="59" y="282"/>
                    <a:pt x="63" y="297"/>
                  </a:cubicBezTo>
                  <a:cubicBezTo>
                    <a:pt x="119" y="297"/>
                    <a:pt x="119" y="297"/>
                    <a:pt x="119" y="297"/>
                  </a:cubicBezTo>
                  <a:cubicBezTo>
                    <a:pt x="116" y="282"/>
                    <a:pt x="115" y="267"/>
                    <a:pt x="115" y="252"/>
                  </a:cubicBezTo>
                  <a:cubicBezTo>
                    <a:pt x="115" y="239"/>
                    <a:pt x="116" y="227"/>
                    <a:pt x="118" y="214"/>
                  </a:cubicBezTo>
                  <a:close/>
                  <a:moveTo>
                    <a:pt x="342" y="335"/>
                  </a:moveTo>
                  <a:cubicBezTo>
                    <a:pt x="274" y="335"/>
                    <a:pt x="274" y="335"/>
                    <a:pt x="274" y="335"/>
                  </a:cubicBezTo>
                  <a:cubicBezTo>
                    <a:pt x="274" y="433"/>
                    <a:pt x="274" y="433"/>
                    <a:pt x="274" y="433"/>
                  </a:cubicBezTo>
                  <a:cubicBezTo>
                    <a:pt x="296" y="415"/>
                    <a:pt x="315" y="392"/>
                    <a:pt x="328" y="367"/>
                  </a:cubicBezTo>
                  <a:cubicBezTo>
                    <a:pt x="334" y="357"/>
                    <a:pt x="338" y="346"/>
                    <a:pt x="342" y="335"/>
                  </a:cubicBezTo>
                  <a:close/>
                  <a:moveTo>
                    <a:pt x="236" y="335"/>
                  </a:moveTo>
                  <a:cubicBezTo>
                    <a:pt x="168" y="335"/>
                    <a:pt x="168" y="335"/>
                    <a:pt x="168" y="335"/>
                  </a:cubicBezTo>
                  <a:cubicBezTo>
                    <a:pt x="172" y="346"/>
                    <a:pt x="177" y="357"/>
                    <a:pt x="182" y="367"/>
                  </a:cubicBezTo>
                  <a:cubicBezTo>
                    <a:pt x="196" y="392"/>
                    <a:pt x="214" y="415"/>
                    <a:pt x="236" y="433"/>
                  </a:cubicBezTo>
                  <a:cubicBezTo>
                    <a:pt x="236" y="335"/>
                    <a:pt x="236" y="335"/>
                    <a:pt x="236" y="335"/>
                  </a:cubicBezTo>
                  <a:close/>
                  <a:moveTo>
                    <a:pt x="128" y="335"/>
                  </a:moveTo>
                  <a:cubicBezTo>
                    <a:pt x="77" y="335"/>
                    <a:pt x="77" y="335"/>
                    <a:pt x="77" y="335"/>
                  </a:cubicBezTo>
                  <a:cubicBezTo>
                    <a:pt x="86" y="354"/>
                    <a:pt x="99" y="373"/>
                    <a:pt x="114" y="388"/>
                  </a:cubicBezTo>
                  <a:cubicBezTo>
                    <a:pt x="133" y="407"/>
                    <a:pt x="155" y="422"/>
                    <a:pt x="181" y="431"/>
                  </a:cubicBezTo>
                  <a:cubicBezTo>
                    <a:pt x="168" y="417"/>
                    <a:pt x="158" y="402"/>
                    <a:pt x="149" y="385"/>
                  </a:cubicBezTo>
                  <a:cubicBezTo>
                    <a:pt x="140" y="370"/>
                    <a:pt x="133" y="352"/>
                    <a:pt x="128" y="335"/>
                  </a:cubicBezTo>
                  <a:close/>
                  <a:moveTo>
                    <a:pt x="429" y="428"/>
                  </a:moveTo>
                  <a:cubicBezTo>
                    <a:pt x="383" y="474"/>
                    <a:pt x="321" y="502"/>
                    <a:pt x="251" y="502"/>
                  </a:cubicBezTo>
                  <a:cubicBezTo>
                    <a:pt x="182" y="502"/>
                    <a:pt x="119" y="474"/>
                    <a:pt x="74" y="428"/>
                  </a:cubicBezTo>
                  <a:cubicBezTo>
                    <a:pt x="28" y="383"/>
                    <a:pt x="0" y="320"/>
                    <a:pt x="0" y="251"/>
                  </a:cubicBezTo>
                  <a:cubicBezTo>
                    <a:pt x="0" y="182"/>
                    <a:pt x="28" y="119"/>
                    <a:pt x="74" y="73"/>
                  </a:cubicBezTo>
                  <a:cubicBezTo>
                    <a:pt x="119" y="28"/>
                    <a:pt x="182" y="0"/>
                    <a:pt x="251" y="0"/>
                  </a:cubicBezTo>
                  <a:cubicBezTo>
                    <a:pt x="321" y="0"/>
                    <a:pt x="383" y="28"/>
                    <a:pt x="429" y="73"/>
                  </a:cubicBezTo>
                  <a:cubicBezTo>
                    <a:pt x="474" y="119"/>
                    <a:pt x="502" y="182"/>
                    <a:pt x="502" y="251"/>
                  </a:cubicBezTo>
                  <a:cubicBezTo>
                    <a:pt x="502" y="320"/>
                    <a:pt x="474" y="383"/>
                    <a:pt x="429" y="4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86732" y="3601204"/>
            <a:ext cx="552093" cy="555827"/>
            <a:chOff x="5042691" y="2273920"/>
            <a:chExt cx="702937" cy="707692"/>
          </a:xfrm>
          <a:solidFill>
            <a:schemeClr val="accent2"/>
          </a:solidFill>
        </p:grpSpPr>
        <p:sp>
          <p:nvSpPr>
            <p:cNvPr id="33" name="Freeform 12"/>
            <p:cNvSpPr/>
            <p:nvPr/>
          </p:nvSpPr>
          <p:spPr bwMode="auto">
            <a:xfrm>
              <a:off x="5284806" y="2789968"/>
              <a:ext cx="460822" cy="191644"/>
            </a:xfrm>
            <a:custGeom>
              <a:avLst/>
              <a:gdLst>
                <a:gd name="T0" fmla="*/ 25 w 533"/>
                <a:gd name="T1" fmla="*/ 165 h 222"/>
                <a:gd name="T2" fmla="*/ 158 w 533"/>
                <a:gd name="T3" fmla="*/ 165 h 222"/>
                <a:gd name="T4" fmla="*/ 158 w 533"/>
                <a:gd name="T5" fmla="*/ 108 h 222"/>
                <a:gd name="T6" fmla="*/ 184 w 533"/>
                <a:gd name="T7" fmla="*/ 83 h 222"/>
                <a:gd name="T8" fmla="*/ 317 w 533"/>
                <a:gd name="T9" fmla="*/ 83 h 222"/>
                <a:gd name="T10" fmla="*/ 317 w 533"/>
                <a:gd name="T11" fmla="*/ 25 h 222"/>
                <a:gd name="T12" fmla="*/ 343 w 533"/>
                <a:gd name="T13" fmla="*/ 0 h 222"/>
                <a:gd name="T14" fmla="*/ 533 w 533"/>
                <a:gd name="T15" fmla="*/ 0 h 222"/>
                <a:gd name="T16" fmla="*/ 533 w 533"/>
                <a:gd name="T17" fmla="*/ 32 h 222"/>
                <a:gd name="T18" fmla="*/ 508 w 533"/>
                <a:gd name="T19" fmla="*/ 57 h 222"/>
                <a:gd name="T20" fmla="*/ 375 w 533"/>
                <a:gd name="T21" fmla="*/ 57 h 222"/>
                <a:gd name="T22" fmla="*/ 375 w 533"/>
                <a:gd name="T23" fmla="*/ 114 h 222"/>
                <a:gd name="T24" fmla="*/ 349 w 533"/>
                <a:gd name="T25" fmla="*/ 140 h 222"/>
                <a:gd name="T26" fmla="*/ 216 w 533"/>
                <a:gd name="T27" fmla="*/ 140 h 222"/>
                <a:gd name="T28" fmla="*/ 216 w 533"/>
                <a:gd name="T29" fmla="*/ 197 h 222"/>
                <a:gd name="T30" fmla="*/ 190 w 533"/>
                <a:gd name="T31" fmla="*/ 222 h 222"/>
                <a:gd name="T32" fmla="*/ 0 w 533"/>
                <a:gd name="T33" fmla="*/ 222 h 222"/>
                <a:gd name="T34" fmla="*/ 0 w 533"/>
                <a:gd name="T35" fmla="*/ 191 h 222"/>
                <a:gd name="T36" fmla="*/ 25 w 533"/>
                <a:gd name="T37" fmla="*/ 1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222">
                  <a:moveTo>
                    <a:pt x="25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94"/>
                    <a:pt x="170" y="83"/>
                    <a:pt x="184" y="83"/>
                  </a:cubicBezTo>
                  <a:cubicBezTo>
                    <a:pt x="317" y="83"/>
                    <a:pt x="317" y="83"/>
                    <a:pt x="317" y="83"/>
                  </a:cubicBezTo>
                  <a:cubicBezTo>
                    <a:pt x="317" y="25"/>
                    <a:pt x="317" y="25"/>
                    <a:pt x="317" y="25"/>
                  </a:cubicBezTo>
                  <a:cubicBezTo>
                    <a:pt x="317" y="11"/>
                    <a:pt x="329" y="0"/>
                    <a:pt x="343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533" y="32"/>
                    <a:pt x="533" y="32"/>
                    <a:pt x="533" y="32"/>
                  </a:cubicBezTo>
                  <a:cubicBezTo>
                    <a:pt x="533" y="46"/>
                    <a:pt x="522" y="57"/>
                    <a:pt x="508" y="57"/>
                  </a:cubicBezTo>
                  <a:cubicBezTo>
                    <a:pt x="375" y="57"/>
                    <a:pt x="375" y="57"/>
                    <a:pt x="375" y="57"/>
                  </a:cubicBezTo>
                  <a:cubicBezTo>
                    <a:pt x="375" y="114"/>
                    <a:pt x="375" y="114"/>
                    <a:pt x="375" y="114"/>
                  </a:cubicBezTo>
                  <a:cubicBezTo>
                    <a:pt x="375" y="128"/>
                    <a:pt x="363" y="140"/>
                    <a:pt x="349" y="140"/>
                  </a:cubicBezTo>
                  <a:cubicBezTo>
                    <a:pt x="216" y="140"/>
                    <a:pt x="216" y="140"/>
                    <a:pt x="216" y="140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211"/>
                    <a:pt x="204" y="222"/>
                    <a:pt x="190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77"/>
                    <a:pt x="11" y="165"/>
                    <a:pt x="25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042691" y="2273920"/>
              <a:ext cx="529214" cy="655758"/>
            </a:xfrm>
            <a:custGeom>
              <a:avLst/>
              <a:gdLst>
                <a:gd name="T0" fmla="*/ 28 w 612"/>
                <a:gd name="T1" fmla="*/ 504 h 759"/>
                <a:gd name="T2" fmla="*/ 148 w 612"/>
                <a:gd name="T3" fmla="*/ 514 h 759"/>
                <a:gd name="T4" fmla="*/ 179 w 612"/>
                <a:gd name="T5" fmla="*/ 488 h 759"/>
                <a:gd name="T6" fmla="*/ 184 w 612"/>
                <a:gd name="T7" fmla="*/ 423 h 759"/>
                <a:gd name="T8" fmla="*/ 158 w 612"/>
                <a:gd name="T9" fmla="*/ 392 h 759"/>
                <a:gd name="T10" fmla="*/ 38 w 612"/>
                <a:gd name="T11" fmla="*/ 381 h 759"/>
                <a:gd name="T12" fmla="*/ 7 w 612"/>
                <a:gd name="T13" fmla="*/ 407 h 759"/>
                <a:gd name="T14" fmla="*/ 2 w 612"/>
                <a:gd name="T15" fmla="*/ 473 h 759"/>
                <a:gd name="T16" fmla="*/ 28 w 612"/>
                <a:gd name="T17" fmla="*/ 504 h 759"/>
                <a:gd name="T18" fmla="*/ 157 w 612"/>
                <a:gd name="T19" fmla="*/ 669 h 759"/>
                <a:gd name="T20" fmla="*/ 254 w 612"/>
                <a:gd name="T21" fmla="*/ 487 h 759"/>
                <a:gd name="T22" fmla="*/ 334 w 612"/>
                <a:gd name="T23" fmla="*/ 512 h 759"/>
                <a:gd name="T24" fmla="*/ 342 w 612"/>
                <a:gd name="T25" fmla="*/ 515 h 759"/>
                <a:gd name="T26" fmla="*/ 216 w 612"/>
                <a:gd name="T27" fmla="*/ 722 h 759"/>
                <a:gd name="T28" fmla="*/ 157 w 612"/>
                <a:gd name="T29" fmla="*/ 669 h 759"/>
                <a:gd name="T30" fmla="*/ 379 w 612"/>
                <a:gd name="T31" fmla="*/ 7 h 759"/>
                <a:gd name="T32" fmla="*/ 426 w 612"/>
                <a:gd name="T33" fmla="*/ 84 h 759"/>
                <a:gd name="T34" fmla="*/ 349 w 612"/>
                <a:gd name="T35" fmla="*/ 150 h 759"/>
                <a:gd name="T36" fmla="*/ 304 w 612"/>
                <a:gd name="T37" fmla="*/ 59 h 759"/>
                <a:gd name="T38" fmla="*/ 379 w 612"/>
                <a:gd name="T39" fmla="*/ 7 h 759"/>
                <a:gd name="T40" fmla="*/ 371 w 612"/>
                <a:gd name="T41" fmla="*/ 183 h 759"/>
                <a:gd name="T42" fmla="*/ 403 w 612"/>
                <a:gd name="T43" fmla="*/ 199 h 759"/>
                <a:gd name="T44" fmla="*/ 574 w 612"/>
                <a:gd name="T45" fmla="*/ 278 h 759"/>
                <a:gd name="T46" fmla="*/ 579 w 612"/>
                <a:gd name="T47" fmla="*/ 341 h 759"/>
                <a:gd name="T48" fmla="*/ 398 w 612"/>
                <a:gd name="T49" fmla="*/ 296 h 759"/>
                <a:gd name="T50" fmla="*/ 381 w 612"/>
                <a:gd name="T51" fmla="*/ 385 h 759"/>
                <a:gd name="T52" fmla="*/ 390 w 612"/>
                <a:gd name="T53" fmla="*/ 402 h 759"/>
                <a:gd name="T54" fmla="*/ 561 w 612"/>
                <a:gd name="T55" fmla="*/ 593 h 759"/>
                <a:gd name="T56" fmla="*/ 489 w 612"/>
                <a:gd name="T57" fmla="*/ 626 h 759"/>
                <a:gd name="T58" fmla="*/ 233 w 612"/>
                <a:gd name="T59" fmla="*/ 447 h 759"/>
                <a:gd name="T60" fmla="*/ 203 w 612"/>
                <a:gd name="T61" fmla="*/ 392 h 759"/>
                <a:gd name="T62" fmla="*/ 231 w 612"/>
                <a:gd name="T63" fmla="*/ 239 h 759"/>
                <a:gd name="T64" fmla="*/ 157 w 612"/>
                <a:gd name="T65" fmla="*/ 344 h 759"/>
                <a:gd name="T66" fmla="*/ 95 w 612"/>
                <a:gd name="T67" fmla="*/ 332 h 759"/>
                <a:gd name="T68" fmla="*/ 247 w 612"/>
                <a:gd name="T69" fmla="*/ 155 h 759"/>
                <a:gd name="T70" fmla="*/ 313 w 612"/>
                <a:gd name="T71" fmla="*/ 163 h 759"/>
                <a:gd name="T72" fmla="*/ 349 w 612"/>
                <a:gd name="T73" fmla="*/ 227 h 759"/>
                <a:gd name="T74" fmla="*/ 371 w 612"/>
                <a:gd name="T75" fmla="*/ 183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2" h="759">
                  <a:moveTo>
                    <a:pt x="28" y="504"/>
                  </a:moveTo>
                  <a:cubicBezTo>
                    <a:pt x="148" y="514"/>
                    <a:pt x="148" y="514"/>
                    <a:pt x="148" y="514"/>
                  </a:cubicBezTo>
                  <a:cubicBezTo>
                    <a:pt x="164" y="516"/>
                    <a:pt x="177" y="504"/>
                    <a:pt x="179" y="488"/>
                  </a:cubicBezTo>
                  <a:cubicBezTo>
                    <a:pt x="184" y="423"/>
                    <a:pt x="184" y="423"/>
                    <a:pt x="184" y="423"/>
                  </a:cubicBezTo>
                  <a:cubicBezTo>
                    <a:pt x="186" y="407"/>
                    <a:pt x="174" y="393"/>
                    <a:pt x="158" y="392"/>
                  </a:cubicBezTo>
                  <a:cubicBezTo>
                    <a:pt x="38" y="381"/>
                    <a:pt x="38" y="381"/>
                    <a:pt x="38" y="381"/>
                  </a:cubicBezTo>
                  <a:cubicBezTo>
                    <a:pt x="23" y="380"/>
                    <a:pt x="9" y="392"/>
                    <a:pt x="7" y="407"/>
                  </a:cubicBezTo>
                  <a:cubicBezTo>
                    <a:pt x="2" y="473"/>
                    <a:pt x="2" y="473"/>
                    <a:pt x="2" y="473"/>
                  </a:cubicBezTo>
                  <a:cubicBezTo>
                    <a:pt x="0" y="489"/>
                    <a:pt x="12" y="503"/>
                    <a:pt x="28" y="504"/>
                  </a:cubicBezTo>
                  <a:close/>
                  <a:moveTo>
                    <a:pt x="157" y="669"/>
                  </a:moveTo>
                  <a:cubicBezTo>
                    <a:pt x="220" y="595"/>
                    <a:pt x="230" y="592"/>
                    <a:pt x="254" y="487"/>
                  </a:cubicBezTo>
                  <a:cubicBezTo>
                    <a:pt x="280" y="496"/>
                    <a:pt x="307" y="504"/>
                    <a:pt x="334" y="512"/>
                  </a:cubicBezTo>
                  <a:cubicBezTo>
                    <a:pt x="337" y="513"/>
                    <a:pt x="339" y="514"/>
                    <a:pt x="342" y="515"/>
                  </a:cubicBezTo>
                  <a:cubicBezTo>
                    <a:pt x="303" y="633"/>
                    <a:pt x="296" y="637"/>
                    <a:pt x="216" y="722"/>
                  </a:cubicBezTo>
                  <a:cubicBezTo>
                    <a:pt x="180" y="759"/>
                    <a:pt x="122" y="709"/>
                    <a:pt x="157" y="669"/>
                  </a:cubicBezTo>
                  <a:close/>
                  <a:moveTo>
                    <a:pt x="379" y="7"/>
                  </a:moveTo>
                  <a:cubicBezTo>
                    <a:pt x="413" y="15"/>
                    <a:pt x="434" y="49"/>
                    <a:pt x="426" y="84"/>
                  </a:cubicBezTo>
                  <a:cubicBezTo>
                    <a:pt x="419" y="120"/>
                    <a:pt x="383" y="157"/>
                    <a:pt x="349" y="150"/>
                  </a:cubicBezTo>
                  <a:cubicBezTo>
                    <a:pt x="315" y="143"/>
                    <a:pt x="297" y="94"/>
                    <a:pt x="304" y="59"/>
                  </a:cubicBezTo>
                  <a:cubicBezTo>
                    <a:pt x="312" y="23"/>
                    <a:pt x="345" y="0"/>
                    <a:pt x="379" y="7"/>
                  </a:cubicBezTo>
                  <a:close/>
                  <a:moveTo>
                    <a:pt x="371" y="183"/>
                  </a:moveTo>
                  <a:cubicBezTo>
                    <a:pt x="378" y="185"/>
                    <a:pt x="393" y="190"/>
                    <a:pt x="403" y="199"/>
                  </a:cubicBezTo>
                  <a:cubicBezTo>
                    <a:pt x="494" y="286"/>
                    <a:pt x="474" y="282"/>
                    <a:pt x="574" y="278"/>
                  </a:cubicBezTo>
                  <a:cubicBezTo>
                    <a:pt x="612" y="277"/>
                    <a:pt x="611" y="338"/>
                    <a:pt x="579" y="341"/>
                  </a:cubicBezTo>
                  <a:cubicBezTo>
                    <a:pt x="477" y="350"/>
                    <a:pt x="470" y="358"/>
                    <a:pt x="398" y="296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0" y="392"/>
                    <a:pt x="383" y="399"/>
                    <a:pt x="390" y="402"/>
                  </a:cubicBezTo>
                  <a:cubicBezTo>
                    <a:pt x="494" y="448"/>
                    <a:pt x="515" y="448"/>
                    <a:pt x="561" y="593"/>
                  </a:cubicBezTo>
                  <a:cubicBezTo>
                    <a:pt x="578" y="638"/>
                    <a:pt x="510" y="668"/>
                    <a:pt x="489" y="626"/>
                  </a:cubicBezTo>
                  <a:cubicBezTo>
                    <a:pt x="417" y="484"/>
                    <a:pt x="405" y="506"/>
                    <a:pt x="233" y="447"/>
                  </a:cubicBezTo>
                  <a:cubicBezTo>
                    <a:pt x="211" y="435"/>
                    <a:pt x="203" y="416"/>
                    <a:pt x="203" y="392"/>
                  </a:cubicBezTo>
                  <a:cubicBezTo>
                    <a:pt x="231" y="239"/>
                    <a:pt x="231" y="239"/>
                    <a:pt x="231" y="239"/>
                  </a:cubicBezTo>
                  <a:cubicBezTo>
                    <a:pt x="164" y="260"/>
                    <a:pt x="171" y="259"/>
                    <a:pt x="157" y="344"/>
                  </a:cubicBezTo>
                  <a:cubicBezTo>
                    <a:pt x="151" y="376"/>
                    <a:pt x="91" y="372"/>
                    <a:pt x="95" y="332"/>
                  </a:cubicBezTo>
                  <a:cubicBezTo>
                    <a:pt x="107" y="207"/>
                    <a:pt x="126" y="199"/>
                    <a:pt x="247" y="155"/>
                  </a:cubicBezTo>
                  <a:cubicBezTo>
                    <a:pt x="264" y="149"/>
                    <a:pt x="304" y="160"/>
                    <a:pt x="313" y="163"/>
                  </a:cubicBezTo>
                  <a:cubicBezTo>
                    <a:pt x="349" y="227"/>
                    <a:pt x="349" y="227"/>
                    <a:pt x="349" y="227"/>
                  </a:cubicBezTo>
                  <a:cubicBezTo>
                    <a:pt x="371" y="183"/>
                    <a:pt x="371" y="183"/>
                    <a:pt x="371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11437" y="909503"/>
            <a:ext cx="488736" cy="485453"/>
            <a:chOff x="6463926" y="2278309"/>
            <a:chExt cx="708057" cy="703302"/>
          </a:xfrm>
          <a:solidFill>
            <a:schemeClr val="accent1"/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687023" y="2278309"/>
              <a:ext cx="261864" cy="305752"/>
            </a:xfrm>
            <a:custGeom>
              <a:avLst/>
              <a:gdLst>
                <a:gd name="T0" fmla="*/ 150 w 303"/>
                <a:gd name="T1" fmla="*/ 1 h 354"/>
                <a:gd name="T2" fmla="*/ 81 w 303"/>
                <a:gd name="T3" fmla="*/ 76 h 354"/>
                <a:gd name="T4" fmla="*/ 153 w 303"/>
                <a:gd name="T5" fmla="*/ 165 h 354"/>
                <a:gd name="T6" fmla="*/ 222 w 303"/>
                <a:gd name="T7" fmla="*/ 74 h 354"/>
                <a:gd name="T8" fmla="*/ 150 w 303"/>
                <a:gd name="T9" fmla="*/ 1 h 354"/>
                <a:gd name="T10" fmla="*/ 151 w 303"/>
                <a:gd name="T11" fmla="*/ 261 h 354"/>
                <a:gd name="T12" fmla="*/ 198 w 303"/>
                <a:gd name="T13" fmla="*/ 196 h 354"/>
                <a:gd name="T14" fmla="*/ 210 w 303"/>
                <a:gd name="T15" fmla="*/ 190 h 354"/>
                <a:gd name="T16" fmla="*/ 260 w 303"/>
                <a:gd name="T17" fmla="*/ 199 h 354"/>
                <a:gd name="T18" fmla="*/ 290 w 303"/>
                <a:gd name="T19" fmla="*/ 225 h 354"/>
                <a:gd name="T20" fmla="*/ 303 w 303"/>
                <a:gd name="T21" fmla="*/ 330 h 354"/>
                <a:gd name="T22" fmla="*/ 297 w 303"/>
                <a:gd name="T23" fmla="*/ 347 h 354"/>
                <a:gd name="T24" fmla="*/ 280 w 303"/>
                <a:gd name="T25" fmla="*/ 354 h 354"/>
                <a:gd name="T26" fmla="*/ 23 w 303"/>
                <a:gd name="T27" fmla="*/ 354 h 354"/>
                <a:gd name="T28" fmla="*/ 6 w 303"/>
                <a:gd name="T29" fmla="*/ 347 h 354"/>
                <a:gd name="T30" fmla="*/ 0 w 303"/>
                <a:gd name="T31" fmla="*/ 330 h 354"/>
                <a:gd name="T32" fmla="*/ 13 w 303"/>
                <a:gd name="T33" fmla="*/ 225 h 354"/>
                <a:gd name="T34" fmla="*/ 43 w 303"/>
                <a:gd name="T35" fmla="*/ 199 h 354"/>
                <a:gd name="T36" fmla="*/ 93 w 303"/>
                <a:gd name="T37" fmla="*/ 190 h 354"/>
                <a:gd name="T38" fmla="*/ 105 w 303"/>
                <a:gd name="T39" fmla="*/ 196 h 354"/>
                <a:gd name="T40" fmla="*/ 151 w 303"/>
                <a:gd name="T41" fmla="*/ 26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54">
                  <a:moveTo>
                    <a:pt x="150" y="1"/>
                  </a:moveTo>
                  <a:cubicBezTo>
                    <a:pt x="111" y="2"/>
                    <a:pt x="80" y="36"/>
                    <a:pt x="81" y="76"/>
                  </a:cubicBezTo>
                  <a:cubicBezTo>
                    <a:pt x="82" y="117"/>
                    <a:pt x="114" y="166"/>
                    <a:pt x="153" y="165"/>
                  </a:cubicBezTo>
                  <a:cubicBezTo>
                    <a:pt x="192" y="165"/>
                    <a:pt x="223" y="114"/>
                    <a:pt x="222" y="74"/>
                  </a:cubicBezTo>
                  <a:cubicBezTo>
                    <a:pt x="221" y="33"/>
                    <a:pt x="189" y="0"/>
                    <a:pt x="150" y="1"/>
                  </a:cubicBezTo>
                  <a:close/>
                  <a:moveTo>
                    <a:pt x="151" y="261"/>
                  </a:moveTo>
                  <a:cubicBezTo>
                    <a:pt x="198" y="196"/>
                    <a:pt x="198" y="196"/>
                    <a:pt x="198" y="196"/>
                  </a:cubicBezTo>
                  <a:cubicBezTo>
                    <a:pt x="201" y="192"/>
                    <a:pt x="206" y="190"/>
                    <a:pt x="210" y="19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78" y="202"/>
                    <a:pt x="288" y="217"/>
                    <a:pt x="290" y="225"/>
                  </a:cubicBezTo>
                  <a:cubicBezTo>
                    <a:pt x="297" y="274"/>
                    <a:pt x="301" y="304"/>
                    <a:pt x="303" y="330"/>
                  </a:cubicBezTo>
                  <a:cubicBezTo>
                    <a:pt x="303" y="336"/>
                    <a:pt x="301" y="342"/>
                    <a:pt x="297" y="347"/>
                  </a:cubicBezTo>
                  <a:cubicBezTo>
                    <a:pt x="292" y="351"/>
                    <a:pt x="287" y="354"/>
                    <a:pt x="280" y="354"/>
                  </a:cubicBezTo>
                  <a:cubicBezTo>
                    <a:pt x="23" y="354"/>
                    <a:pt x="23" y="354"/>
                    <a:pt x="23" y="354"/>
                  </a:cubicBezTo>
                  <a:cubicBezTo>
                    <a:pt x="16" y="354"/>
                    <a:pt x="11" y="351"/>
                    <a:pt x="6" y="347"/>
                  </a:cubicBezTo>
                  <a:cubicBezTo>
                    <a:pt x="2" y="342"/>
                    <a:pt x="0" y="336"/>
                    <a:pt x="0" y="330"/>
                  </a:cubicBezTo>
                  <a:cubicBezTo>
                    <a:pt x="2" y="304"/>
                    <a:pt x="6" y="274"/>
                    <a:pt x="13" y="225"/>
                  </a:cubicBezTo>
                  <a:cubicBezTo>
                    <a:pt x="15" y="217"/>
                    <a:pt x="25" y="202"/>
                    <a:pt x="43" y="199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7" y="190"/>
                    <a:pt x="102" y="192"/>
                    <a:pt x="105" y="196"/>
                  </a:cubicBezTo>
                  <a:cubicBezTo>
                    <a:pt x="151" y="261"/>
                    <a:pt x="151" y="261"/>
                    <a:pt x="151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6463926" y="2632337"/>
              <a:ext cx="268082" cy="349274"/>
            </a:xfrm>
            <a:custGeom>
              <a:avLst/>
              <a:gdLst>
                <a:gd name="T0" fmla="*/ 153 w 310"/>
                <a:gd name="T1" fmla="*/ 1 h 404"/>
                <a:gd name="T2" fmla="*/ 84 w 310"/>
                <a:gd name="T3" fmla="*/ 76 h 404"/>
                <a:gd name="T4" fmla="*/ 156 w 310"/>
                <a:gd name="T5" fmla="*/ 165 h 404"/>
                <a:gd name="T6" fmla="*/ 225 w 310"/>
                <a:gd name="T7" fmla="*/ 73 h 404"/>
                <a:gd name="T8" fmla="*/ 153 w 310"/>
                <a:gd name="T9" fmla="*/ 1 h 404"/>
                <a:gd name="T10" fmla="*/ 155 w 310"/>
                <a:gd name="T11" fmla="*/ 261 h 404"/>
                <a:gd name="T12" fmla="*/ 201 w 310"/>
                <a:gd name="T13" fmla="*/ 195 h 404"/>
                <a:gd name="T14" fmla="*/ 213 w 310"/>
                <a:gd name="T15" fmla="*/ 190 h 404"/>
                <a:gd name="T16" fmla="*/ 263 w 310"/>
                <a:gd name="T17" fmla="*/ 199 h 404"/>
                <a:gd name="T18" fmla="*/ 293 w 310"/>
                <a:gd name="T19" fmla="*/ 225 h 404"/>
                <a:gd name="T20" fmla="*/ 304 w 310"/>
                <a:gd name="T21" fmla="*/ 385 h 404"/>
                <a:gd name="T22" fmla="*/ 282 w 310"/>
                <a:gd name="T23" fmla="*/ 404 h 404"/>
                <a:gd name="T24" fmla="*/ 27 w 310"/>
                <a:gd name="T25" fmla="*/ 404 h 404"/>
                <a:gd name="T26" fmla="*/ 5 w 310"/>
                <a:gd name="T27" fmla="*/ 385 h 404"/>
                <a:gd name="T28" fmla="*/ 16 w 310"/>
                <a:gd name="T29" fmla="*/ 225 h 404"/>
                <a:gd name="T30" fmla="*/ 46 w 310"/>
                <a:gd name="T31" fmla="*/ 199 h 404"/>
                <a:gd name="T32" fmla="*/ 96 w 310"/>
                <a:gd name="T33" fmla="*/ 190 h 404"/>
                <a:gd name="T34" fmla="*/ 108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3" y="1"/>
                  </a:moveTo>
                  <a:cubicBezTo>
                    <a:pt x="114" y="1"/>
                    <a:pt x="83" y="35"/>
                    <a:pt x="84" y="76"/>
                  </a:cubicBezTo>
                  <a:cubicBezTo>
                    <a:pt x="85" y="117"/>
                    <a:pt x="117" y="166"/>
                    <a:pt x="156" y="165"/>
                  </a:cubicBezTo>
                  <a:cubicBezTo>
                    <a:pt x="195" y="164"/>
                    <a:pt x="226" y="114"/>
                    <a:pt x="225" y="73"/>
                  </a:cubicBezTo>
                  <a:cubicBezTo>
                    <a:pt x="224" y="32"/>
                    <a:pt x="192" y="0"/>
                    <a:pt x="153" y="1"/>
                  </a:cubicBezTo>
                  <a:close/>
                  <a:moveTo>
                    <a:pt x="155" y="261"/>
                  </a:moveTo>
                  <a:cubicBezTo>
                    <a:pt x="201" y="195"/>
                    <a:pt x="201" y="195"/>
                    <a:pt x="201" y="195"/>
                  </a:cubicBezTo>
                  <a:cubicBezTo>
                    <a:pt x="204" y="191"/>
                    <a:pt x="209" y="189"/>
                    <a:pt x="213" y="190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81" y="202"/>
                    <a:pt x="291" y="216"/>
                    <a:pt x="293" y="225"/>
                  </a:cubicBezTo>
                  <a:cubicBezTo>
                    <a:pt x="304" y="309"/>
                    <a:pt x="310" y="336"/>
                    <a:pt x="304" y="385"/>
                  </a:cubicBezTo>
                  <a:cubicBezTo>
                    <a:pt x="303" y="396"/>
                    <a:pt x="294" y="404"/>
                    <a:pt x="282" y="404"/>
                  </a:cubicBezTo>
                  <a:cubicBezTo>
                    <a:pt x="27" y="404"/>
                    <a:pt x="27" y="404"/>
                    <a:pt x="27" y="404"/>
                  </a:cubicBezTo>
                  <a:cubicBezTo>
                    <a:pt x="15" y="404"/>
                    <a:pt x="6" y="396"/>
                    <a:pt x="5" y="385"/>
                  </a:cubicBezTo>
                  <a:cubicBezTo>
                    <a:pt x="0" y="336"/>
                    <a:pt x="5" y="309"/>
                    <a:pt x="16" y="225"/>
                  </a:cubicBezTo>
                  <a:cubicBezTo>
                    <a:pt x="18" y="216"/>
                    <a:pt x="28" y="202"/>
                    <a:pt x="46" y="199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100" y="189"/>
                    <a:pt x="105" y="191"/>
                    <a:pt x="108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727619" y="2616977"/>
              <a:ext cx="180672" cy="154705"/>
            </a:xfrm>
            <a:custGeom>
              <a:avLst/>
              <a:gdLst>
                <a:gd name="T0" fmla="*/ 85 w 209"/>
                <a:gd name="T1" fmla="*/ 19 h 179"/>
                <a:gd name="T2" fmla="*/ 104 w 209"/>
                <a:gd name="T3" fmla="*/ 0 h 179"/>
                <a:gd name="T4" fmla="*/ 124 w 209"/>
                <a:gd name="T5" fmla="*/ 19 h 179"/>
                <a:gd name="T6" fmla="*/ 124 w 209"/>
                <a:gd name="T7" fmla="*/ 98 h 179"/>
                <a:gd name="T8" fmla="*/ 197 w 209"/>
                <a:gd name="T9" fmla="*/ 141 h 179"/>
                <a:gd name="T10" fmla="*/ 204 w 209"/>
                <a:gd name="T11" fmla="*/ 167 h 179"/>
                <a:gd name="T12" fmla="*/ 178 w 209"/>
                <a:gd name="T13" fmla="*/ 174 h 179"/>
                <a:gd name="T14" fmla="*/ 104 w 209"/>
                <a:gd name="T15" fmla="*/ 131 h 179"/>
                <a:gd name="T16" fmla="*/ 31 w 209"/>
                <a:gd name="T17" fmla="*/ 174 h 179"/>
                <a:gd name="T18" fmla="*/ 5 w 209"/>
                <a:gd name="T19" fmla="*/ 167 h 179"/>
                <a:gd name="T20" fmla="*/ 12 w 209"/>
                <a:gd name="T21" fmla="*/ 141 h 179"/>
                <a:gd name="T22" fmla="*/ 85 w 209"/>
                <a:gd name="T23" fmla="*/ 98 h 179"/>
                <a:gd name="T24" fmla="*/ 85 w 209"/>
                <a:gd name="T25" fmla="*/ 1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79">
                  <a:moveTo>
                    <a:pt x="85" y="19"/>
                  </a:moveTo>
                  <a:cubicBezTo>
                    <a:pt x="85" y="8"/>
                    <a:pt x="94" y="0"/>
                    <a:pt x="104" y="0"/>
                  </a:cubicBezTo>
                  <a:cubicBezTo>
                    <a:pt x="115" y="0"/>
                    <a:pt x="124" y="8"/>
                    <a:pt x="124" y="19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206" y="146"/>
                    <a:pt x="209" y="158"/>
                    <a:pt x="204" y="167"/>
                  </a:cubicBezTo>
                  <a:cubicBezTo>
                    <a:pt x="198" y="176"/>
                    <a:pt x="187" y="179"/>
                    <a:pt x="178" y="174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31" y="174"/>
                    <a:pt x="31" y="174"/>
                    <a:pt x="31" y="174"/>
                  </a:cubicBezTo>
                  <a:cubicBezTo>
                    <a:pt x="22" y="179"/>
                    <a:pt x="11" y="176"/>
                    <a:pt x="5" y="167"/>
                  </a:cubicBezTo>
                  <a:cubicBezTo>
                    <a:pt x="0" y="158"/>
                    <a:pt x="3" y="146"/>
                    <a:pt x="12" y="141"/>
                  </a:cubicBezTo>
                  <a:cubicBezTo>
                    <a:pt x="85" y="98"/>
                    <a:pt x="85" y="98"/>
                    <a:pt x="85" y="98"/>
                  </a:cubicBezTo>
                  <a:cubicBezTo>
                    <a:pt x="85" y="19"/>
                    <a:pt x="85" y="19"/>
                    <a:pt x="8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3"/>
            <p:cNvSpPr>
              <a:spLocks noEditPoints="1"/>
            </p:cNvSpPr>
            <p:nvPr/>
          </p:nvSpPr>
          <p:spPr bwMode="auto">
            <a:xfrm>
              <a:off x="6903901" y="2632337"/>
              <a:ext cx="268082" cy="349274"/>
            </a:xfrm>
            <a:custGeom>
              <a:avLst/>
              <a:gdLst>
                <a:gd name="T0" fmla="*/ 154 w 310"/>
                <a:gd name="T1" fmla="*/ 1 h 404"/>
                <a:gd name="T2" fmla="*/ 85 w 310"/>
                <a:gd name="T3" fmla="*/ 76 h 404"/>
                <a:gd name="T4" fmla="*/ 157 w 310"/>
                <a:gd name="T5" fmla="*/ 165 h 404"/>
                <a:gd name="T6" fmla="*/ 226 w 310"/>
                <a:gd name="T7" fmla="*/ 73 h 404"/>
                <a:gd name="T8" fmla="*/ 154 w 310"/>
                <a:gd name="T9" fmla="*/ 1 h 404"/>
                <a:gd name="T10" fmla="*/ 155 w 310"/>
                <a:gd name="T11" fmla="*/ 261 h 404"/>
                <a:gd name="T12" fmla="*/ 202 w 310"/>
                <a:gd name="T13" fmla="*/ 195 h 404"/>
                <a:gd name="T14" fmla="*/ 214 w 310"/>
                <a:gd name="T15" fmla="*/ 190 h 404"/>
                <a:gd name="T16" fmla="*/ 264 w 310"/>
                <a:gd name="T17" fmla="*/ 199 h 404"/>
                <a:gd name="T18" fmla="*/ 294 w 310"/>
                <a:gd name="T19" fmla="*/ 225 h 404"/>
                <a:gd name="T20" fmla="*/ 305 w 310"/>
                <a:gd name="T21" fmla="*/ 385 h 404"/>
                <a:gd name="T22" fmla="*/ 283 w 310"/>
                <a:gd name="T23" fmla="*/ 404 h 404"/>
                <a:gd name="T24" fmla="*/ 28 w 310"/>
                <a:gd name="T25" fmla="*/ 404 h 404"/>
                <a:gd name="T26" fmla="*/ 6 w 310"/>
                <a:gd name="T27" fmla="*/ 385 h 404"/>
                <a:gd name="T28" fmla="*/ 17 w 310"/>
                <a:gd name="T29" fmla="*/ 225 h 404"/>
                <a:gd name="T30" fmla="*/ 47 w 310"/>
                <a:gd name="T31" fmla="*/ 199 h 404"/>
                <a:gd name="T32" fmla="*/ 97 w 310"/>
                <a:gd name="T33" fmla="*/ 190 h 404"/>
                <a:gd name="T34" fmla="*/ 109 w 310"/>
                <a:gd name="T35" fmla="*/ 195 h 404"/>
                <a:gd name="T36" fmla="*/ 155 w 310"/>
                <a:gd name="T37" fmla="*/ 261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" h="404">
                  <a:moveTo>
                    <a:pt x="154" y="1"/>
                  </a:moveTo>
                  <a:cubicBezTo>
                    <a:pt x="115" y="1"/>
                    <a:pt x="84" y="35"/>
                    <a:pt x="85" y="76"/>
                  </a:cubicBezTo>
                  <a:cubicBezTo>
                    <a:pt x="86" y="117"/>
                    <a:pt x="118" y="166"/>
                    <a:pt x="157" y="165"/>
                  </a:cubicBezTo>
                  <a:cubicBezTo>
                    <a:pt x="196" y="164"/>
                    <a:pt x="227" y="114"/>
                    <a:pt x="226" y="73"/>
                  </a:cubicBezTo>
                  <a:cubicBezTo>
                    <a:pt x="225" y="32"/>
                    <a:pt x="193" y="0"/>
                    <a:pt x="154" y="1"/>
                  </a:cubicBezTo>
                  <a:close/>
                  <a:moveTo>
                    <a:pt x="155" y="261"/>
                  </a:moveTo>
                  <a:cubicBezTo>
                    <a:pt x="202" y="195"/>
                    <a:pt x="202" y="195"/>
                    <a:pt x="202" y="195"/>
                  </a:cubicBezTo>
                  <a:cubicBezTo>
                    <a:pt x="205" y="191"/>
                    <a:pt x="209" y="189"/>
                    <a:pt x="214" y="190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82" y="202"/>
                    <a:pt x="292" y="216"/>
                    <a:pt x="294" y="225"/>
                  </a:cubicBezTo>
                  <a:cubicBezTo>
                    <a:pt x="305" y="309"/>
                    <a:pt x="310" y="336"/>
                    <a:pt x="305" y="385"/>
                  </a:cubicBezTo>
                  <a:cubicBezTo>
                    <a:pt x="304" y="396"/>
                    <a:pt x="295" y="404"/>
                    <a:pt x="283" y="404"/>
                  </a:cubicBezTo>
                  <a:cubicBezTo>
                    <a:pt x="28" y="404"/>
                    <a:pt x="28" y="404"/>
                    <a:pt x="28" y="404"/>
                  </a:cubicBezTo>
                  <a:cubicBezTo>
                    <a:pt x="16" y="404"/>
                    <a:pt x="7" y="396"/>
                    <a:pt x="6" y="385"/>
                  </a:cubicBezTo>
                  <a:cubicBezTo>
                    <a:pt x="0" y="336"/>
                    <a:pt x="6" y="309"/>
                    <a:pt x="17" y="225"/>
                  </a:cubicBezTo>
                  <a:cubicBezTo>
                    <a:pt x="19" y="216"/>
                    <a:pt x="29" y="202"/>
                    <a:pt x="47" y="199"/>
                  </a:cubicBezTo>
                  <a:cubicBezTo>
                    <a:pt x="97" y="190"/>
                    <a:pt x="97" y="190"/>
                    <a:pt x="97" y="190"/>
                  </a:cubicBezTo>
                  <a:cubicBezTo>
                    <a:pt x="101" y="189"/>
                    <a:pt x="106" y="191"/>
                    <a:pt x="109" y="195"/>
                  </a:cubicBezTo>
                  <a:cubicBezTo>
                    <a:pt x="155" y="261"/>
                    <a:pt x="155" y="261"/>
                    <a:pt x="155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7056" y="1946739"/>
            <a:ext cx="1472725" cy="1005030"/>
            <a:chOff x="2712002" y="1276230"/>
            <a:chExt cx="1472725" cy="1005030"/>
          </a:xfrm>
        </p:grpSpPr>
        <p:sp>
          <p:nvSpPr>
            <p:cNvPr id="41" name="文本框 40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474722" y="2455684"/>
            <a:ext cx="1472725" cy="1005030"/>
            <a:chOff x="2712002" y="1276230"/>
            <a:chExt cx="1472725" cy="1005030"/>
          </a:xfrm>
        </p:grpSpPr>
        <p:sp>
          <p:nvSpPr>
            <p:cNvPr id="44" name="文本框 43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74722" y="4637595"/>
            <a:ext cx="1472725" cy="1005030"/>
            <a:chOff x="2712002" y="1276230"/>
            <a:chExt cx="1472725" cy="1005030"/>
          </a:xfrm>
        </p:grpSpPr>
        <p:sp>
          <p:nvSpPr>
            <p:cNvPr id="47" name="文本框 46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47056" y="4045292"/>
            <a:ext cx="1472725" cy="1005030"/>
            <a:chOff x="2712002" y="1276230"/>
            <a:chExt cx="1472725" cy="1005030"/>
          </a:xfrm>
        </p:grpSpPr>
        <p:sp>
          <p:nvSpPr>
            <p:cNvPr id="50" name="文本框 49"/>
            <p:cNvSpPr txBox="1"/>
            <p:nvPr/>
          </p:nvSpPr>
          <p:spPr>
            <a:xfrm>
              <a:off x="2712002" y="1276230"/>
              <a:ext cx="1472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17923" y="1532081"/>
              <a:ext cx="1394182" cy="749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55085" y="1596040"/>
            <a:ext cx="370889" cy="317027"/>
            <a:chOff x="1179499" y="5126995"/>
            <a:chExt cx="695313" cy="594335"/>
          </a:xfrm>
          <a:solidFill>
            <a:schemeClr val="accent1"/>
          </a:solidFill>
        </p:grpSpPr>
        <p:sp>
          <p:nvSpPr>
            <p:cNvPr id="53" name="Freeform 131"/>
            <p:cNvSpPr/>
            <p:nvPr/>
          </p:nvSpPr>
          <p:spPr bwMode="auto">
            <a:xfrm>
              <a:off x="1179499" y="5632612"/>
              <a:ext cx="695313" cy="88718"/>
            </a:xfrm>
            <a:custGeom>
              <a:avLst/>
              <a:gdLst>
                <a:gd name="T0" fmla="*/ 383 w 408"/>
                <a:gd name="T1" fmla="*/ 0 h 52"/>
                <a:gd name="T2" fmla="*/ 363 w 408"/>
                <a:gd name="T3" fmla="*/ 0 h 52"/>
                <a:gd name="T4" fmla="*/ 363 w 408"/>
                <a:gd name="T5" fmla="*/ 17 h 52"/>
                <a:gd name="T6" fmla="*/ 283 w 408"/>
                <a:gd name="T7" fmla="*/ 17 h 52"/>
                <a:gd name="T8" fmla="*/ 283 w 408"/>
                <a:gd name="T9" fmla="*/ 0 h 52"/>
                <a:gd name="T10" fmla="*/ 238 w 408"/>
                <a:gd name="T11" fmla="*/ 0 h 52"/>
                <a:gd name="T12" fmla="*/ 238 w 408"/>
                <a:gd name="T13" fmla="*/ 14 h 52"/>
                <a:gd name="T14" fmla="*/ 158 w 408"/>
                <a:gd name="T15" fmla="*/ 14 h 52"/>
                <a:gd name="T16" fmla="*/ 158 w 408"/>
                <a:gd name="T17" fmla="*/ 0 h 52"/>
                <a:gd name="T18" fmla="*/ 115 w 408"/>
                <a:gd name="T19" fmla="*/ 0 h 52"/>
                <a:gd name="T20" fmla="*/ 115 w 408"/>
                <a:gd name="T21" fmla="*/ 15 h 52"/>
                <a:gd name="T22" fmla="*/ 35 w 408"/>
                <a:gd name="T23" fmla="*/ 15 h 52"/>
                <a:gd name="T24" fmla="*/ 35 w 408"/>
                <a:gd name="T25" fmla="*/ 0 h 52"/>
                <a:gd name="T26" fmla="*/ 26 w 408"/>
                <a:gd name="T27" fmla="*/ 0 h 52"/>
                <a:gd name="T28" fmla="*/ 0 w 408"/>
                <a:gd name="T29" fmla="*/ 26 h 52"/>
                <a:gd name="T30" fmla="*/ 0 w 408"/>
                <a:gd name="T31" fmla="*/ 27 h 52"/>
                <a:gd name="T32" fmla="*/ 26 w 408"/>
                <a:gd name="T33" fmla="*/ 52 h 52"/>
                <a:gd name="T34" fmla="*/ 383 w 408"/>
                <a:gd name="T35" fmla="*/ 52 h 52"/>
                <a:gd name="T36" fmla="*/ 408 w 408"/>
                <a:gd name="T37" fmla="*/ 27 h 52"/>
                <a:gd name="T38" fmla="*/ 408 w 408"/>
                <a:gd name="T39" fmla="*/ 26 h 52"/>
                <a:gd name="T40" fmla="*/ 383 w 408"/>
                <a:gd name="T4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8" h="52">
                  <a:moveTo>
                    <a:pt x="383" y="0"/>
                  </a:moveTo>
                  <a:cubicBezTo>
                    <a:pt x="363" y="0"/>
                    <a:pt x="363" y="0"/>
                    <a:pt x="363" y="0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8" y="14"/>
                    <a:pt x="238" y="14"/>
                    <a:pt x="23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5"/>
                    <a:pt x="115" y="15"/>
                    <a:pt x="11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97" y="52"/>
                    <a:pt x="408" y="41"/>
                    <a:pt x="408" y="27"/>
                  </a:cubicBezTo>
                  <a:cubicBezTo>
                    <a:pt x="408" y="26"/>
                    <a:pt x="408" y="26"/>
                    <a:pt x="408" y="26"/>
                  </a:cubicBezTo>
                  <a:cubicBezTo>
                    <a:pt x="408" y="12"/>
                    <a:pt x="397" y="0"/>
                    <a:pt x="38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132"/>
            <p:cNvSpPr>
              <a:spLocks noChangeArrowheads="1"/>
            </p:cNvSpPr>
            <p:nvPr/>
          </p:nvSpPr>
          <p:spPr bwMode="auto">
            <a:xfrm>
              <a:off x="1662036" y="5126995"/>
              <a:ext cx="136322" cy="5056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33"/>
            <p:cNvSpPr>
              <a:spLocks noChangeArrowheads="1"/>
            </p:cNvSpPr>
            <p:nvPr/>
          </p:nvSpPr>
          <p:spPr bwMode="auto">
            <a:xfrm>
              <a:off x="1449258" y="5274857"/>
              <a:ext cx="136322" cy="357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34"/>
            <p:cNvSpPr>
              <a:spLocks noChangeArrowheads="1"/>
            </p:cNvSpPr>
            <p:nvPr/>
          </p:nvSpPr>
          <p:spPr bwMode="auto">
            <a:xfrm>
              <a:off x="1239366" y="5401081"/>
              <a:ext cx="136322" cy="2315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67764" y="4214861"/>
            <a:ext cx="368155" cy="368155"/>
            <a:chOff x="6858828" y="3790714"/>
            <a:chExt cx="731377" cy="731377"/>
          </a:xfrm>
          <a:solidFill>
            <a:schemeClr val="accent4"/>
          </a:solidFill>
        </p:grpSpPr>
        <p:sp>
          <p:nvSpPr>
            <p:cNvPr id="58" name="Freeform 578"/>
            <p:cNvSpPr/>
            <p:nvPr/>
          </p:nvSpPr>
          <p:spPr bwMode="auto">
            <a:xfrm>
              <a:off x="7450277" y="4178041"/>
              <a:ext cx="97373" cy="194024"/>
            </a:xfrm>
            <a:custGeom>
              <a:avLst/>
              <a:gdLst>
                <a:gd name="T0" fmla="*/ 0 w 57"/>
                <a:gd name="T1" fmla="*/ 99 h 114"/>
                <a:gd name="T2" fmla="*/ 22 w 57"/>
                <a:gd name="T3" fmla="*/ 114 h 114"/>
                <a:gd name="T4" fmla="*/ 57 w 57"/>
                <a:gd name="T5" fmla="*/ 0 h 114"/>
                <a:gd name="T6" fmla="*/ 31 w 57"/>
                <a:gd name="T7" fmla="*/ 0 h 114"/>
                <a:gd name="T8" fmla="*/ 0 w 57"/>
                <a:gd name="T9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14">
                  <a:moveTo>
                    <a:pt x="0" y="99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44" y="82"/>
                    <a:pt x="57" y="42"/>
                    <a:pt x="57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7"/>
                    <a:pt x="20" y="71"/>
                    <a:pt x="0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9"/>
            <p:cNvSpPr/>
            <p:nvPr/>
          </p:nvSpPr>
          <p:spPr bwMode="auto">
            <a:xfrm>
              <a:off x="7228844" y="3790714"/>
              <a:ext cx="361361" cy="362804"/>
            </a:xfrm>
            <a:custGeom>
              <a:avLst/>
              <a:gdLst>
                <a:gd name="T0" fmla="*/ 187 w 212"/>
                <a:gd name="T1" fmla="*/ 213 h 213"/>
                <a:gd name="T2" fmla="*/ 212 w 212"/>
                <a:gd name="T3" fmla="*/ 213 h 213"/>
                <a:gd name="T4" fmla="*/ 0 w 212"/>
                <a:gd name="T5" fmla="*/ 0 h 213"/>
                <a:gd name="T6" fmla="*/ 0 w 212"/>
                <a:gd name="T7" fmla="*/ 25 h 213"/>
                <a:gd name="T8" fmla="*/ 0 w 212"/>
                <a:gd name="T9" fmla="*/ 52 h 213"/>
                <a:gd name="T10" fmla="*/ 0 w 212"/>
                <a:gd name="T11" fmla="*/ 213 h 213"/>
                <a:gd name="T12" fmla="*/ 160 w 212"/>
                <a:gd name="T13" fmla="*/ 213 h 213"/>
                <a:gd name="T14" fmla="*/ 187 w 212"/>
                <a:gd name="T1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2" h="213">
                  <a:moveTo>
                    <a:pt x="187" y="213"/>
                  </a:moveTo>
                  <a:cubicBezTo>
                    <a:pt x="212" y="213"/>
                    <a:pt x="212" y="213"/>
                    <a:pt x="212" y="213"/>
                  </a:cubicBezTo>
                  <a:cubicBezTo>
                    <a:pt x="187" y="7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60" y="213"/>
                    <a:pt x="160" y="213"/>
                    <a:pt x="160" y="213"/>
                  </a:cubicBezTo>
                  <a:lnTo>
                    <a:pt x="187" y="2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0"/>
            <p:cNvSpPr/>
            <p:nvPr/>
          </p:nvSpPr>
          <p:spPr bwMode="auto">
            <a:xfrm>
              <a:off x="6858828" y="3833269"/>
              <a:ext cx="605154" cy="688822"/>
            </a:xfrm>
            <a:custGeom>
              <a:avLst/>
              <a:gdLst>
                <a:gd name="T0" fmla="*/ 202 w 355"/>
                <a:gd name="T1" fmla="*/ 202 h 404"/>
                <a:gd name="T2" fmla="*/ 202 w 355"/>
                <a:gd name="T3" fmla="*/ 26 h 404"/>
                <a:gd name="T4" fmla="*/ 202 w 355"/>
                <a:gd name="T5" fmla="*/ 0 h 404"/>
                <a:gd name="T6" fmla="*/ 0 w 355"/>
                <a:gd name="T7" fmla="*/ 202 h 404"/>
                <a:gd name="T8" fmla="*/ 202 w 355"/>
                <a:gd name="T9" fmla="*/ 404 h 404"/>
                <a:gd name="T10" fmla="*/ 355 w 355"/>
                <a:gd name="T11" fmla="*/ 335 h 404"/>
                <a:gd name="T12" fmla="*/ 335 w 355"/>
                <a:gd name="T13" fmla="*/ 317 h 404"/>
                <a:gd name="T14" fmla="*/ 202 w 355"/>
                <a:gd name="T15" fmla="*/ 20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404">
                  <a:moveTo>
                    <a:pt x="202" y="202"/>
                  </a:moveTo>
                  <a:cubicBezTo>
                    <a:pt x="202" y="26"/>
                    <a:pt x="202" y="26"/>
                    <a:pt x="202" y="2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91" y="0"/>
                    <a:pt x="0" y="90"/>
                    <a:pt x="0" y="202"/>
                  </a:cubicBezTo>
                  <a:cubicBezTo>
                    <a:pt x="0" y="314"/>
                    <a:pt x="91" y="404"/>
                    <a:pt x="202" y="404"/>
                  </a:cubicBezTo>
                  <a:cubicBezTo>
                    <a:pt x="263" y="404"/>
                    <a:pt x="318" y="377"/>
                    <a:pt x="355" y="335"/>
                  </a:cubicBezTo>
                  <a:cubicBezTo>
                    <a:pt x="335" y="317"/>
                    <a:pt x="335" y="317"/>
                    <a:pt x="335" y="317"/>
                  </a:cubicBezTo>
                  <a:lnTo>
                    <a:pt x="202" y="20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12314" y="3568573"/>
            <a:ext cx="441199" cy="437940"/>
            <a:chOff x="8400062" y="4884922"/>
            <a:chExt cx="683773" cy="678724"/>
          </a:xfrm>
          <a:solidFill>
            <a:schemeClr val="accent3"/>
          </a:solidFill>
        </p:grpSpPr>
        <p:sp>
          <p:nvSpPr>
            <p:cNvPr id="62" name="Freeform 378"/>
            <p:cNvSpPr>
              <a:spLocks noEditPoints="1"/>
            </p:cNvSpPr>
            <p:nvPr/>
          </p:nvSpPr>
          <p:spPr bwMode="auto">
            <a:xfrm>
              <a:off x="8927317" y="5146025"/>
              <a:ext cx="156518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79"/>
            <p:cNvSpPr/>
            <p:nvPr/>
          </p:nvSpPr>
          <p:spPr bwMode="auto">
            <a:xfrm>
              <a:off x="8852304" y="5217432"/>
              <a:ext cx="66358" cy="8655"/>
            </a:xfrm>
            <a:custGeom>
              <a:avLst/>
              <a:gdLst>
                <a:gd name="T0" fmla="*/ 37 w 39"/>
                <a:gd name="T1" fmla="*/ 0 h 5"/>
                <a:gd name="T2" fmla="*/ 2 w 39"/>
                <a:gd name="T3" fmla="*/ 0 h 5"/>
                <a:gd name="T4" fmla="*/ 1 w 39"/>
                <a:gd name="T5" fmla="*/ 1 h 5"/>
                <a:gd name="T6" fmla="*/ 0 w 39"/>
                <a:gd name="T7" fmla="*/ 3 h 5"/>
                <a:gd name="T8" fmla="*/ 2 w 39"/>
                <a:gd name="T9" fmla="*/ 5 h 5"/>
                <a:gd name="T10" fmla="*/ 37 w 39"/>
                <a:gd name="T11" fmla="*/ 5 h 5"/>
                <a:gd name="T12" fmla="*/ 39 w 39"/>
                <a:gd name="T13" fmla="*/ 3 h 5"/>
                <a:gd name="T14" fmla="*/ 37 w 3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39" y="4"/>
                    <a:pt x="39" y="3"/>
                  </a:cubicBezTo>
                  <a:cubicBezTo>
                    <a:pt x="39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80"/>
            <p:cNvSpPr/>
            <p:nvPr/>
          </p:nvSpPr>
          <p:spPr bwMode="auto">
            <a:xfrm>
              <a:off x="8739784" y="5048652"/>
              <a:ext cx="7934" cy="67079"/>
            </a:xfrm>
            <a:custGeom>
              <a:avLst/>
              <a:gdLst>
                <a:gd name="T0" fmla="*/ 0 w 5"/>
                <a:gd name="T1" fmla="*/ 3 h 39"/>
                <a:gd name="T2" fmla="*/ 0 w 5"/>
                <a:gd name="T3" fmla="*/ 37 h 39"/>
                <a:gd name="T4" fmla="*/ 0 w 5"/>
                <a:gd name="T5" fmla="*/ 39 h 39"/>
                <a:gd name="T6" fmla="*/ 2 w 5"/>
                <a:gd name="T7" fmla="*/ 39 h 39"/>
                <a:gd name="T8" fmla="*/ 5 w 5"/>
                <a:gd name="T9" fmla="*/ 37 h 39"/>
                <a:gd name="T10" fmla="*/ 5 w 5"/>
                <a:gd name="T11" fmla="*/ 3 h 39"/>
                <a:gd name="T12" fmla="*/ 2 w 5"/>
                <a:gd name="T13" fmla="*/ 0 h 39"/>
                <a:gd name="T14" fmla="*/ 0 w 5"/>
                <a:gd name="T1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9">
                  <a:moveTo>
                    <a:pt x="0" y="3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1" y="39"/>
                    <a:pt x="2" y="39"/>
                    <a:pt x="2" y="39"/>
                  </a:cubicBezTo>
                  <a:cubicBezTo>
                    <a:pt x="4" y="39"/>
                    <a:pt x="5" y="38"/>
                    <a:pt x="5" y="3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1"/>
            <p:cNvSpPr/>
            <p:nvPr/>
          </p:nvSpPr>
          <p:spPr bwMode="auto">
            <a:xfrm>
              <a:off x="8736178" y="5335000"/>
              <a:ext cx="8655" cy="68522"/>
            </a:xfrm>
            <a:custGeom>
              <a:avLst/>
              <a:gdLst>
                <a:gd name="T0" fmla="*/ 5 w 5"/>
                <a:gd name="T1" fmla="*/ 37 h 40"/>
                <a:gd name="T2" fmla="*/ 5 w 5"/>
                <a:gd name="T3" fmla="*/ 3 h 40"/>
                <a:gd name="T4" fmla="*/ 3 w 5"/>
                <a:gd name="T5" fmla="*/ 0 h 40"/>
                <a:gd name="T6" fmla="*/ 0 w 5"/>
                <a:gd name="T7" fmla="*/ 3 h 40"/>
                <a:gd name="T8" fmla="*/ 0 w 5"/>
                <a:gd name="T9" fmla="*/ 37 h 40"/>
                <a:gd name="T10" fmla="*/ 1 w 5"/>
                <a:gd name="T11" fmla="*/ 39 h 40"/>
                <a:gd name="T12" fmla="*/ 3 w 5"/>
                <a:gd name="T13" fmla="*/ 40 h 40"/>
                <a:gd name="T14" fmla="*/ 5 w 5"/>
                <a:gd name="T15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0">
                  <a:moveTo>
                    <a:pt x="5" y="37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0"/>
                    <a:pt x="5" y="38"/>
                    <a:pt x="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82"/>
            <p:cNvSpPr>
              <a:spLocks noEditPoints="1"/>
            </p:cNvSpPr>
            <p:nvPr/>
          </p:nvSpPr>
          <p:spPr bwMode="auto">
            <a:xfrm>
              <a:off x="8664771" y="4884922"/>
              <a:ext cx="156518" cy="157239"/>
            </a:xfrm>
            <a:custGeom>
              <a:avLst/>
              <a:gdLst>
                <a:gd name="T0" fmla="*/ 46 w 92"/>
                <a:gd name="T1" fmla="*/ 92 h 92"/>
                <a:gd name="T2" fmla="*/ 92 w 92"/>
                <a:gd name="T3" fmla="*/ 46 h 92"/>
                <a:gd name="T4" fmla="*/ 46 w 92"/>
                <a:gd name="T5" fmla="*/ 0 h 92"/>
                <a:gd name="T6" fmla="*/ 0 w 92"/>
                <a:gd name="T7" fmla="*/ 46 h 92"/>
                <a:gd name="T8" fmla="*/ 46 w 92"/>
                <a:gd name="T9" fmla="*/ 92 h 92"/>
                <a:gd name="T10" fmla="*/ 46 w 92"/>
                <a:gd name="T11" fmla="*/ 14 h 92"/>
                <a:gd name="T12" fmla="*/ 79 w 92"/>
                <a:gd name="T13" fmla="*/ 46 h 92"/>
                <a:gd name="T14" fmla="*/ 46 w 92"/>
                <a:gd name="T15" fmla="*/ 78 h 92"/>
                <a:gd name="T16" fmla="*/ 14 w 92"/>
                <a:gd name="T17" fmla="*/ 46 h 92"/>
                <a:gd name="T18" fmla="*/ 46 w 92"/>
                <a:gd name="T1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72" y="92"/>
                    <a:pt x="92" y="71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71"/>
                    <a:pt x="21" y="92"/>
                    <a:pt x="46" y="92"/>
                  </a:cubicBezTo>
                  <a:close/>
                  <a:moveTo>
                    <a:pt x="46" y="14"/>
                  </a:moveTo>
                  <a:cubicBezTo>
                    <a:pt x="64" y="14"/>
                    <a:pt x="79" y="28"/>
                    <a:pt x="79" y="46"/>
                  </a:cubicBezTo>
                  <a:cubicBezTo>
                    <a:pt x="79" y="64"/>
                    <a:pt x="64" y="78"/>
                    <a:pt x="46" y="78"/>
                  </a:cubicBezTo>
                  <a:cubicBezTo>
                    <a:pt x="29" y="78"/>
                    <a:pt x="14" y="64"/>
                    <a:pt x="14" y="46"/>
                  </a:cubicBezTo>
                  <a:cubicBezTo>
                    <a:pt x="14" y="28"/>
                    <a:pt x="29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83"/>
            <p:cNvSpPr>
              <a:spLocks noEditPoints="1"/>
            </p:cNvSpPr>
            <p:nvPr/>
          </p:nvSpPr>
          <p:spPr bwMode="auto">
            <a:xfrm>
              <a:off x="8664771" y="5408571"/>
              <a:ext cx="156518" cy="155075"/>
            </a:xfrm>
            <a:custGeom>
              <a:avLst/>
              <a:gdLst>
                <a:gd name="T0" fmla="*/ 46 w 92"/>
                <a:gd name="T1" fmla="*/ 0 h 91"/>
                <a:gd name="T2" fmla="*/ 0 w 92"/>
                <a:gd name="T3" fmla="*/ 46 h 91"/>
                <a:gd name="T4" fmla="*/ 46 w 92"/>
                <a:gd name="T5" fmla="*/ 91 h 91"/>
                <a:gd name="T6" fmla="*/ 92 w 92"/>
                <a:gd name="T7" fmla="*/ 46 h 91"/>
                <a:gd name="T8" fmla="*/ 46 w 92"/>
                <a:gd name="T9" fmla="*/ 0 h 91"/>
                <a:gd name="T10" fmla="*/ 46 w 92"/>
                <a:gd name="T11" fmla="*/ 78 h 91"/>
                <a:gd name="T12" fmla="*/ 14 w 92"/>
                <a:gd name="T13" fmla="*/ 46 h 91"/>
                <a:gd name="T14" fmla="*/ 46 w 92"/>
                <a:gd name="T15" fmla="*/ 13 h 91"/>
                <a:gd name="T16" fmla="*/ 79 w 92"/>
                <a:gd name="T17" fmla="*/ 46 h 91"/>
                <a:gd name="T18" fmla="*/ 46 w 92"/>
                <a:gd name="T19" fmla="*/ 7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1">
                  <a:moveTo>
                    <a:pt x="46" y="0"/>
                  </a:moveTo>
                  <a:cubicBezTo>
                    <a:pt x="21" y="0"/>
                    <a:pt x="0" y="20"/>
                    <a:pt x="0" y="46"/>
                  </a:cubicBezTo>
                  <a:cubicBezTo>
                    <a:pt x="0" y="71"/>
                    <a:pt x="21" y="91"/>
                    <a:pt x="46" y="91"/>
                  </a:cubicBezTo>
                  <a:cubicBezTo>
                    <a:pt x="72" y="91"/>
                    <a:pt x="92" y="71"/>
                    <a:pt x="92" y="46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46" y="78"/>
                  </a:moveTo>
                  <a:cubicBezTo>
                    <a:pt x="29" y="78"/>
                    <a:pt x="14" y="63"/>
                    <a:pt x="14" y="46"/>
                  </a:cubicBezTo>
                  <a:cubicBezTo>
                    <a:pt x="14" y="28"/>
                    <a:pt x="29" y="13"/>
                    <a:pt x="46" y="13"/>
                  </a:cubicBezTo>
                  <a:cubicBezTo>
                    <a:pt x="64" y="13"/>
                    <a:pt x="79" y="28"/>
                    <a:pt x="79" y="46"/>
                  </a:cubicBezTo>
                  <a:cubicBezTo>
                    <a:pt x="79" y="63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84"/>
            <p:cNvSpPr>
              <a:spLocks noEditPoints="1"/>
            </p:cNvSpPr>
            <p:nvPr/>
          </p:nvSpPr>
          <p:spPr bwMode="auto">
            <a:xfrm>
              <a:off x="8633756" y="5120780"/>
              <a:ext cx="209893" cy="209171"/>
            </a:xfrm>
            <a:custGeom>
              <a:avLst/>
              <a:gdLst>
                <a:gd name="T0" fmla="*/ 62 w 123"/>
                <a:gd name="T1" fmla="*/ 0 h 123"/>
                <a:gd name="T2" fmla="*/ 0 w 123"/>
                <a:gd name="T3" fmla="*/ 61 h 123"/>
                <a:gd name="T4" fmla="*/ 62 w 123"/>
                <a:gd name="T5" fmla="*/ 123 h 123"/>
                <a:gd name="T6" fmla="*/ 123 w 123"/>
                <a:gd name="T7" fmla="*/ 61 h 123"/>
                <a:gd name="T8" fmla="*/ 62 w 123"/>
                <a:gd name="T9" fmla="*/ 0 h 123"/>
                <a:gd name="T10" fmla="*/ 62 w 123"/>
                <a:gd name="T11" fmla="*/ 105 h 123"/>
                <a:gd name="T12" fmla="*/ 18 w 123"/>
                <a:gd name="T13" fmla="*/ 61 h 123"/>
                <a:gd name="T14" fmla="*/ 62 w 123"/>
                <a:gd name="T15" fmla="*/ 18 h 123"/>
                <a:gd name="T16" fmla="*/ 105 w 123"/>
                <a:gd name="T17" fmla="*/ 61 h 123"/>
                <a:gd name="T18" fmla="*/ 62 w 123"/>
                <a:gd name="T19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3">
                  <a:moveTo>
                    <a:pt x="62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95"/>
                    <a:pt x="28" y="123"/>
                    <a:pt x="62" y="123"/>
                  </a:cubicBezTo>
                  <a:cubicBezTo>
                    <a:pt x="96" y="123"/>
                    <a:pt x="123" y="95"/>
                    <a:pt x="123" y="61"/>
                  </a:cubicBezTo>
                  <a:cubicBezTo>
                    <a:pt x="123" y="27"/>
                    <a:pt x="96" y="0"/>
                    <a:pt x="62" y="0"/>
                  </a:cubicBezTo>
                  <a:close/>
                  <a:moveTo>
                    <a:pt x="62" y="105"/>
                  </a:moveTo>
                  <a:cubicBezTo>
                    <a:pt x="38" y="105"/>
                    <a:pt x="18" y="85"/>
                    <a:pt x="18" y="61"/>
                  </a:cubicBezTo>
                  <a:cubicBezTo>
                    <a:pt x="18" y="37"/>
                    <a:pt x="38" y="18"/>
                    <a:pt x="62" y="18"/>
                  </a:cubicBezTo>
                  <a:cubicBezTo>
                    <a:pt x="86" y="18"/>
                    <a:pt x="105" y="37"/>
                    <a:pt x="105" y="61"/>
                  </a:cubicBezTo>
                  <a:cubicBezTo>
                    <a:pt x="105" y="85"/>
                    <a:pt x="86" y="105"/>
                    <a:pt x="62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5"/>
            <p:cNvSpPr/>
            <p:nvPr/>
          </p:nvSpPr>
          <p:spPr bwMode="auto">
            <a:xfrm>
              <a:off x="8562350" y="5221038"/>
              <a:ext cx="67800" cy="8655"/>
            </a:xfrm>
            <a:custGeom>
              <a:avLst/>
              <a:gdLst>
                <a:gd name="T0" fmla="*/ 37 w 40"/>
                <a:gd name="T1" fmla="*/ 0 h 5"/>
                <a:gd name="T2" fmla="*/ 3 w 40"/>
                <a:gd name="T3" fmla="*/ 0 h 5"/>
                <a:gd name="T4" fmla="*/ 1 w 40"/>
                <a:gd name="T5" fmla="*/ 0 h 5"/>
                <a:gd name="T6" fmla="*/ 0 w 40"/>
                <a:gd name="T7" fmla="*/ 2 h 5"/>
                <a:gd name="T8" fmla="*/ 3 w 40"/>
                <a:gd name="T9" fmla="*/ 5 h 5"/>
                <a:gd name="T10" fmla="*/ 37 w 40"/>
                <a:gd name="T11" fmla="*/ 5 h 5"/>
                <a:gd name="T12" fmla="*/ 40 w 40"/>
                <a:gd name="T13" fmla="*/ 2 h 5"/>
                <a:gd name="T14" fmla="*/ 37 w 4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5">
                  <a:moveTo>
                    <a:pt x="3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8" y="5"/>
                    <a:pt x="40" y="4"/>
                    <a:pt x="40" y="2"/>
                  </a:cubicBezTo>
                  <a:cubicBezTo>
                    <a:pt x="40" y="1"/>
                    <a:pt x="38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86"/>
            <p:cNvSpPr>
              <a:spLocks noEditPoints="1"/>
            </p:cNvSpPr>
            <p:nvPr/>
          </p:nvSpPr>
          <p:spPr bwMode="auto">
            <a:xfrm>
              <a:off x="8400062" y="5146025"/>
              <a:ext cx="157239" cy="156518"/>
            </a:xfrm>
            <a:custGeom>
              <a:avLst/>
              <a:gdLst>
                <a:gd name="T0" fmla="*/ 46 w 92"/>
                <a:gd name="T1" fmla="*/ 0 h 92"/>
                <a:gd name="T2" fmla="*/ 0 w 92"/>
                <a:gd name="T3" fmla="*/ 46 h 92"/>
                <a:gd name="T4" fmla="*/ 46 w 92"/>
                <a:gd name="T5" fmla="*/ 92 h 92"/>
                <a:gd name="T6" fmla="*/ 92 w 92"/>
                <a:gd name="T7" fmla="*/ 46 h 92"/>
                <a:gd name="T8" fmla="*/ 46 w 92"/>
                <a:gd name="T9" fmla="*/ 0 h 92"/>
                <a:gd name="T10" fmla="*/ 46 w 92"/>
                <a:gd name="T11" fmla="*/ 78 h 92"/>
                <a:gd name="T12" fmla="*/ 14 w 92"/>
                <a:gd name="T13" fmla="*/ 46 h 92"/>
                <a:gd name="T14" fmla="*/ 46 w 92"/>
                <a:gd name="T15" fmla="*/ 14 h 92"/>
                <a:gd name="T16" fmla="*/ 78 w 92"/>
                <a:gd name="T17" fmla="*/ 46 h 92"/>
                <a:gd name="T18" fmla="*/ 46 w 92"/>
                <a:gd name="T19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2"/>
                    <a:pt x="46" y="92"/>
                  </a:cubicBezTo>
                  <a:cubicBezTo>
                    <a:pt x="71" y="92"/>
                    <a:pt x="92" y="72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78"/>
                  </a:moveTo>
                  <a:cubicBezTo>
                    <a:pt x="28" y="78"/>
                    <a:pt x="14" y="64"/>
                    <a:pt x="14" y="46"/>
                  </a:cubicBezTo>
                  <a:cubicBezTo>
                    <a:pt x="14" y="28"/>
                    <a:pt x="28" y="14"/>
                    <a:pt x="46" y="14"/>
                  </a:cubicBezTo>
                  <a:cubicBezTo>
                    <a:pt x="64" y="14"/>
                    <a:pt x="78" y="28"/>
                    <a:pt x="78" y="46"/>
                  </a:cubicBezTo>
                  <a:cubicBezTo>
                    <a:pt x="78" y="64"/>
                    <a:pt x="64" y="78"/>
                    <a:pt x="4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997989" y="1995571"/>
            <a:ext cx="430619" cy="414040"/>
            <a:chOff x="3620725" y="5138333"/>
            <a:chExt cx="702937" cy="675873"/>
          </a:xfrm>
          <a:solidFill>
            <a:schemeClr val="accent2"/>
          </a:solidFill>
        </p:grpSpPr>
        <p:sp>
          <p:nvSpPr>
            <p:cNvPr id="72" name="Freeform 18"/>
            <p:cNvSpPr/>
            <p:nvPr/>
          </p:nvSpPr>
          <p:spPr bwMode="auto">
            <a:xfrm>
              <a:off x="3620725" y="5360332"/>
              <a:ext cx="702937" cy="280151"/>
            </a:xfrm>
            <a:custGeom>
              <a:avLst/>
              <a:gdLst>
                <a:gd name="T0" fmla="*/ 699 w 813"/>
                <a:gd name="T1" fmla="*/ 96 h 324"/>
                <a:gd name="T2" fmla="*/ 661 w 813"/>
                <a:gd name="T3" fmla="*/ 96 h 324"/>
                <a:gd name="T4" fmla="*/ 661 w 813"/>
                <a:gd name="T5" fmla="*/ 178 h 324"/>
                <a:gd name="T6" fmla="*/ 632 w 813"/>
                <a:gd name="T7" fmla="*/ 207 h 324"/>
                <a:gd name="T8" fmla="*/ 317 w 813"/>
                <a:gd name="T9" fmla="*/ 207 h 324"/>
                <a:gd name="T10" fmla="*/ 317 w 813"/>
                <a:gd name="T11" fmla="*/ 296 h 324"/>
                <a:gd name="T12" fmla="*/ 289 w 813"/>
                <a:gd name="T13" fmla="*/ 324 h 324"/>
                <a:gd name="T14" fmla="*/ 120 w 813"/>
                <a:gd name="T15" fmla="*/ 324 h 324"/>
                <a:gd name="T16" fmla="*/ 92 w 813"/>
                <a:gd name="T17" fmla="*/ 296 h 324"/>
                <a:gd name="T18" fmla="*/ 92 w 813"/>
                <a:gd name="T19" fmla="*/ 204 h 324"/>
                <a:gd name="T20" fmla="*/ 0 w 813"/>
                <a:gd name="T21" fmla="*/ 204 h 324"/>
                <a:gd name="T22" fmla="*/ 0 w 813"/>
                <a:gd name="T23" fmla="*/ 147 h 324"/>
                <a:gd name="T24" fmla="*/ 120 w 813"/>
                <a:gd name="T25" fmla="*/ 147 h 324"/>
                <a:gd name="T26" fmla="*/ 149 w 813"/>
                <a:gd name="T27" fmla="*/ 175 h 324"/>
                <a:gd name="T28" fmla="*/ 149 w 813"/>
                <a:gd name="T29" fmla="*/ 267 h 324"/>
                <a:gd name="T30" fmla="*/ 260 w 813"/>
                <a:gd name="T31" fmla="*/ 267 h 324"/>
                <a:gd name="T32" fmla="*/ 260 w 813"/>
                <a:gd name="T33" fmla="*/ 178 h 324"/>
                <a:gd name="T34" fmla="*/ 289 w 813"/>
                <a:gd name="T35" fmla="*/ 150 h 324"/>
                <a:gd name="T36" fmla="*/ 603 w 813"/>
                <a:gd name="T37" fmla="*/ 150 h 324"/>
                <a:gd name="T38" fmla="*/ 603 w 813"/>
                <a:gd name="T39" fmla="*/ 67 h 324"/>
                <a:gd name="T40" fmla="*/ 632 w 813"/>
                <a:gd name="T41" fmla="*/ 39 h 324"/>
                <a:gd name="T42" fmla="*/ 699 w 813"/>
                <a:gd name="T43" fmla="*/ 39 h 324"/>
                <a:gd name="T44" fmla="*/ 699 w 813"/>
                <a:gd name="T45" fmla="*/ 0 h 324"/>
                <a:gd name="T46" fmla="*/ 813 w 813"/>
                <a:gd name="T47" fmla="*/ 67 h 324"/>
                <a:gd name="T48" fmla="*/ 699 w 813"/>
                <a:gd name="T49" fmla="*/ 134 h 324"/>
                <a:gd name="T50" fmla="*/ 699 w 813"/>
                <a:gd name="T51" fmla="*/ 9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3" h="324">
                  <a:moveTo>
                    <a:pt x="699" y="96"/>
                  </a:moveTo>
                  <a:cubicBezTo>
                    <a:pt x="661" y="96"/>
                    <a:pt x="661" y="96"/>
                    <a:pt x="661" y="96"/>
                  </a:cubicBezTo>
                  <a:cubicBezTo>
                    <a:pt x="661" y="123"/>
                    <a:pt x="661" y="151"/>
                    <a:pt x="661" y="178"/>
                  </a:cubicBezTo>
                  <a:cubicBezTo>
                    <a:pt x="661" y="194"/>
                    <a:pt x="648" y="207"/>
                    <a:pt x="632" y="207"/>
                  </a:cubicBezTo>
                  <a:cubicBezTo>
                    <a:pt x="317" y="207"/>
                    <a:pt x="317" y="207"/>
                    <a:pt x="317" y="207"/>
                  </a:cubicBezTo>
                  <a:cubicBezTo>
                    <a:pt x="317" y="296"/>
                    <a:pt x="317" y="296"/>
                    <a:pt x="317" y="296"/>
                  </a:cubicBezTo>
                  <a:cubicBezTo>
                    <a:pt x="317" y="312"/>
                    <a:pt x="305" y="324"/>
                    <a:pt x="289" y="324"/>
                  </a:cubicBezTo>
                  <a:cubicBezTo>
                    <a:pt x="120" y="324"/>
                    <a:pt x="120" y="324"/>
                    <a:pt x="120" y="324"/>
                  </a:cubicBezTo>
                  <a:cubicBezTo>
                    <a:pt x="105" y="324"/>
                    <a:pt x="92" y="312"/>
                    <a:pt x="92" y="296"/>
                  </a:cubicBezTo>
                  <a:cubicBezTo>
                    <a:pt x="92" y="204"/>
                    <a:pt x="92" y="204"/>
                    <a:pt x="92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8" y="147"/>
                    <a:pt x="92" y="147"/>
                    <a:pt x="120" y="147"/>
                  </a:cubicBezTo>
                  <a:cubicBezTo>
                    <a:pt x="136" y="147"/>
                    <a:pt x="149" y="159"/>
                    <a:pt x="149" y="175"/>
                  </a:cubicBezTo>
                  <a:cubicBezTo>
                    <a:pt x="149" y="267"/>
                    <a:pt x="149" y="267"/>
                    <a:pt x="149" y="267"/>
                  </a:cubicBezTo>
                  <a:cubicBezTo>
                    <a:pt x="260" y="267"/>
                    <a:pt x="260" y="267"/>
                    <a:pt x="260" y="267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62"/>
                    <a:pt x="273" y="150"/>
                    <a:pt x="289" y="150"/>
                  </a:cubicBezTo>
                  <a:cubicBezTo>
                    <a:pt x="603" y="150"/>
                    <a:pt x="603" y="150"/>
                    <a:pt x="603" y="150"/>
                  </a:cubicBezTo>
                  <a:cubicBezTo>
                    <a:pt x="603" y="67"/>
                    <a:pt x="603" y="67"/>
                    <a:pt x="603" y="67"/>
                  </a:cubicBezTo>
                  <a:cubicBezTo>
                    <a:pt x="603" y="51"/>
                    <a:pt x="616" y="39"/>
                    <a:pt x="632" y="39"/>
                  </a:cubicBezTo>
                  <a:cubicBezTo>
                    <a:pt x="699" y="39"/>
                    <a:pt x="699" y="39"/>
                    <a:pt x="699" y="3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813" y="67"/>
                    <a:pt x="813" y="67"/>
                    <a:pt x="813" y="67"/>
                  </a:cubicBezTo>
                  <a:cubicBezTo>
                    <a:pt x="699" y="134"/>
                    <a:pt x="699" y="134"/>
                    <a:pt x="699" y="134"/>
                  </a:cubicBezTo>
                  <a:cubicBezTo>
                    <a:pt x="699" y="96"/>
                    <a:pt x="699" y="96"/>
                    <a:pt x="699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3620725" y="5138333"/>
              <a:ext cx="653563" cy="675873"/>
            </a:xfrm>
            <a:custGeom>
              <a:avLst/>
              <a:gdLst>
                <a:gd name="T0" fmla="*/ 502 w 756"/>
                <a:gd name="T1" fmla="*/ 57 h 782"/>
                <a:gd name="T2" fmla="*/ 569 w 756"/>
                <a:gd name="T3" fmla="*/ 331 h 782"/>
                <a:gd name="T4" fmla="*/ 464 w 756"/>
                <a:gd name="T5" fmla="*/ 369 h 782"/>
                <a:gd name="T6" fmla="*/ 381 w 756"/>
                <a:gd name="T7" fmla="*/ 57 h 782"/>
                <a:gd name="T8" fmla="*/ 343 w 756"/>
                <a:gd name="T9" fmla="*/ 146 h 782"/>
                <a:gd name="T10" fmla="*/ 165 w 756"/>
                <a:gd name="T11" fmla="*/ 57 h 782"/>
                <a:gd name="T12" fmla="*/ 127 w 756"/>
                <a:gd name="T13" fmla="*/ 146 h 782"/>
                <a:gd name="T14" fmla="*/ 57 w 756"/>
                <a:gd name="T15" fmla="*/ 57 h 782"/>
                <a:gd name="T16" fmla="*/ 235 w 756"/>
                <a:gd name="T17" fmla="*/ 222 h 782"/>
                <a:gd name="T18" fmla="*/ 273 w 756"/>
                <a:gd name="T19" fmla="*/ 102 h 782"/>
                <a:gd name="T20" fmla="*/ 381 w 756"/>
                <a:gd name="T21" fmla="*/ 222 h 782"/>
                <a:gd name="T22" fmla="*/ 225 w 756"/>
                <a:gd name="T23" fmla="*/ 369 h 782"/>
                <a:gd name="T24" fmla="*/ 187 w 756"/>
                <a:gd name="T25" fmla="*/ 486 h 782"/>
                <a:gd name="T26" fmla="*/ 343 w 756"/>
                <a:gd name="T27" fmla="*/ 331 h 782"/>
                <a:gd name="T28" fmla="*/ 57 w 756"/>
                <a:gd name="T29" fmla="*/ 260 h 782"/>
                <a:gd name="T30" fmla="*/ 0 w 756"/>
                <a:gd name="T31" fmla="*/ 365 h 782"/>
                <a:gd name="T32" fmla="*/ 28 w 756"/>
                <a:gd name="T33" fmla="*/ 0 h 782"/>
                <a:gd name="T34" fmla="*/ 756 w 756"/>
                <a:gd name="T35" fmla="*/ 29 h 782"/>
                <a:gd name="T36" fmla="*/ 699 w 756"/>
                <a:gd name="T37" fmla="*/ 213 h 782"/>
                <a:gd name="T38" fmla="*/ 616 w 756"/>
                <a:gd name="T39" fmla="*/ 146 h 782"/>
                <a:gd name="T40" fmla="*/ 578 w 756"/>
                <a:gd name="T41" fmla="*/ 261 h 782"/>
                <a:gd name="T42" fmla="*/ 699 w 756"/>
                <a:gd name="T43" fmla="*/ 108 h 782"/>
                <a:gd name="T44" fmla="*/ 168 w 756"/>
                <a:gd name="T45" fmla="*/ 655 h 782"/>
                <a:gd name="T46" fmla="*/ 149 w 756"/>
                <a:gd name="T47" fmla="*/ 616 h 782"/>
                <a:gd name="T48" fmla="*/ 352 w 756"/>
                <a:gd name="T49" fmla="*/ 502 h 782"/>
                <a:gd name="T50" fmla="*/ 391 w 756"/>
                <a:gd name="T51" fmla="*/ 655 h 782"/>
                <a:gd name="T52" fmla="*/ 273 w 756"/>
                <a:gd name="T53" fmla="*/ 725 h 782"/>
                <a:gd name="T54" fmla="*/ 464 w 756"/>
                <a:gd name="T55" fmla="*/ 616 h 782"/>
                <a:gd name="T56" fmla="*/ 578 w 756"/>
                <a:gd name="T57" fmla="*/ 540 h 782"/>
                <a:gd name="T58" fmla="*/ 464 w 756"/>
                <a:gd name="T59" fmla="*/ 502 h 782"/>
                <a:gd name="T60" fmla="*/ 616 w 756"/>
                <a:gd name="T61" fmla="*/ 655 h 782"/>
                <a:gd name="T62" fmla="*/ 502 w 756"/>
                <a:gd name="T63" fmla="*/ 725 h 782"/>
                <a:gd name="T64" fmla="*/ 699 w 756"/>
                <a:gd name="T65" fmla="*/ 435 h 782"/>
                <a:gd name="T66" fmla="*/ 756 w 756"/>
                <a:gd name="T67" fmla="*/ 753 h 782"/>
                <a:gd name="T68" fmla="*/ 28 w 756"/>
                <a:gd name="T69" fmla="*/ 782 h 782"/>
                <a:gd name="T70" fmla="*/ 0 w 756"/>
                <a:gd name="T71" fmla="*/ 499 h 782"/>
                <a:gd name="T72" fmla="*/ 57 w 756"/>
                <a:gd name="T73" fmla="*/ 725 h 782"/>
                <a:gd name="T74" fmla="*/ 235 w 756"/>
                <a:gd name="T75" fmla="*/ 65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56" h="782">
                  <a:moveTo>
                    <a:pt x="699" y="57"/>
                  </a:moveTo>
                  <a:cubicBezTo>
                    <a:pt x="502" y="57"/>
                    <a:pt x="502" y="57"/>
                    <a:pt x="502" y="57"/>
                  </a:cubicBezTo>
                  <a:cubicBezTo>
                    <a:pt x="502" y="331"/>
                    <a:pt x="502" y="331"/>
                    <a:pt x="502" y="331"/>
                  </a:cubicBezTo>
                  <a:cubicBezTo>
                    <a:pt x="569" y="331"/>
                    <a:pt x="569" y="331"/>
                    <a:pt x="569" y="331"/>
                  </a:cubicBezTo>
                  <a:cubicBezTo>
                    <a:pt x="569" y="369"/>
                    <a:pt x="569" y="369"/>
                    <a:pt x="569" y="369"/>
                  </a:cubicBezTo>
                  <a:cubicBezTo>
                    <a:pt x="464" y="369"/>
                    <a:pt x="464" y="369"/>
                    <a:pt x="464" y="369"/>
                  </a:cubicBezTo>
                  <a:cubicBezTo>
                    <a:pt x="464" y="57"/>
                    <a:pt x="464" y="57"/>
                    <a:pt x="464" y="57"/>
                  </a:cubicBezTo>
                  <a:cubicBezTo>
                    <a:pt x="381" y="57"/>
                    <a:pt x="381" y="57"/>
                    <a:pt x="381" y="57"/>
                  </a:cubicBezTo>
                  <a:cubicBezTo>
                    <a:pt x="381" y="146"/>
                    <a:pt x="381" y="146"/>
                    <a:pt x="381" y="146"/>
                  </a:cubicBezTo>
                  <a:cubicBezTo>
                    <a:pt x="343" y="146"/>
                    <a:pt x="343" y="146"/>
                    <a:pt x="343" y="146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235" y="222"/>
                    <a:pt x="235" y="222"/>
                    <a:pt x="235" y="222"/>
                  </a:cubicBezTo>
                  <a:cubicBezTo>
                    <a:pt x="235" y="102"/>
                    <a:pt x="235" y="102"/>
                    <a:pt x="235" y="102"/>
                  </a:cubicBezTo>
                  <a:cubicBezTo>
                    <a:pt x="273" y="102"/>
                    <a:pt x="273" y="102"/>
                    <a:pt x="273" y="102"/>
                  </a:cubicBezTo>
                  <a:cubicBezTo>
                    <a:pt x="273" y="222"/>
                    <a:pt x="273" y="222"/>
                    <a:pt x="273" y="222"/>
                  </a:cubicBezTo>
                  <a:cubicBezTo>
                    <a:pt x="381" y="222"/>
                    <a:pt x="381" y="222"/>
                    <a:pt x="381" y="222"/>
                  </a:cubicBezTo>
                  <a:cubicBezTo>
                    <a:pt x="381" y="369"/>
                    <a:pt x="381" y="369"/>
                    <a:pt x="381" y="369"/>
                  </a:cubicBezTo>
                  <a:cubicBezTo>
                    <a:pt x="225" y="369"/>
                    <a:pt x="225" y="369"/>
                    <a:pt x="225" y="369"/>
                  </a:cubicBezTo>
                  <a:cubicBezTo>
                    <a:pt x="225" y="486"/>
                    <a:pt x="225" y="486"/>
                    <a:pt x="225" y="486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7" y="331"/>
                    <a:pt x="187" y="331"/>
                    <a:pt x="187" y="331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43" y="260"/>
                    <a:pt x="343" y="260"/>
                    <a:pt x="343" y="260"/>
                  </a:cubicBezTo>
                  <a:cubicBezTo>
                    <a:pt x="57" y="260"/>
                    <a:pt x="57" y="260"/>
                    <a:pt x="57" y="260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743" y="0"/>
                    <a:pt x="756" y="13"/>
                    <a:pt x="756" y="29"/>
                  </a:cubicBezTo>
                  <a:cubicBezTo>
                    <a:pt x="756" y="247"/>
                    <a:pt x="756" y="247"/>
                    <a:pt x="756" y="247"/>
                  </a:cubicBezTo>
                  <a:cubicBezTo>
                    <a:pt x="699" y="213"/>
                    <a:pt x="699" y="213"/>
                    <a:pt x="699" y="213"/>
                  </a:cubicBezTo>
                  <a:cubicBezTo>
                    <a:pt x="699" y="146"/>
                    <a:pt x="699" y="146"/>
                    <a:pt x="699" y="146"/>
                  </a:cubicBezTo>
                  <a:cubicBezTo>
                    <a:pt x="616" y="146"/>
                    <a:pt x="616" y="146"/>
                    <a:pt x="616" y="146"/>
                  </a:cubicBezTo>
                  <a:cubicBezTo>
                    <a:pt x="616" y="261"/>
                    <a:pt x="616" y="261"/>
                    <a:pt x="616" y="261"/>
                  </a:cubicBezTo>
                  <a:cubicBezTo>
                    <a:pt x="578" y="261"/>
                    <a:pt x="578" y="261"/>
                    <a:pt x="578" y="261"/>
                  </a:cubicBezTo>
                  <a:cubicBezTo>
                    <a:pt x="578" y="108"/>
                    <a:pt x="578" y="108"/>
                    <a:pt x="578" y="108"/>
                  </a:cubicBezTo>
                  <a:cubicBezTo>
                    <a:pt x="618" y="108"/>
                    <a:pt x="658" y="108"/>
                    <a:pt x="699" y="108"/>
                  </a:cubicBezTo>
                  <a:cubicBezTo>
                    <a:pt x="699" y="57"/>
                    <a:pt x="699" y="57"/>
                    <a:pt x="699" y="57"/>
                  </a:cubicBezTo>
                  <a:close/>
                  <a:moveTo>
                    <a:pt x="168" y="655"/>
                  </a:moveTo>
                  <a:cubicBezTo>
                    <a:pt x="149" y="655"/>
                    <a:pt x="149" y="655"/>
                    <a:pt x="149" y="655"/>
                  </a:cubicBezTo>
                  <a:cubicBezTo>
                    <a:pt x="149" y="616"/>
                    <a:pt x="149" y="616"/>
                    <a:pt x="149" y="616"/>
                  </a:cubicBezTo>
                  <a:cubicBezTo>
                    <a:pt x="352" y="616"/>
                    <a:pt x="352" y="616"/>
                    <a:pt x="352" y="616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91" y="502"/>
                    <a:pt x="391" y="502"/>
                    <a:pt x="391" y="502"/>
                  </a:cubicBezTo>
                  <a:cubicBezTo>
                    <a:pt x="391" y="655"/>
                    <a:pt x="391" y="655"/>
                    <a:pt x="391" y="655"/>
                  </a:cubicBezTo>
                  <a:cubicBezTo>
                    <a:pt x="273" y="655"/>
                    <a:pt x="273" y="655"/>
                    <a:pt x="273" y="655"/>
                  </a:cubicBezTo>
                  <a:cubicBezTo>
                    <a:pt x="273" y="725"/>
                    <a:pt x="273" y="725"/>
                    <a:pt x="273" y="725"/>
                  </a:cubicBezTo>
                  <a:cubicBezTo>
                    <a:pt x="464" y="725"/>
                    <a:pt x="464" y="725"/>
                    <a:pt x="464" y="725"/>
                  </a:cubicBezTo>
                  <a:cubicBezTo>
                    <a:pt x="464" y="616"/>
                    <a:pt x="464" y="616"/>
                    <a:pt x="464" y="616"/>
                  </a:cubicBezTo>
                  <a:cubicBezTo>
                    <a:pt x="578" y="616"/>
                    <a:pt x="578" y="616"/>
                    <a:pt x="578" y="616"/>
                  </a:cubicBezTo>
                  <a:cubicBezTo>
                    <a:pt x="578" y="540"/>
                    <a:pt x="578" y="540"/>
                    <a:pt x="578" y="540"/>
                  </a:cubicBezTo>
                  <a:cubicBezTo>
                    <a:pt x="464" y="540"/>
                    <a:pt x="464" y="540"/>
                    <a:pt x="464" y="540"/>
                  </a:cubicBezTo>
                  <a:cubicBezTo>
                    <a:pt x="464" y="502"/>
                    <a:pt x="464" y="502"/>
                    <a:pt x="464" y="502"/>
                  </a:cubicBezTo>
                  <a:cubicBezTo>
                    <a:pt x="616" y="502"/>
                    <a:pt x="616" y="502"/>
                    <a:pt x="616" y="502"/>
                  </a:cubicBezTo>
                  <a:cubicBezTo>
                    <a:pt x="616" y="655"/>
                    <a:pt x="616" y="655"/>
                    <a:pt x="616" y="655"/>
                  </a:cubicBezTo>
                  <a:cubicBezTo>
                    <a:pt x="502" y="655"/>
                    <a:pt x="502" y="655"/>
                    <a:pt x="502" y="655"/>
                  </a:cubicBezTo>
                  <a:cubicBezTo>
                    <a:pt x="502" y="725"/>
                    <a:pt x="502" y="725"/>
                    <a:pt x="502" y="725"/>
                  </a:cubicBezTo>
                  <a:cubicBezTo>
                    <a:pt x="699" y="725"/>
                    <a:pt x="699" y="725"/>
                    <a:pt x="699" y="725"/>
                  </a:cubicBezTo>
                  <a:cubicBezTo>
                    <a:pt x="699" y="435"/>
                    <a:pt x="699" y="435"/>
                    <a:pt x="699" y="435"/>
                  </a:cubicBezTo>
                  <a:cubicBezTo>
                    <a:pt x="756" y="402"/>
                    <a:pt x="756" y="402"/>
                    <a:pt x="756" y="402"/>
                  </a:cubicBezTo>
                  <a:cubicBezTo>
                    <a:pt x="756" y="753"/>
                    <a:pt x="756" y="753"/>
                    <a:pt x="756" y="753"/>
                  </a:cubicBezTo>
                  <a:cubicBezTo>
                    <a:pt x="756" y="769"/>
                    <a:pt x="743" y="782"/>
                    <a:pt x="727" y="782"/>
                  </a:cubicBezTo>
                  <a:cubicBezTo>
                    <a:pt x="28" y="782"/>
                    <a:pt x="28" y="782"/>
                    <a:pt x="28" y="782"/>
                  </a:cubicBezTo>
                  <a:cubicBezTo>
                    <a:pt x="12" y="782"/>
                    <a:pt x="0" y="769"/>
                    <a:pt x="0" y="753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57" y="499"/>
                    <a:pt x="57" y="499"/>
                    <a:pt x="57" y="499"/>
                  </a:cubicBezTo>
                  <a:cubicBezTo>
                    <a:pt x="57" y="725"/>
                    <a:pt x="57" y="725"/>
                    <a:pt x="57" y="725"/>
                  </a:cubicBezTo>
                  <a:cubicBezTo>
                    <a:pt x="235" y="725"/>
                    <a:pt x="235" y="725"/>
                    <a:pt x="235" y="725"/>
                  </a:cubicBezTo>
                  <a:cubicBezTo>
                    <a:pt x="235" y="655"/>
                    <a:pt x="235" y="655"/>
                    <a:pt x="235" y="655"/>
                  </a:cubicBezTo>
                  <a:cubicBezTo>
                    <a:pt x="168" y="655"/>
                    <a:pt x="168" y="655"/>
                    <a:pt x="168" y="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05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说板书设计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762251" y="1239157"/>
            <a:ext cx="6667500" cy="895351"/>
            <a:chOff x="2762250" y="1362508"/>
            <a:chExt cx="6667500" cy="895350"/>
          </a:xfrm>
        </p:grpSpPr>
        <p:sp>
          <p:nvSpPr>
            <p:cNvPr id="6" name="圆角矩形 5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62251" y="2439306"/>
            <a:ext cx="6667500" cy="895351"/>
            <a:chOff x="2762250" y="1362508"/>
            <a:chExt cx="6667500" cy="895350"/>
          </a:xfrm>
        </p:grpSpPr>
        <p:sp>
          <p:nvSpPr>
            <p:cNvPr id="10" name="圆角矩形 9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62251" y="3639457"/>
            <a:ext cx="6667500" cy="895351"/>
            <a:chOff x="2762250" y="1362508"/>
            <a:chExt cx="6667500" cy="895350"/>
          </a:xfrm>
        </p:grpSpPr>
        <p:sp>
          <p:nvSpPr>
            <p:cNvPr id="14" name="圆角矩形 13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62251" y="4839606"/>
            <a:ext cx="6667500" cy="895351"/>
            <a:chOff x="2762250" y="1362508"/>
            <a:chExt cx="6667500" cy="895350"/>
          </a:xfrm>
        </p:grpSpPr>
        <p:sp>
          <p:nvSpPr>
            <p:cNvPr id="18" name="圆角矩形 17"/>
            <p:cNvSpPr/>
            <p:nvPr/>
          </p:nvSpPr>
          <p:spPr>
            <a:xfrm>
              <a:off x="2762250" y="1362508"/>
              <a:ext cx="6667500" cy="8953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4800000" scaled="0"/>
              </a:gradFill>
            </a:ln>
            <a:effectLst>
              <a:outerShdw blurRad="1143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984561" y="1486183"/>
              <a:ext cx="648000" cy="6480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37086" y="1548573"/>
              <a:ext cx="74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81743" y="1834925"/>
            <a:ext cx="4209515" cy="180065"/>
            <a:chOff x="3891937" y="1868890"/>
            <a:chExt cx="4209515" cy="180065"/>
          </a:xfrm>
        </p:grpSpPr>
        <p:sp>
          <p:nvSpPr>
            <p:cNvPr id="22" name="矩形 21"/>
            <p:cNvSpPr/>
            <p:nvPr/>
          </p:nvSpPr>
          <p:spPr>
            <a:xfrm>
              <a:off x="3891937" y="1868890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91937" y="1870870"/>
              <a:ext cx="2022179" cy="178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81743" y="3025480"/>
            <a:ext cx="4209515" cy="178085"/>
            <a:chOff x="3891937" y="5505188"/>
            <a:chExt cx="4209515" cy="178085"/>
          </a:xfrm>
        </p:grpSpPr>
        <p:sp>
          <p:nvSpPr>
            <p:cNvPr id="25" name="矩形 24"/>
            <p:cNvSpPr/>
            <p:nvPr/>
          </p:nvSpPr>
          <p:spPr>
            <a:xfrm>
              <a:off x="3891937" y="550518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891937" y="5505188"/>
              <a:ext cx="2298856" cy="1780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1743" y="4214058"/>
            <a:ext cx="4209515" cy="180065"/>
            <a:chOff x="3891937" y="3685308"/>
            <a:chExt cx="4209515" cy="180065"/>
          </a:xfrm>
        </p:grpSpPr>
        <p:sp>
          <p:nvSpPr>
            <p:cNvPr id="28" name="矩形 27"/>
            <p:cNvSpPr/>
            <p:nvPr/>
          </p:nvSpPr>
          <p:spPr>
            <a:xfrm>
              <a:off x="3891937" y="3685308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91937" y="3687288"/>
              <a:ext cx="2784179" cy="1780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81743" y="5403625"/>
            <a:ext cx="4209515" cy="180065"/>
            <a:chOff x="3891937" y="2739127"/>
            <a:chExt cx="4209515" cy="180065"/>
          </a:xfrm>
        </p:grpSpPr>
        <p:sp>
          <p:nvSpPr>
            <p:cNvPr id="31" name="矩形 30"/>
            <p:cNvSpPr/>
            <p:nvPr/>
          </p:nvSpPr>
          <p:spPr>
            <a:xfrm>
              <a:off x="3891937" y="2739127"/>
              <a:ext cx="4209515" cy="178085"/>
            </a:xfrm>
            <a:prstGeom prst="rect">
              <a:avLst/>
            </a:prstGeom>
            <a:solidFill>
              <a:srgbClr val="FBFBE2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91937" y="2741107"/>
              <a:ext cx="3419208" cy="1780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innerShdw blurRad="381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181743" y="144227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81743" y="2630690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81743" y="381490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1743" y="4982534"/>
            <a:ext cx="2298856" cy="35900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7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735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27914" y="1409157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427914" y="2582839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427914" y="377461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en-US" altLang="zh-CN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427914" y="4962492"/>
            <a:ext cx="958037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en-US" altLang="zh-CN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540750" y="2057953"/>
            <a:ext cx="1930401" cy="2894060"/>
            <a:chOff x="1874403" y="1921782"/>
            <a:chExt cx="1930401" cy="2894060"/>
          </a:xfrm>
        </p:grpSpPr>
        <p:grpSp>
          <p:nvGrpSpPr>
            <p:cNvPr id="6" name="组合 5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95606" y="3628749"/>
              <a:ext cx="180919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67452" y="2057953"/>
            <a:ext cx="1930401" cy="2894060"/>
            <a:chOff x="1874403" y="1921782"/>
            <a:chExt cx="1930401" cy="2894060"/>
          </a:xfrm>
        </p:grpSpPr>
        <p:grpSp>
          <p:nvGrpSpPr>
            <p:cNvPr id="15" name="组合 14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995606" y="3628749"/>
              <a:ext cx="180919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94152" y="2057953"/>
            <a:ext cx="1930401" cy="2894060"/>
            <a:chOff x="1874403" y="1921782"/>
            <a:chExt cx="1930401" cy="2894060"/>
          </a:xfrm>
        </p:grpSpPr>
        <p:grpSp>
          <p:nvGrpSpPr>
            <p:cNvPr id="24" name="组合 23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995604" y="3628749"/>
              <a:ext cx="176953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20852" y="2057953"/>
            <a:ext cx="1930401" cy="2894060"/>
            <a:chOff x="1874403" y="1921782"/>
            <a:chExt cx="1930401" cy="2894060"/>
          </a:xfrm>
        </p:grpSpPr>
        <p:grpSp>
          <p:nvGrpSpPr>
            <p:cNvPr id="33" name="组合 32"/>
            <p:cNvGrpSpPr/>
            <p:nvPr/>
          </p:nvGrpSpPr>
          <p:grpSpPr>
            <a:xfrm>
              <a:off x="1874403" y="2409826"/>
              <a:ext cx="1930401" cy="2406016"/>
              <a:chOff x="1874403" y="2409826"/>
              <a:chExt cx="1930401" cy="2406016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1874404" y="2409826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016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874403" y="2415542"/>
                <a:ext cx="1930400" cy="2400300"/>
              </a:xfrm>
              <a:prstGeom prst="roundRect">
                <a:avLst>
                  <a:gd name="adj" fmla="val 5220"/>
                </a:avLst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87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 33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874403" y="1921782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adFill>
              <a:gsLst>
                <a:gs pos="100000">
                  <a:schemeClr val="bg1">
                    <a:lumMod val="98000"/>
                  </a:schemeClr>
                </a:gs>
                <a:gs pos="0">
                  <a:schemeClr val="bg1">
                    <a:lumMod val="88000"/>
                  </a:schemeClr>
                </a:gs>
              </a:gsLst>
              <a:lin ang="2700000" scaled="1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2440888" y="2646300"/>
              <a:ext cx="797430" cy="797430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100000"/>
                  </a:schemeClr>
                </a:gs>
                <a:gs pos="0">
                  <a:schemeClr val="bg1">
                    <a:lumMod val="7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942666" y="1978281"/>
              <a:ext cx="17938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995604" y="3628749"/>
              <a:ext cx="176953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2484960" y="2962835"/>
            <a:ext cx="364080" cy="398932"/>
            <a:chOff x="3437" y="2282"/>
            <a:chExt cx="679" cy="744"/>
          </a:xfrm>
          <a:solidFill>
            <a:schemeClr val="accent1"/>
          </a:solidFill>
        </p:grpSpPr>
        <p:sp>
          <p:nvSpPr>
            <p:cNvPr id="42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Group 13"/>
          <p:cNvGrpSpPr>
            <a:grpSpLocks noChangeAspect="1"/>
          </p:cNvGrpSpPr>
          <p:nvPr/>
        </p:nvGrpSpPr>
        <p:grpSpPr bwMode="auto">
          <a:xfrm>
            <a:off x="4749147" y="2960325"/>
            <a:ext cx="399240" cy="403953"/>
            <a:chOff x="2426" y="2781"/>
            <a:chExt cx="593" cy="600"/>
          </a:xfrm>
          <a:solidFill>
            <a:schemeClr val="accent2"/>
          </a:solidFill>
        </p:grpSpPr>
        <p:sp>
          <p:nvSpPr>
            <p:cNvPr id="45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8"/>
          <p:cNvGrpSpPr>
            <a:grpSpLocks noChangeAspect="1"/>
          </p:cNvGrpSpPr>
          <p:nvPr/>
        </p:nvGrpSpPr>
        <p:grpSpPr bwMode="auto">
          <a:xfrm>
            <a:off x="7023172" y="2969076"/>
            <a:ext cx="414725" cy="386448"/>
            <a:chOff x="3802" y="2858"/>
            <a:chExt cx="616" cy="574"/>
          </a:xfrm>
          <a:solidFill>
            <a:schemeClr val="accent3"/>
          </a:solidFill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26"/>
          <p:cNvGrpSpPr>
            <a:grpSpLocks noChangeAspect="1"/>
          </p:cNvGrpSpPr>
          <p:nvPr/>
        </p:nvGrpSpPr>
        <p:grpSpPr bwMode="auto">
          <a:xfrm>
            <a:off x="9243959" y="3029269"/>
            <a:ext cx="536683" cy="266065"/>
            <a:chOff x="5676" y="2597"/>
            <a:chExt cx="1061" cy="526"/>
          </a:xfrm>
          <a:solidFill>
            <a:schemeClr val="accent4"/>
          </a:solidFill>
        </p:grpSpPr>
        <p:sp>
          <p:nvSpPr>
            <p:cNvPr id="54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2254251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536018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817783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099551" y="4411992"/>
            <a:ext cx="8763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710273" y="1663036"/>
            <a:ext cx="1820401" cy="1820403"/>
            <a:chOff x="1367367" y="1923540"/>
            <a:chExt cx="2091076" cy="20910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218" y="2113784"/>
              <a:ext cx="1921373" cy="1829057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7" name="组合 6"/>
            <p:cNvGrpSpPr/>
            <p:nvPr/>
          </p:nvGrpSpPr>
          <p:grpSpPr>
            <a:xfrm>
              <a:off x="1367367" y="1923540"/>
              <a:ext cx="2091076" cy="2091076"/>
              <a:chOff x="4742449" y="2216782"/>
              <a:chExt cx="3801476" cy="3801476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025908" y="1663036"/>
            <a:ext cx="1820401" cy="1820403"/>
            <a:chOff x="3751324" y="1923540"/>
            <a:chExt cx="2091076" cy="20910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122" y="2113786"/>
              <a:ext cx="1764724" cy="1829056"/>
            </a:xfrm>
            <a:custGeom>
              <a:avLst/>
              <a:gdLst>
                <a:gd name="connsiteX0" fmla="*/ 0 w 2579915"/>
                <a:gd name="connsiteY0" fmla="*/ 0 h 2296884"/>
                <a:gd name="connsiteX1" fmla="*/ 2579915 w 2579915"/>
                <a:gd name="connsiteY1" fmla="*/ 0 h 2296884"/>
                <a:gd name="connsiteX2" fmla="*/ 2579915 w 2579915"/>
                <a:gd name="connsiteY2" fmla="*/ 2296884 h 2296884"/>
                <a:gd name="connsiteX3" fmla="*/ 0 w 2579915"/>
                <a:gd name="connsiteY3" fmla="*/ 2296884 h 229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4">
                  <a:moveTo>
                    <a:pt x="0" y="0"/>
                  </a:moveTo>
                  <a:lnTo>
                    <a:pt x="2579915" y="0"/>
                  </a:lnTo>
                  <a:lnTo>
                    <a:pt x="2579915" y="2296884"/>
                  </a:lnTo>
                  <a:lnTo>
                    <a:pt x="0" y="2296884"/>
                  </a:lnTo>
                  <a:close/>
                </a:path>
              </a:pathLst>
            </a:custGeom>
          </p:spPr>
        </p:pic>
        <p:grpSp>
          <p:nvGrpSpPr>
            <p:cNvPr id="13" name="组合 12"/>
            <p:cNvGrpSpPr/>
            <p:nvPr/>
          </p:nvGrpSpPr>
          <p:grpSpPr>
            <a:xfrm>
              <a:off x="3751324" y="1923540"/>
              <a:ext cx="2091076" cy="2091076"/>
              <a:chOff x="4742449" y="2216782"/>
              <a:chExt cx="3801476" cy="3801476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337936" y="1663036"/>
            <a:ext cx="1827608" cy="1820403"/>
            <a:chOff x="6258959" y="1923540"/>
            <a:chExt cx="2099355" cy="209107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942" y="2094094"/>
              <a:ext cx="1921372" cy="1749963"/>
            </a:xfrm>
            <a:custGeom>
              <a:avLst/>
              <a:gdLst>
                <a:gd name="connsiteX0" fmla="*/ 0 w 2579915"/>
                <a:gd name="connsiteY0" fmla="*/ 0 h 2296885"/>
                <a:gd name="connsiteX1" fmla="*/ 2579915 w 2579915"/>
                <a:gd name="connsiteY1" fmla="*/ 0 h 2296885"/>
                <a:gd name="connsiteX2" fmla="*/ 2579915 w 2579915"/>
                <a:gd name="connsiteY2" fmla="*/ 2296885 h 2296885"/>
                <a:gd name="connsiteX3" fmla="*/ 0 w 2579915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5" h="2296885">
                  <a:moveTo>
                    <a:pt x="0" y="0"/>
                  </a:moveTo>
                  <a:lnTo>
                    <a:pt x="2579915" y="0"/>
                  </a:lnTo>
                  <a:lnTo>
                    <a:pt x="2579915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19" name="组合 18"/>
            <p:cNvGrpSpPr/>
            <p:nvPr/>
          </p:nvGrpSpPr>
          <p:grpSpPr>
            <a:xfrm>
              <a:off x="6258959" y="1923540"/>
              <a:ext cx="2091076" cy="2091076"/>
              <a:chOff x="4742449" y="2216782"/>
              <a:chExt cx="3801476" cy="3801476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653018" y="1663036"/>
            <a:ext cx="1828711" cy="1820403"/>
            <a:chOff x="8787513" y="1923540"/>
            <a:chExt cx="2100620" cy="20910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762" y="2113784"/>
              <a:ext cx="1921371" cy="1900830"/>
            </a:xfrm>
            <a:custGeom>
              <a:avLst/>
              <a:gdLst>
                <a:gd name="connsiteX0" fmla="*/ 0 w 2579914"/>
                <a:gd name="connsiteY0" fmla="*/ 0 h 2296885"/>
                <a:gd name="connsiteX1" fmla="*/ 2579914 w 2579914"/>
                <a:gd name="connsiteY1" fmla="*/ 0 h 2296885"/>
                <a:gd name="connsiteX2" fmla="*/ 2579914 w 2579914"/>
                <a:gd name="connsiteY2" fmla="*/ 2296885 h 2296885"/>
                <a:gd name="connsiteX3" fmla="*/ 0 w 2579914"/>
                <a:gd name="connsiteY3" fmla="*/ 2296885 h 229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9914" h="2296885">
                  <a:moveTo>
                    <a:pt x="0" y="0"/>
                  </a:moveTo>
                  <a:lnTo>
                    <a:pt x="2579914" y="0"/>
                  </a:lnTo>
                  <a:lnTo>
                    <a:pt x="2579914" y="2296885"/>
                  </a:lnTo>
                  <a:lnTo>
                    <a:pt x="0" y="2296885"/>
                  </a:lnTo>
                  <a:close/>
                </a:path>
              </a:pathLst>
            </a:custGeom>
          </p:spPr>
        </p:pic>
        <p:grpSp>
          <p:nvGrpSpPr>
            <p:cNvPr id="25" name="组合 24"/>
            <p:cNvGrpSpPr/>
            <p:nvPr/>
          </p:nvGrpSpPr>
          <p:grpSpPr>
            <a:xfrm>
              <a:off x="8787513" y="1923540"/>
              <a:ext cx="2091076" cy="2091076"/>
              <a:chOff x="4742449" y="2216782"/>
              <a:chExt cx="3801476" cy="3801476"/>
            </a:xfrm>
          </p:grpSpPr>
          <p:sp>
            <p:nvSpPr>
              <p:cNvPr id="26" name="任意多边形 25"/>
              <p:cNvSpPr/>
              <p:nvPr/>
            </p:nvSpPr>
            <p:spPr>
              <a:xfrm>
                <a:off x="4742449" y="2216782"/>
                <a:ext cx="3801476" cy="3801476"/>
              </a:xfrm>
              <a:custGeom>
                <a:avLst/>
                <a:gdLst>
                  <a:gd name="connsiteX0" fmla="*/ 627244 w 3801476"/>
                  <a:gd name="connsiteY0" fmla="*/ 310063 h 3801476"/>
                  <a:gd name="connsiteX1" fmla="*/ 310063 w 3801476"/>
                  <a:gd name="connsiteY1" fmla="*/ 627244 h 3801476"/>
                  <a:gd name="connsiteX2" fmla="*/ 310063 w 3801476"/>
                  <a:gd name="connsiteY2" fmla="*/ 3174232 h 3801476"/>
                  <a:gd name="connsiteX3" fmla="*/ 627244 w 3801476"/>
                  <a:gd name="connsiteY3" fmla="*/ 3491413 h 3801476"/>
                  <a:gd name="connsiteX4" fmla="*/ 3174232 w 3801476"/>
                  <a:gd name="connsiteY4" fmla="*/ 3491413 h 3801476"/>
                  <a:gd name="connsiteX5" fmla="*/ 3491413 w 3801476"/>
                  <a:gd name="connsiteY5" fmla="*/ 3174232 h 3801476"/>
                  <a:gd name="connsiteX6" fmla="*/ 3491413 w 3801476"/>
                  <a:gd name="connsiteY6" fmla="*/ 627244 h 3801476"/>
                  <a:gd name="connsiteX7" fmla="*/ 3174232 w 3801476"/>
                  <a:gd name="connsiteY7" fmla="*/ 310063 h 3801476"/>
                  <a:gd name="connsiteX8" fmla="*/ 379007 w 3801476"/>
                  <a:gd name="connsiteY8" fmla="*/ 0 h 3801476"/>
                  <a:gd name="connsiteX9" fmla="*/ 3422469 w 3801476"/>
                  <a:gd name="connsiteY9" fmla="*/ 0 h 3801476"/>
                  <a:gd name="connsiteX10" fmla="*/ 3801476 w 3801476"/>
                  <a:gd name="connsiteY10" fmla="*/ 379007 h 3801476"/>
                  <a:gd name="connsiteX11" fmla="*/ 3801476 w 3801476"/>
                  <a:gd name="connsiteY11" fmla="*/ 3422469 h 3801476"/>
                  <a:gd name="connsiteX12" fmla="*/ 3422469 w 3801476"/>
                  <a:gd name="connsiteY12" fmla="*/ 3801476 h 3801476"/>
                  <a:gd name="connsiteX13" fmla="*/ 379007 w 3801476"/>
                  <a:gd name="connsiteY13" fmla="*/ 3801476 h 3801476"/>
                  <a:gd name="connsiteX14" fmla="*/ 0 w 3801476"/>
                  <a:gd name="connsiteY14" fmla="*/ 3422469 h 3801476"/>
                  <a:gd name="connsiteX15" fmla="*/ 0 w 3801476"/>
                  <a:gd name="connsiteY15" fmla="*/ 379007 h 3801476"/>
                  <a:gd name="connsiteX16" fmla="*/ 379007 w 3801476"/>
                  <a:gd name="connsiteY16" fmla="*/ 0 h 3801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1476" h="3801476">
                    <a:moveTo>
                      <a:pt x="627244" y="310063"/>
                    </a:moveTo>
                    <a:cubicBezTo>
                      <a:pt x="452070" y="310063"/>
                      <a:pt x="310063" y="452070"/>
                      <a:pt x="310063" y="627244"/>
                    </a:cubicBezTo>
                    <a:lnTo>
                      <a:pt x="310063" y="3174232"/>
                    </a:lnTo>
                    <a:cubicBezTo>
                      <a:pt x="310063" y="3349406"/>
                      <a:pt x="452070" y="3491413"/>
                      <a:pt x="627244" y="3491413"/>
                    </a:cubicBezTo>
                    <a:lnTo>
                      <a:pt x="3174232" y="3491413"/>
                    </a:lnTo>
                    <a:cubicBezTo>
                      <a:pt x="3349406" y="3491413"/>
                      <a:pt x="3491413" y="3349406"/>
                      <a:pt x="3491413" y="3174232"/>
                    </a:cubicBezTo>
                    <a:lnTo>
                      <a:pt x="3491413" y="627244"/>
                    </a:lnTo>
                    <a:cubicBezTo>
                      <a:pt x="3491413" y="452070"/>
                      <a:pt x="3349406" y="310063"/>
                      <a:pt x="3174232" y="310063"/>
                    </a:cubicBezTo>
                    <a:close/>
                    <a:moveTo>
                      <a:pt x="379007" y="0"/>
                    </a:moveTo>
                    <a:lnTo>
                      <a:pt x="3422469" y="0"/>
                    </a:lnTo>
                    <a:cubicBezTo>
                      <a:pt x="3631789" y="0"/>
                      <a:pt x="3801476" y="169687"/>
                      <a:pt x="3801476" y="379007"/>
                    </a:cubicBezTo>
                    <a:lnTo>
                      <a:pt x="3801476" y="3422469"/>
                    </a:lnTo>
                    <a:cubicBezTo>
                      <a:pt x="3801476" y="3631789"/>
                      <a:pt x="3631789" y="3801476"/>
                      <a:pt x="3422469" y="3801476"/>
                    </a:cubicBezTo>
                    <a:lnTo>
                      <a:pt x="379007" y="3801476"/>
                    </a:lnTo>
                    <a:cubicBezTo>
                      <a:pt x="169687" y="3801476"/>
                      <a:pt x="0" y="3631789"/>
                      <a:pt x="0" y="3422469"/>
                    </a:cubicBezTo>
                    <a:lnTo>
                      <a:pt x="0" y="379007"/>
                    </a:lnTo>
                    <a:cubicBezTo>
                      <a:pt x="0" y="169687"/>
                      <a:pt x="169687" y="0"/>
                      <a:pt x="37900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177800" dist="889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5052512" y="2526845"/>
                <a:ext cx="3181350" cy="3181350"/>
              </a:xfrm>
              <a:prstGeom prst="roundRect">
                <a:avLst>
                  <a:gd name="adj" fmla="val 9970"/>
                </a:avLst>
              </a:prstGeom>
              <a:noFill/>
              <a:ln w="76200">
                <a:gradFill flip="none" rotWithShape="1">
                  <a:gsLst>
                    <a:gs pos="100000">
                      <a:schemeClr val="bg1">
                        <a:lumMod val="96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742449" y="2216782"/>
                <a:ext cx="3801476" cy="3801476"/>
              </a:xfrm>
              <a:prstGeom prst="roundRect">
                <a:avLst>
                  <a:gd name="adj" fmla="val 9970"/>
                </a:avLst>
              </a:prstGeom>
              <a:noFill/>
              <a:ln w="2222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29" name="直接连接符 28"/>
          <p:cNvCxnSpPr/>
          <p:nvPr/>
        </p:nvCxnSpPr>
        <p:spPr>
          <a:xfrm>
            <a:off x="1710191" y="5154845"/>
            <a:ext cx="877162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874404" y="5240844"/>
            <a:ext cx="8443195" cy="9128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在此在此录入图表的综合描述说明。在此录入在此在此在此在此录入图表的综合描述说明。在此录入在此在此在此在此录入图表的综合描述说明。在此录入在此在此在此</a:t>
            </a: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</a:pPr>
            <a:endParaRPr lang="zh-CN" altLang="en-US" sz="1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757947" y="3649063"/>
            <a:ext cx="1725052" cy="980178"/>
            <a:chOff x="3451161" y="3801665"/>
            <a:chExt cx="1725052" cy="980176"/>
          </a:xfrm>
        </p:grpSpPr>
        <p:sp>
          <p:nvSpPr>
            <p:cNvPr id="32" name="文本框 31"/>
            <p:cNvSpPr txBox="1"/>
            <p:nvPr/>
          </p:nvSpPr>
          <p:spPr>
            <a:xfrm>
              <a:off x="3451161" y="3801665"/>
              <a:ext cx="1725052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457192" y="4135511"/>
              <a:ext cx="1719021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073581" y="3649057"/>
            <a:ext cx="1725052" cy="980177"/>
            <a:chOff x="3451161" y="3801665"/>
            <a:chExt cx="1725052" cy="980177"/>
          </a:xfrm>
        </p:grpSpPr>
        <p:sp>
          <p:nvSpPr>
            <p:cNvPr id="35" name="文本框 34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385611" y="3649057"/>
            <a:ext cx="1725052" cy="980177"/>
            <a:chOff x="3451161" y="3801665"/>
            <a:chExt cx="1725052" cy="980177"/>
          </a:xfrm>
        </p:grpSpPr>
        <p:sp>
          <p:nvSpPr>
            <p:cNvPr id="38" name="文本框 37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18703" y="3649057"/>
            <a:ext cx="1725052" cy="980177"/>
            <a:chOff x="3451161" y="3801665"/>
            <a:chExt cx="1725052" cy="980177"/>
          </a:xfrm>
        </p:grpSpPr>
        <p:sp>
          <p:nvSpPr>
            <p:cNvPr id="41" name="文本框 40"/>
            <p:cNvSpPr txBox="1"/>
            <p:nvPr/>
          </p:nvSpPr>
          <p:spPr>
            <a:xfrm>
              <a:off x="3451161" y="3801665"/>
              <a:ext cx="1725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457192" y="4135511"/>
              <a:ext cx="17190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教 材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7285702" y="2315255"/>
            <a:ext cx="2769020" cy="469299"/>
            <a:chOff x="7335360" y="2327957"/>
            <a:chExt cx="2769020" cy="469299"/>
          </a:xfrm>
        </p:grpSpPr>
        <p:grpSp>
          <p:nvGrpSpPr>
            <p:cNvPr id="6" name="组合 5"/>
            <p:cNvGrpSpPr/>
            <p:nvPr/>
          </p:nvGrpSpPr>
          <p:grpSpPr>
            <a:xfrm flipH="1" flipV="1">
              <a:off x="7335360" y="2327957"/>
              <a:ext cx="2604593" cy="429601"/>
              <a:chOff x="1243321" y="4939255"/>
              <a:chExt cx="2604593" cy="429601"/>
            </a:xfrm>
            <a:solidFill>
              <a:srgbClr val="A6A6A6"/>
            </a:solidFill>
          </p:grpSpPr>
          <p:sp>
            <p:nvSpPr>
              <p:cNvPr id="11" name="矩形 10"/>
              <p:cNvSpPr/>
              <p:nvPr/>
            </p:nvSpPr>
            <p:spPr>
              <a:xfrm flipV="1">
                <a:off x="1243321" y="4991055"/>
                <a:ext cx="2448000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9886620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44477" y="4641487"/>
            <a:ext cx="2416595" cy="469299"/>
            <a:chOff x="7335360" y="2327957"/>
            <a:chExt cx="2416595" cy="469299"/>
          </a:xfrm>
        </p:grpSpPr>
        <p:grpSp>
          <p:nvGrpSpPr>
            <p:cNvPr id="14" name="组合 13"/>
            <p:cNvGrpSpPr/>
            <p:nvPr/>
          </p:nvGrpSpPr>
          <p:grpSpPr>
            <a:xfrm flipH="1" flipV="1">
              <a:off x="7335360" y="2327957"/>
              <a:ext cx="2231161" cy="429601"/>
              <a:chOff x="1616753" y="4939255"/>
              <a:chExt cx="2231161" cy="429601"/>
            </a:xfrm>
            <a:solidFill>
              <a:srgbClr val="A6A6A6"/>
            </a:solidFill>
          </p:grpSpPr>
          <p:sp>
            <p:nvSpPr>
              <p:cNvPr id="16" name="矩形 15"/>
              <p:cNvSpPr/>
              <p:nvPr/>
            </p:nvSpPr>
            <p:spPr>
              <a:xfrm flipV="1">
                <a:off x="1616753" y="4991055"/>
                <a:ext cx="2072822" cy="28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2700000" flipV="1">
                <a:off x="3618713" y="5139656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9534195" y="25805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39398" y="4912476"/>
            <a:ext cx="2661519" cy="429601"/>
            <a:chOff x="1627719" y="4939255"/>
            <a:chExt cx="2661519" cy="429601"/>
          </a:xfrm>
          <a:solidFill>
            <a:srgbClr val="A6A6A6"/>
          </a:solidFill>
        </p:grpSpPr>
        <p:sp>
          <p:nvSpPr>
            <p:cNvPr id="19" name="矩形 18"/>
            <p:cNvSpPr/>
            <p:nvPr/>
          </p:nvSpPr>
          <p:spPr>
            <a:xfrm flipV="1">
              <a:off x="1627719" y="4991055"/>
              <a:ext cx="2508114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2700000" flipV="1">
              <a:off x="4060037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305182" y="2583844"/>
            <a:ext cx="2117885" cy="429601"/>
            <a:chOff x="1720504" y="4939255"/>
            <a:chExt cx="2117885" cy="429601"/>
          </a:xfrm>
          <a:solidFill>
            <a:srgbClr val="A6A6A6"/>
          </a:solidFill>
        </p:grpSpPr>
        <p:sp>
          <p:nvSpPr>
            <p:cNvPr id="22" name="矩形 21"/>
            <p:cNvSpPr/>
            <p:nvPr/>
          </p:nvSpPr>
          <p:spPr>
            <a:xfrm flipV="1">
              <a:off x="1720504" y="4991055"/>
              <a:ext cx="1962000" cy="2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2700000" flipV="1">
              <a:off x="3609188" y="5139656"/>
              <a:ext cx="429601" cy="28800"/>
            </a:xfrm>
            <a:custGeom>
              <a:avLst/>
              <a:gdLst>
                <a:gd name="connsiteX0" fmla="*/ 0 w 429601"/>
                <a:gd name="connsiteY0" fmla="*/ 18000 h 18000"/>
                <a:gd name="connsiteX1" fmla="*/ 429601 w 429601"/>
                <a:gd name="connsiteY1" fmla="*/ 18000 h 18000"/>
                <a:gd name="connsiteX2" fmla="*/ 411602 w 429601"/>
                <a:gd name="connsiteY2" fmla="*/ 0 h 18000"/>
                <a:gd name="connsiteX3" fmla="*/ 0 w 429601"/>
                <a:gd name="connsiteY3" fmla="*/ 0 h 1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9601" h="18000">
                  <a:moveTo>
                    <a:pt x="0" y="18000"/>
                  </a:moveTo>
                  <a:lnTo>
                    <a:pt x="429601" y="18000"/>
                  </a:lnTo>
                  <a:lnTo>
                    <a:pt x="41160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6"/>
          <p:cNvSpPr>
            <a:spLocks noEditPoints="1"/>
          </p:cNvSpPr>
          <p:nvPr/>
        </p:nvSpPr>
        <p:spPr bwMode="auto">
          <a:xfrm flipH="1" flipV="1">
            <a:off x="2130931" y="2540127"/>
            <a:ext cx="217760" cy="21673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 flipH="1" flipV="1">
            <a:off x="2152188" y="4866578"/>
            <a:ext cx="217760" cy="21673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4379203" y="800784"/>
            <a:ext cx="3334064" cy="5562600"/>
          </a:xfrm>
          <a:custGeom>
            <a:avLst/>
            <a:gdLst>
              <a:gd name="T0" fmla="*/ 952 w 1289"/>
              <a:gd name="T1" fmla="*/ 1022 h 2152"/>
              <a:gd name="T2" fmla="*/ 759 w 1289"/>
              <a:gd name="T3" fmla="*/ 1082 h 2152"/>
              <a:gd name="T4" fmla="*/ 722 w 1289"/>
              <a:gd name="T5" fmla="*/ 1071 h 2152"/>
              <a:gd name="T6" fmla="*/ 727 w 1289"/>
              <a:gd name="T7" fmla="*/ 1010 h 2152"/>
              <a:gd name="T8" fmla="*/ 672 w 1289"/>
              <a:gd name="T9" fmla="*/ 817 h 2152"/>
              <a:gd name="T10" fmla="*/ 691 w 1289"/>
              <a:gd name="T11" fmla="*/ 786 h 2152"/>
              <a:gd name="T12" fmla="*/ 770 w 1289"/>
              <a:gd name="T13" fmla="*/ 794 h 2152"/>
              <a:gd name="T14" fmla="*/ 1168 w 1289"/>
              <a:gd name="T15" fmla="*/ 397 h 2152"/>
              <a:gd name="T16" fmla="*/ 770 w 1289"/>
              <a:gd name="T17" fmla="*/ 0 h 2152"/>
              <a:gd name="T18" fmla="*/ 373 w 1289"/>
              <a:gd name="T19" fmla="*/ 397 h 2152"/>
              <a:gd name="T20" fmla="*/ 437 w 1289"/>
              <a:gd name="T21" fmla="*/ 613 h 2152"/>
              <a:gd name="T22" fmla="*/ 418 w 1289"/>
              <a:gd name="T23" fmla="*/ 650 h 2152"/>
              <a:gd name="T24" fmla="*/ 364 w 1289"/>
              <a:gd name="T25" fmla="*/ 646 h 2152"/>
              <a:gd name="T26" fmla="*/ 0 w 1289"/>
              <a:gd name="T27" fmla="*/ 1010 h 2152"/>
              <a:gd name="T28" fmla="*/ 364 w 1289"/>
              <a:gd name="T29" fmla="*/ 1373 h 2152"/>
              <a:gd name="T30" fmla="*/ 587 w 1289"/>
              <a:gd name="T31" fmla="*/ 1297 h 2152"/>
              <a:gd name="T32" fmla="*/ 618 w 1289"/>
              <a:gd name="T33" fmla="*/ 1311 h 2152"/>
              <a:gd name="T34" fmla="*/ 615 w 1289"/>
              <a:gd name="T35" fmla="*/ 1359 h 2152"/>
              <a:gd name="T36" fmla="*/ 665 w 1289"/>
              <a:gd name="T37" fmla="*/ 1536 h 2152"/>
              <a:gd name="T38" fmla="*/ 652 w 1289"/>
              <a:gd name="T39" fmla="*/ 1556 h 2152"/>
              <a:gd name="T40" fmla="*/ 567 w 1289"/>
              <a:gd name="T41" fmla="*/ 1544 h 2152"/>
              <a:gd name="T42" fmla="*/ 263 w 1289"/>
              <a:gd name="T43" fmla="*/ 1848 h 2152"/>
              <a:gd name="T44" fmla="*/ 567 w 1289"/>
              <a:gd name="T45" fmla="*/ 2152 h 2152"/>
              <a:gd name="T46" fmla="*/ 870 w 1289"/>
              <a:gd name="T47" fmla="*/ 1848 h 2152"/>
              <a:gd name="T48" fmla="*/ 832 w 1289"/>
              <a:gd name="T49" fmla="*/ 1700 h 2152"/>
              <a:gd name="T50" fmla="*/ 851 w 1289"/>
              <a:gd name="T51" fmla="*/ 1681 h 2152"/>
              <a:gd name="T52" fmla="*/ 952 w 1289"/>
              <a:gd name="T53" fmla="*/ 1696 h 2152"/>
              <a:gd name="T54" fmla="*/ 1289 w 1289"/>
              <a:gd name="T55" fmla="*/ 1359 h 2152"/>
              <a:gd name="T56" fmla="*/ 952 w 1289"/>
              <a:gd name="T57" fmla="*/ 1022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9" h="2152">
                <a:moveTo>
                  <a:pt x="952" y="1022"/>
                </a:moveTo>
                <a:cubicBezTo>
                  <a:pt x="880" y="1022"/>
                  <a:pt x="814" y="1044"/>
                  <a:pt x="759" y="1082"/>
                </a:cubicBezTo>
                <a:cubicBezTo>
                  <a:pt x="741" y="1095"/>
                  <a:pt x="719" y="1090"/>
                  <a:pt x="722" y="1071"/>
                </a:cubicBezTo>
                <a:cubicBezTo>
                  <a:pt x="725" y="1051"/>
                  <a:pt x="727" y="1031"/>
                  <a:pt x="727" y="1010"/>
                </a:cubicBezTo>
                <a:cubicBezTo>
                  <a:pt x="727" y="939"/>
                  <a:pt x="707" y="873"/>
                  <a:pt x="672" y="817"/>
                </a:cubicBezTo>
                <a:cubicBezTo>
                  <a:pt x="662" y="801"/>
                  <a:pt x="673" y="783"/>
                  <a:pt x="691" y="786"/>
                </a:cubicBezTo>
                <a:cubicBezTo>
                  <a:pt x="717" y="791"/>
                  <a:pt x="743" y="794"/>
                  <a:pt x="770" y="794"/>
                </a:cubicBezTo>
                <a:cubicBezTo>
                  <a:pt x="990" y="794"/>
                  <a:pt x="1168" y="616"/>
                  <a:pt x="1168" y="397"/>
                </a:cubicBezTo>
                <a:cubicBezTo>
                  <a:pt x="1168" y="177"/>
                  <a:pt x="990" y="0"/>
                  <a:pt x="770" y="0"/>
                </a:cubicBezTo>
                <a:cubicBezTo>
                  <a:pt x="551" y="0"/>
                  <a:pt x="373" y="177"/>
                  <a:pt x="373" y="397"/>
                </a:cubicBezTo>
                <a:cubicBezTo>
                  <a:pt x="373" y="476"/>
                  <a:pt x="396" y="551"/>
                  <a:pt x="437" y="613"/>
                </a:cubicBezTo>
                <a:cubicBezTo>
                  <a:pt x="449" y="631"/>
                  <a:pt x="438" y="653"/>
                  <a:pt x="418" y="650"/>
                </a:cubicBezTo>
                <a:cubicBezTo>
                  <a:pt x="400" y="648"/>
                  <a:pt x="382" y="646"/>
                  <a:pt x="364" y="646"/>
                </a:cubicBezTo>
                <a:cubicBezTo>
                  <a:pt x="163" y="646"/>
                  <a:pt x="0" y="809"/>
                  <a:pt x="0" y="1010"/>
                </a:cubicBezTo>
                <a:cubicBezTo>
                  <a:pt x="0" y="1211"/>
                  <a:pt x="163" y="1373"/>
                  <a:pt x="364" y="1373"/>
                </a:cubicBezTo>
                <a:cubicBezTo>
                  <a:pt x="448" y="1373"/>
                  <a:pt x="525" y="1345"/>
                  <a:pt x="587" y="1297"/>
                </a:cubicBezTo>
                <a:cubicBezTo>
                  <a:pt x="602" y="1285"/>
                  <a:pt x="621" y="1292"/>
                  <a:pt x="618" y="1311"/>
                </a:cubicBezTo>
                <a:cubicBezTo>
                  <a:pt x="616" y="1327"/>
                  <a:pt x="615" y="1343"/>
                  <a:pt x="615" y="1359"/>
                </a:cubicBezTo>
                <a:cubicBezTo>
                  <a:pt x="615" y="1424"/>
                  <a:pt x="633" y="1484"/>
                  <a:pt x="665" y="1536"/>
                </a:cubicBezTo>
                <a:cubicBezTo>
                  <a:pt x="673" y="1548"/>
                  <a:pt x="665" y="1560"/>
                  <a:pt x="652" y="1556"/>
                </a:cubicBezTo>
                <a:cubicBezTo>
                  <a:pt x="625" y="1548"/>
                  <a:pt x="596" y="1544"/>
                  <a:pt x="567" y="1544"/>
                </a:cubicBezTo>
                <a:cubicBezTo>
                  <a:pt x="399" y="1544"/>
                  <a:pt x="263" y="1680"/>
                  <a:pt x="263" y="1848"/>
                </a:cubicBezTo>
                <a:cubicBezTo>
                  <a:pt x="263" y="2016"/>
                  <a:pt x="399" y="2152"/>
                  <a:pt x="567" y="2152"/>
                </a:cubicBezTo>
                <a:cubicBezTo>
                  <a:pt x="734" y="2152"/>
                  <a:pt x="870" y="2016"/>
                  <a:pt x="870" y="1848"/>
                </a:cubicBezTo>
                <a:cubicBezTo>
                  <a:pt x="870" y="1794"/>
                  <a:pt x="856" y="1744"/>
                  <a:pt x="832" y="1700"/>
                </a:cubicBezTo>
                <a:cubicBezTo>
                  <a:pt x="825" y="1687"/>
                  <a:pt x="836" y="1676"/>
                  <a:pt x="851" y="1681"/>
                </a:cubicBezTo>
                <a:cubicBezTo>
                  <a:pt x="883" y="1691"/>
                  <a:pt x="917" y="1696"/>
                  <a:pt x="952" y="1696"/>
                </a:cubicBezTo>
                <a:cubicBezTo>
                  <a:pt x="1138" y="1696"/>
                  <a:pt x="1289" y="1545"/>
                  <a:pt x="1289" y="1359"/>
                </a:cubicBezTo>
                <a:cubicBezTo>
                  <a:pt x="1289" y="1173"/>
                  <a:pt x="1138" y="1022"/>
                  <a:pt x="952" y="1022"/>
                </a:cubicBezTo>
                <a:close/>
              </a:path>
            </a:pathLst>
          </a:custGeom>
          <a:solidFill>
            <a:srgbClr val="C9C9C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505375" y="965033"/>
            <a:ext cx="1716204" cy="1716204"/>
            <a:chOff x="1200760" y="3842075"/>
            <a:chExt cx="1784148" cy="1784148"/>
          </a:xfrm>
        </p:grpSpPr>
        <p:sp>
          <p:nvSpPr>
            <p:cNvPr id="28" name="椭圆 2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5676155" y="1414525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42929" y="2618936"/>
            <a:ext cx="1530520" cy="1530520"/>
            <a:chOff x="1200760" y="3842075"/>
            <a:chExt cx="1784148" cy="1784148"/>
          </a:xfrm>
        </p:grpSpPr>
        <p:sp>
          <p:nvSpPr>
            <p:cNvPr id="32" name="椭圆 31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25889" y="4957584"/>
            <a:ext cx="1223288" cy="1223288"/>
            <a:chOff x="1200760" y="3842075"/>
            <a:chExt cx="1784148" cy="1784148"/>
          </a:xfrm>
        </p:grpSpPr>
        <p:sp>
          <p:nvSpPr>
            <p:cNvPr id="35" name="椭圆 34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228600" dist="889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31664" y="3600460"/>
            <a:ext cx="1410056" cy="1410056"/>
            <a:chOff x="1200760" y="3842075"/>
            <a:chExt cx="1784148" cy="1784148"/>
          </a:xfrm>
        </p:grpSpPr>
        <p:sp>
          <p:nvSpPr>
            <p:cNvPr id="38" name="椭圆 37"/>
            <p:cNvSpPr/>
            <p:nvPr/>
          </p:nvSpPr>
          <p:spPr>
            <a:xfrm>
              <a:off x="1200760" y="3842075"/>
              <a:ext cx="1784148" cy="1784148"/>
            </a:xfrm>
            <a:prstGeom prst="ellipse">
              <a:avLst/>
            </a:prstGeom>
            <a:gradFill flip="none" rotWithShape="1">
              <a:gsLst>
                <a:gs pos="0">
                  <a:srgbClr val="CBCBCB"/>
                </a:gs>
                <a:gs pos="100000">
                  <a:srgbClr val="F3F3F3"/>
                </a:gs>
              </a:gsLst>
              <a:lin ang="2700000" scaled="1"/>
              <a:tileRect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rgbClr val="CBCBCB"/>
                  </a:gs>
                </a:gsLst>
                <a:lin ang="2700000" scaled="1"/>
                <a:tileRect/>
              </a:gradFill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475770" y="4117085"/>
              <a:ext cx="1234127" cy="12341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1016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625121" y="2975873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54377" y="3896098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192545" y="5190849"/>
            <a:ext cx="1374644" cy="830997"/>
          </a:xfrm>
          <a:prstGeom prst="rect">
            <a:avLst/>
          </a:prstGeom>
          <a:noFill/>
          <a:effectLst>
            <a:outerShdw blurRad="25400" dist="12700" algn="l" rotWithShape="0">
              <a:prstClr val="black">
                <a:alpha val="19000"/>
              </a:prstClr>
            </a:outerShdw>
          </a:effectLst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effectLst>
                  <a:outerShdw blurRad="76200" dist="63500" dir="2700000" algn="tl" rotWithShape="0">
                    <a:schemeClr val="tx1">
                      <a:lumMod val="65000"/>
                      <a:lumOff val="35000"/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4800" dirty="0">
              <a:solidFill>
                <a:schemeClr val="bg1"/>
              </a:solidFill>
              <a:effectLst>
                <a:outerShdw blurRad="76200" dist="63500" dir="2700000" algn="tl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041044" y="1133251"/>
            <a:ext cx="1653625" cy="1340028"/>
            <a:chOff x="7916254" y="1345605"/>
            <a:chExt cx="1653625" cy="1340027"/>
          </a:xfrm>
        </p:grpSpPr>
        <p:sp>
          <p:nvSpPr>
            <p:cNvPr id="44" name="Freeform 975"/>
            <p:cNvSpPr>
              <a:spLocks noEditPoints="1"/>
            </p:cNvSpPr>
            <p:nvPr/>
          </p:nvSpPr>
          <p:spPr bwMode="auto">
            <a:xfrm>
              <a:off x="8460359" y="1345605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916254" y="1923887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916254" y="2166387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72569" y="3323237"/>
            <a:ext cx="1653625" cy="1474288"/>
            <a:chOff x="8151204" y="3456003"/>
            <a:chExt cx="1653625" cy="1474287"/>
          </a:xfrm>
        </p:grpSpPr>
        <p:sp>
          <p:nvSpPr>
            <p:cNvPr id="48" name="Freeform 987"/>
            <p:cNvSpPr>
              <a:spLocks noEditPoints="1"/>
            </p:cNvSpPr>
            <p:nvPr/>
          </p:nvSpPr>
          <p:spPr bwMode="auto">
            <a:xfrm>
              <a:off x="8702831" y="3456003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51204" y="4168545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151204" y="4411045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87176" y="3496510"/>
            <a:ext cx="1653625" cy="1303216"/>
            <a:chOff x="2867099" y="4671209"/>
            <a:chExt cx="1653625" cy="1303215"/>
          </a:xfrm>
        </p:grpSpPr>
        <p:sp>
          <p:nvSpPr>
            <p:cNvPr id="52" name="Freeform 983"/>
            <p:cNvSpPr>
              <a:spLocks noEditPoints="1"/>
            </p:cNvSpPr>
            <p:nvPr/>
          </p:nvSpPr>
          <p:spPr bwMode="auto">
            <a:xfrm>
              <a:off x="3323429" y="4671209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867099" y="5212679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7099" y="5455179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494796" y="1155406"/>
            <a:ext cx="1653625" cy="1313331"/>
            <a:chOff x="2105099" y="2477588"/>
            <a:chExt cx="1653625" cy="1313330"/>
          </a:xfrm>
        </p:grpSpPr>
        <p:sp>
          <p:nvSpPr>
            <p:cNvPr id="56" name="Freeform 979"/>
            <p:cNvSpPr>
              <a:spLocks noEditPoints="1"/>
            </p:cNvSpPr>
            <p:nvPr/>
          </p:nvSpPr>
          <p:spPr bwMode="auto">
            <a:xfrm>
              <a:off x="2492537" y="2477588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105099" y="3017811"/>
              <a:ext cx="1653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05099" y="3271673"/>
              <a:ext cx="1551182" cy="51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40" grpId="0"/>
      <p:bldP spid="41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929926" y="4458191"/>
            <a:ext cx="1448743" cy="1448743"/>
          </a:xfrm>
          <a:prstGeom prst="roundRect">
            <a:avLst>
              <a:gd name="adj" fmla="val 12985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47875" y="4041585"/>
            <a:ext cx="1147235" cy="1147235"/>
          </a:xfrm>
          <a:prstGeom prst="roundRect">
            <a:avLst>
              <a:gd name="adj" fmla="val 12985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74097" y="1456641"/>
            <a:ext cx="1147235" cy="1147235"/>
          </a:xfrm>
          <a:prstGeom prst="roundRect">
            <a:avLst>
              <a:gd name="adj" fmla="val 12985"/>
            </a:avLst>
          </a:prstGeom>
          <a:solidFill>
            <a:schemeClr val="accent4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432638" y="1938985"/>
            <a:ext cx="1448743" cy="1448743"/>
          </a:xfrm>
          <a:prstGeom prst="roundRect">
            <a:avLst>
              <a:gd name="adj" fmla="val 12985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>
            <a:off x="2337892" y="2803972"/>
            <a:ext cx="7023637" cy="1854397"/>
          </a:xfrm>
          <a:custGeom>
            <a:avLst/>
            <a:gdLst>
              <a:gd name="connsiteX0" fmla="*/ 6382501 w 7023637"/>
              <a:gd name="connsiteY0" fmla="*/ 230936 h 1854397"/>
              <a:gd name="connsiteX1" fmla="*/ 6984659 w 7023637"/>
              <a:gd name="connsiteY1" fmla="*/ 833094 h 1854397"/>
              <a:gd name="connsiteX2" fmla="*/ 6984659 w 7023637"/>
              <a:gd name="connsiteY2" fmla="*/ 1021294 h 1854397"/>
              <a:gd name="connsiteX3" fmla="*/ 6382502 w 7023637"/>
              <a:gd name="connsiteY3" fmla="*/ 1623452 h 1854397"/>
              <a:gd name="connsiteX4" fmla="*/ 6238324 w 7023637"/>
              <a:gd name="connsiteY4" fmla="*/ 1652686 h 1854397"/>
              <a:gd name="connsiteX5" fmla="*/ 6233468 w 7023637"/>
              <a:gd name="connsiteY5" fmla="*/ 1649461 h 1854397"/>
              <a:gd name="connsiteX6" fmla="*/ 5619292 w 7023637"/>
              <a:gd name="connsiteY6" fmla="*/ 1035284 h 1854397"/>
              <a:gd name="connsiteX7" fmla="*/ 5381956 w 7023637"/>
              <a:gd name="connsiteY7" fmla="*/ 1035284 h 1854397"/>
              <a:gd name="connsiteX8" fmla="*/ 4622585 w 7023637"/>
              <a:gd name="connsiteY8" fmla="*/ 1794655 h 1854397"/>
              <a:gd name="connsiteX9" fmla="*/ 4612056 w 7023637"/>
              <a:gd name="connsiteY9" fmla="*/ 1810510 h 1854397"/>
              <a:gd name="connsiteX10" fmla="*/ 4564487 w 7023637"/>
              <a:gd name="connsiteY10" fmla="*/ 1842098 h 1854397"/>
              <a:gd name="connsiteX11" fmla="*/ 4423292 w 7023637"/>
              <a:gd name="connsiteY11" fmla="*/ 1835186 h 1854397"/>
              <a:gd name="connsiteX12" fmla="*/ 4387173 w 7023637"/>
              <a:gd name="connsiteY12" fmla="*/ 1808553 h 1854397"/>
              <a:gd name="connsiteX13" fmla="*/ 4380859 w 7023637"/>
              <a:gd name="connsiteY13" fmla="*/ 1799045 h 1854397"/>
              <a:gd name="connsiteX14" fmla="*/ 3621487 w 7023637"/>
              <a:gd name="connsiteY14" fmla="*/ 1039674 h 1854397"/>
              <a:gd name="connsiteX15" fmla="*/ 3439668 w 7023637"/>
              <a:gd name="connsiteY15" fmla="*/ 1002808 h 1854397"/>
              <a:gd name="connsiteX16" fmla="*/ 3407952 w 7023637"/>
              <a:gd name="connsiteY16" fmla="*/ 1023869 h 1854397"/>
              <a:gd name="connsiteX17" fmla="*/ 2808370 w 7023637"/>
              <a:gd name="connsiteY17" fmla="*/ 1623451 h 1854397"/>
              <a:gd name="connsiteX18" fmla="*/ 2620170 w 7023637"/>
              <a:gd name="connsiteY18" fmla="*/ 1623451 h 1854397"/>
              <a:gd name="connsiteX19" fmla="*/ 2194586 w 7023637"/>
              <a:gd name="connsiteY19" fmla="*/ 1197867 h 1854397"/>
              <a:gd name="connsiteX20" fmla="*/ 2194565 w 7023637"/>
              <a:gd name="connsiteY20" fmla="*/ 1197867 h 1854397"/>
              <a:gd name="connsiteX21" fmla="*/ 2042569 w 7023637"/>
              <a:gd name="connsiteY21" fmla="*/ 1045871 h 1854397"/>
              <a:gd name="connsiteX22" fmla="*/ 1805233 w 7023637"/>
              <a:gd name="connsiteY22" fmla="*/ 1045871 h 1854397"/>
              <a:gd name="connsiteX23" fmla="*/ 1045861 w 7023637"/>
              <a:gd name="connsiteY23" fmla="*/ 1805242 h 1854397"/>
              <a:gd name="connsiteX24" fmla="*/ 1045860 w 7023637"/>
              <a:gd name="connsiteY24" fmla="*/ 1805244 h 1854397"/>
              <a:gd name="connsiteX25" fmla="*/ 990345 w 7023637"/>
              <a:gd name="connsiteY25" fmla="*/ 1842109 h 1854397"/>
              <a:gd name="connsiteX26" fmla="*/ 808525 w 7023637"/>
              <a:gd name="connsiteY26" fmla="*/ 1805243 h 1854397"/>
              <a:gd name="connsiteX27" fmla="*/ 49154 w 7023637"/>
              <a:gd name="connsiteY27" fmla="*/ 1045872 h 1854397"/>
              <a:gd name="connsiteX28" fmla="*/ 49154 w 7023637"/>
              <a:gd name="connsiteY28" fmla="*/ 808536 h 1854397"/>
              <a:gd name="connsiteX29" fmla="*/ 808525 w 7023637"/>
              <a:gd name="connsiteY29" fmla="*/ 49164 h 1854397"/>
              <a:gd name="connsiteX30" fmla="*/ 1045861 w 7023637"/>
              <a:gd name="connsiteY30" fmla="*/ 49164 h 1854397"/>
              <a:gd name="connsiteX31" fmla="*/ 1653226 w 7023637"/>
              <a:gd name="connsiteY31" fmla="*/ 656529 h 1854397"/>
              <a:gd name="connsiteX32" fmla="*/ 1653248 w 7023637"/>
              <a:gd name="connsiteY32" fmla="*/ 656529 h 1854397"/>
              <a:gd name="connsiteX33" fmla="*/ 1805243 w 7023637"/>
              <a:gd name="connsiteY33" fmla="*/ 808524 h 1854397"/>
              <a:gd name="connsiteX34" fmla="*/ 2042579 w 7023637"/>
              <a:gd name="connsiteY34" fmla="*/ 808524 h 1854397"/>
              <a:gd name="connsiteX35" fmla="*/ 2112731 w 7023637"/>
              <a:gd name="connsiteY35" fmla="*/ 738372 h 1854397"/>
              <a:gd name="connsiteX36" fmla="*/ 2620169 w 7023637"/>
              <a:gd name="connsiteY36" fmla="*/ 230935 h 1854397"/>
              <a:gd name="connsiteX37" fmla="*/ 2808370 w 7023637"/>
              <a:gd name="connsiteY37" fmla="*/ 230935 h 1854397"/>
              <a:gd name="connsiteX38" fmla="*/ 3236140 w 7023637"/>
              <a:gd name="connsiteY38" fmla="*/ 658705 h 1854397"/>
              <a:gd name="connsiteX39" fmla="*/ 3240530 w 7023637"/>
              <a:gd name="connsiteY39" fmla="*/ 658705 h 1854397"/>
              <a:gd name="connsiteX40" fmla="*/ 3388156 w 7023637"/>
              <a:gd name="connsiteY40" fmla="*/ 806331 h 1854397"/>
              <a:gd name="connsiteX41" fmla="*/ 3625492 w 7023637"/>
              <a:gd name="connsiteY41" fmla="*/ 806331 h 1854397"/>
              <a:gd name="connsiteX42" fmla="*/ 4382672 w 7023637"/>
              <a:gd name="connsiteY42" fmla="*/ 49151 h 1854397"/>
              <a:gd name="connsiteX43" fmla="*/ 4438185 w 7023637"/>
              <a:gd name="connsiteY43" fmla="*/ 12288 h 1854397"/>
              <a:gd name="connsiteX44" fmla="*/ 4579381 w 7023637"/>
              <a:gd name="connsiteY44" fmla="*/ 19201 h 1854397"/>
              <a:gd name="connsiteX45" fmla="*/ 4615497 w 7023637"/>
              <a:gd name="connsiteY45" fmla="*/ 45831 h 1854397"/>
              <a:gd name="connsiteX46" fmla="*/ 4621812 w 7023637"/>
              <a:gd name="connsiteY46" fmla="*/ 55341 h 1854397"/>
              <a:gd name="connsiteX47" fmla="*/ 5381183 w 7023637"/>
              <a:gd name="connsiteY47" fmla="*/ 814712 h 1854397"/>
              <a:gd name="connsiteX48" fmla="*/ 5618519 w 7023637"/>
              <a:gd name="connsiteY48" fmla="*/ 814712 h 1854397"/>
              <a:gd name="connsiteX49" fmla="*/ 6218098 w 7023637"/>
              <a:gd name="connsiteY49" fmla="*/ 215133 h 1854397"/>
              <a:gd name="connsiteX50" fmla="*/ 6238324 w 7023637"/>
              <a:gd name="connsiteY50" fmla="*/ 201702 h 1854397"/>
              <a:gd name="connsiteX51" fmla="*/ 6382501 w 7023637"/>
              <a:gd name="connsiteY51" fmla="*/ 230936 h 185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23637" h="1854397">
                <a:moveTo>
                  <a:pt x="6382501" y="230936"/>
                </a:moveTo>
                <a:lnTo>
                  <a:pt x="6984659" y="833094"/>
                </a:lnTo>
                <a:cubicBezTo>
                  <a:pt x="7036630" y="885064"/>
                  <a:pt x="7036630" y="969325"/>
                  <a:pt x="6984659" y="1021294"/>
                </a:cubicBezTo>
                <a:lnTo>
                  <a:pt x="6382502" y="1623452"/>
                </a:lnTo>
                <a:cubicBezTo>
                  <a:pt x="6343525" y="1662430"/>
                  <a:pt x="6286384" y="1672174"/>
                  <a:pt x="6238324" y="1652686"/>
                </a:cubicBezTo>
                <a:lnTo>
                  <a:pt x="6233468" y="1649461"/>
                </a:lnTo>
                <a:lnTo>
                  <a:pt x="5619292" y="1035284"/>
                </a:lnTo>
                <a:cubicBezTo>
                  <a:pt x="5553753" y="969745"/>
                  <a:pt x="5447494" y="969745"/>
                  <a:pt x="5381956" y="1035284"/>
                </a:cubicBezTo>
                <a:lnTo>
                  <a:pt x="4622585" y="1794655"/>
                </a:lnTo>
                <a:lnTo>
                  <a:pt x="4612056" y="1810510"/>
                </a:lnTo>
                <a:lnTo>
                  <a:pt x="4564487" y="1842098"/>
                </a:lnTo>
                <a:cubicBezTo>
                  <a:pt x="4519032" y="1860531"/>
                  <a:pt x="4467136" y="1858226"/>
                  <a:pt x="4423292" y="1835186"/>
                </a:cubicBezTo>
                <a:lnTo>
                  <a:pt x="4387173" y="1808553"/>
                </a:lnTo>
                <a:lnTo>
                  <a:pt x="4380859" y="1799045"/>
                </a:lnTo>
                <a:lnTo>
                  <a:pt x="3621487" y="1039674"/>
                </a:lnTo>
                <a:cubicBezTo>
                  <a:pt x="3572333" y="990520"/>
                  <a:pt x="3500274" y="978231"/>
                  <a:pt x="3439668" y="1002808"/>
                </a:cubicBezTo>
                <a:lnTo>
                  <a:pt x="3407952" y="1023869"/>
                </a:lnTo>
                <a:lnTo>
                  <a:pt x="2808370" y="1623451"/>
                </a:lnTo>
                <a:cubicBezTo>
                  <a:pt x="2756400" y="1675421"/>
                  <a:pt x="2672140" y="1675421"/>
                  <a:pt x="2620170" y="1623451"/>
                </a:cubicBezTo>
                <a:lnTo>
                  <a:pt x="2194586" y="1197867"/>
                </a:lnTo>
                <a:lnTo>
                  <a:pt x="2194565" y="1197867"/>
                </a:lnTo>
                <a:lnTo>
                  <a:pt x="2042569" y="1045871"/>
                </a:lnTo>
                <a:cubicBezTo>
                  <a:pt x="1977030" y="980332"/>
                  <a:pt x="1870772" y="980332"/>
                  <a:pt x="1805233" y="1045871"/>
                </a:cubicBezTo>
                <a:lnTo>
                  <a:pt x="1045861" y="1805242"/>
                </a:lnTo>
                <a:lnTo>
                  <a:pt x="1045860" y="1805244"/>
                </a:lnTo>
                <a:lnTo>
                  <a:pt x="990345" y="1842109"/>
                </a:lnTo>
                <a:cubicBezTo>
                  <a:pt x="929738" y="1866686"/>
                  <a:pt x="857679" y="1854397"/>
                  <a:pt x="808525" y="1805243"/>
                </a:cubicBezTo>
                <a:lnTo>
                  <a:pt x="49154" y="1045872"/>
                </a:lnTo>
                <a:cubicBezTo>
                  <a:pt x="-16385" y="980333"/>
                  <a:pt x="-16385" y="874074"/>
                  <a:pt x="49154" y="808536"/>
                </a:cubicBezTo>
                <a:lnTo>
                  <a:pt x="808525" y="49164"/>
                </a:lnTo>
                <a:cubicBezTo>
                  <a:pt x="874064" y="-16375"/>
                  <a:pt x="980322" y="-16375"/>
                  <a:pt x="1045861" y="49164"/>
                </a:cubicBezTo>
                <a:lnTo>
                  <a:pt x="1653226" y="656529"/>
                </a:lnTo>
                <a:lnTo>
                  <a:pt x="1653248" y="656529"/>
                </a:lnTo>
                <a:lnTo>
                  <a:pt x="1805243" y="808524"/>
                </a:lnTo>
                <a:cubicBezTo>
                  <a:pt x="1870782" y="874063"/>
                  <a:pt x="1977040" y="874063"/>
                  <a:pt x="2042579" y="808524"/>
                </a:cubicBezTo>
                <a:lnTo>
                  <a:pt x="2112731" y="738372"/>
                </a:lnTo>
                <a:lnTo>
                  <a:pt x="2620169" y="230935"/>
                </a:lnTo>
                <a:cubicBezTo>
                  <a:pt x="2672139" y="178964"/>
                  <a:pt x="2756399" y="178964"/>
                  <a:pt x="2808370" y="230935"/>
                </a:cubicBezTo>
                <a:lnTo>
                  <a:pt x="3236140" y="658705"/>
                </a:lnTo>
                <a:lnTo>
                  <a:pt x="3240530" y="658705"/>
                </a:lnTo>
                <a:lnTo>
                  <a:pt x="3388156" y="806331"/>
                </a:lnTo>
                <a:cubicBezTo>
                  <a:pt x="3453695" y="871870"/>
                  <a:pt x="3559954" y="871870"/>
                  <a:pt x="3625492" y="806331"/>
                </a:cubicBezTo>
                <a:lnTo>
                  <a:pt x="4382672" y="49151"/>
                </a:lnTo>
                <a:lnTo>
                  <a:pt x="4438185" y="12288"/>
                </a:lnTo>
                <a:cubicBezTo>
                  <a:pt x="4483639" y="-6144"/>
                  <a:pt x="4535536" y="-3840"/>
                  <a:pt x="4579381" y="19201"/>
                </a:cubicBezTo>
                <a:lnTo>
                  <a:pt x="4615497" y="45831"/>
                </a:lnTo>
                <a:lnTo>
                  <a:pt x="4621812" y="55341"/>
                </a:lnTo>
                <a:lnTo>
                  <a:pt x="5381183" y="814712"/>
                </a:lnTo>
                <a:cubicBezTo>
                  <a:pt x="5446722" y="880251"/>
                  <a:pt x="5552980" y="880251"/>
                  <a:pt x="5618519" y="814712"/>
                </a:cubicBezTo>
                <a:lnTo>
                  <a:pt x="6218098" y="215133"/>
                </a:lnTo>
                <a:lnTo>
                  <a:pt x="6238324" y="201702"/>
                </a:lnTo>
                <a:cubicBezTo>
                  <a:pt x="6286383" y="182213"/>
                  <a:pt x="6343523" y="191958"/>
                  <a:pt x="6382501" y="230936"/>
                </a:cubicBezTo>
                <a:close/>
              </a:path>
            </a:pathLst>
          </a:custGeom>
          <a:gradFill>
            <a:gsLst>
              <a:gs pos="100000">
                <a:srgbClr val="F5F5F5"/>
              </a:gs>
              <a:gs pos="0">
                <a:srgbClr val="D9D9D9"/>
              </a:gs>
            </a:gsLst>
            <a:lin ang="5400000" scaled="0"/>
          </a:gradFill>
          <a:ln w="2222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03159" y="4936570"/>
            <a:ext cx="1224703" cy="1107949"/>
            <a:chOff x="3403158" y="4615023"/>
            <a:chExt cx="1224703" cy="1107948"/>
          </a:xfrm>
        </p:grpSpPr>
        <p:sp>
          <p:nvSpPr>
            <p:cNvPr id="11" name="文本框 10"/>
            <p:cNvSpPr txBox="1"/>
            <p:nvPr/>
          </p:nvSpPr>
          <p:spPr>
            <a:xfrm>
              <a:off x="4005561" y="4615023"/>
              <a:ext cx="6223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4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03158" y="4891975"/>
              <a:ext cx="84162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57562" y="3718422"/>
            <a:ext cx="1078015" cy="646331"/>
            <a:chOff x="3556196" y="4615023"/>
            <a:chExt cx="1078015" cy="646331"/>
          </a:xfrm>
        </p:grpSpPr>
        <p:sp>
          <p:nvSpPr>
            <p:cNvPr id="14" name="文本框 13"/>
            <p:cNvSpPr txBox="1"/>
            <p:nvPr/>
          </p:nvSpPr>
          <p:spPr>
            <a:xfrm>
              <a:off x="4011911" y="4615023"/>
              <a:ext cx="62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E870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600" dirty="0">
                <a:solidFill>
                  <a:srgbClr val="E870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556196" y="4860226"/>
              <a:ext cx="745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56603" y="2376087"/>
            <a:ext cx="1255364" cy="1107949"/>
            <a:chOff x="3372497" y="4615023"/>
            <a:chExt cx="1255364" cy="1107948"/>
          </a:xfrm>
        </p:grpSpPr>
        <p:sp>
          <p:nvSpPr>
            <p:cNvPr id="17" name="文本框 16"/>
            <p:cNvSpPr txBox="1"/>
            <p:nvPr/>
          </p:nvSpPr>
          <p:spPr>
            <a:xfrm>
              <a:off x="4005561" y="4615023"/>
              <a:ext cx="622300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4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372497" y="4891975"/>
              <a:ext cx="87228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81461" y="1235506"/>
            <a:ext cx="1078015" cy="646331"/>
            <a:chOff x="3556196" y="4615023"/>
            <a:chExt cx="1078015" cy="646331"/>
          </a:xfrm>
        </p:grpSpPr>
        <p:sp>
          <p:nvSpPr>
            <p:cNvPr id="20" name="文本框 19"/>
            <p:cNvSpPr txBox="1"/>
            <p:nvPr/>
          </p:nvSpPr>
          <p:spPr>
            <a:xfrm>
              <a:off x="4011911" y="4615023"/>
              <a:ext cx="6223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3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6196" y="4860226"/>
              <a:ext cx="745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STEP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6279199" y="3088995"/>
            <a:ext cx="528972" cy="502245"/>
            <a:chOff x="4797" y="1501"/>
            <a:chExt cx="950" cy="902"/>
          </a:xfrm>
          <a:solidFill>
            <a:schemeClr val="accent3"/>
          </a:solidFill>
        </p:grpSpPr>
        <p:sp>
          <p:nvSpPr>
            <p:cNvPr id="23" name="Freeform 5"/>
            <p:cNvSpPr/>
            <p:nvPr/>
          </p:nvSpPr>
          <p:spPr bwMode="auto">
            <a:xfrm>
              <a:off x="4797" y="1501"/>
              <a:ext cx="950" cy="902"/>
            </a:xfrm>
            <a:custGeom>
              <a:avLst/>
              <a:gdLst>
                <a:gd name="T0" fmla="*/ 384 w 399"/>
                <a:gd name="T1" fmla="*/ 350 h 379"/>
                <a:gd name="T2" fmla="*/ 371 w 399"/>
                <a:gd name="T3" fmla="*/ 360 h 379"/>
                <a:gd name="T4" fmla="*/ 307 w 399"/>
                <a:gd name="T5" fmla="*/ 360 h 379"/>
                <a:gd name="T6" fmla="*/ 307 w 399"/>
                <a:gd name="T7" fmla="*/ 349 h 379"/>
                <a:gd name="T8" fmla="*/ 297 w 399"/>
                <a:gd name="T9" fmla="*/ 349 h 379"/>
                <a:gd name="T10" fmla="*/ 297 w 399"/>
                <a:gd name="T11" fmla="*/ 360 h 379"/>
                <a:gd name="T12" fmla="*/ 224 w 399"/>
                <a:gd name="T13" fmla="*/ 360 h 379"/>
                <a:gd name="T14" fmla="*/ 224 w 399"/>
                <a:gd name="T15" fmla="*/ 349 h 379"/>
                <a:gd name="T16" fmla="*/ 215 w 399"/>
                <a:gd name="T17" fmla="*/ 349 h 379"/>
                <a:gd name="T18" fmla="*/ 215 w 399"/>
                <a:gd name="T19" fmla="*/ 360 h 379"/>
                <a:gd name="T20" fmla="*/ 141 w 399"/>
                <a:gd name="T21" fmla="*/ 360 h 379"/>
                <a:gd name="T22" fmla="*/ 141 w 399"/>
                <a:gd name="T23" fmla="*/ 349 h 379"/>
                <a:gd name="T24" fmla="*/ 132 w 399"/>
                <a:gd name="T25" fmla="*/ 349 h 379"/>
                <a:gd name="T26" fmla="*/ 132 w 399"/>
                <a:gd name="T27" fmla="*/ 360 h 379"/>
                <a:gd name="T28" fmla="*/ 59 w 399"/>
                <a:gd name="T29" fmla="*/ 360 h 379"/>
                <a:gd name="T30" fmla="*/ 59 w 399"/>
                <a:gd name="T31" fmla="*/ 349 h 379"/>
                <a:gd name="T32" fmla="*/ 49 w 399"/>
                <a:gd name="T33" fmla="*/ 349 h 379"/>
                <a:gd name="T34" fmla="*/ 49 w 399"/>
                <a:gd name="T35" fmla="*/ 360 h 379"/>
                <a:gd name="T36" fmla="*/ 20 w 399"/>
                <a:gd name="T37" fmla="*/ 360 h 379"/>
                <a:gd name="T38" fmla="*/ 20 w 399"/>
                <a:gd name="T39" fmla="*/ 331 h 379"/>
                <a:gd name="T40" fmla="*/ 31 w 399"/>
                <a:gd name="T41" fmla="*/ 331 h 379"/>
                <a:gd name="T42" fmla="*/ 31 w 399"/>
                <a:gd name="T43" fmla="*/ 322 h 379"/>
                <a:gd name="T44" fmla="*/ 20 w 399"/>
                <a:gd name="T45" fmla="*/ 322 h 379"/>
                <a:gd name="T46" fmla="*/ 20 w 399"/>
                <a:gd name="T47" fmla="*/ 244 h 379"/>
                <a:gd name="T48" fmla="*/ 31 w 399"/>
                <a:gd name="T49" fmla="*/ 244 h 379"/>
                <a:gd name="T50" fmla="*/ 31 w 399"/>
                <a:gd name="T51" fmla="*/ 235 h 379"/>
                <a:gd name="T52" fmla="*/ 20 w 399"/>
                <a:gd name="T53" fmla="*/ 235 h 379"/>
                <a:gd name="T54" fmla="*/ 20 w 399"/>
                <a:gd name="T55" fmla="*/ 157 h 379"/>
                <a:gd name="T56" fmla="*/ 31 w 399"/>
                <a:gd name="T57" fmla="*/ 157 h 379"/>
                <a:gd name="T58" fmla="*/ 31 w 399"/>
                <a:gd name="T59" fmla="*/ 148 h 379"/>
                <a:gd name="T60" fmla="*/ 20 w 399"/>
                <a:gd name="T61" fmla="*/ 148 h 379"/>
                <a:gd name="T62" fmla="*/ 20 w 399"/>
                <a:gd name="T63" fmla="*/ 70 h 379"/>
                <a:gd name="T64" fmla="*/ 31 w 399"/>
                <a:gd name="T65" fmla="*/ 70 h 379"/>
                <a:gd name="T66" fmla="*/ 31 w 399"/>
                <a:gd name="T67" fmla="*/ 61 h 379"/>
                <a:gd name="T68" fmla="*/ 20 w 399"/>
                <a:gd name="T69" fmla="*/ 61 h 379"/>
                <a:gd name="T70" fmla="*/ 20 w 399"/>
                <a:gd name="T71" fmla="*/ 28 h 379"/>
                <a:gd name="T72" fmla="*/ 30 w 399"/>
                <a:gd name="T73" fmla="*/ 14 h 379"/>
                <a:gd name="T74" fmla="*/ 16 w 399"/>
                <a:gd name="T75" fmla="*/ 0 h 379"/>
                <a:gd name="T76" fmla="*/ 1 w 399"/>
                <a:gd name="T77" fmla="*/ 14 h 379"/>
                <a:gd name="T78" fmla="*/ 11 w 399"/>
                <a:gd name="T79" fmla="*/ 28 h 379"/>
                <a:gd name="T80" fmla="*/ 11 w 399"/>
                <a:gd name="T81" fmla="*/ 61 h 379"/>
                <a:gd name="T82" fmla="*/ 0 w 399"/>
                <a:gd name="T83" fmla="*/ 61 h 379"/>
                <a:gd name="T84" fmla="*/ 0 w 399"/>
                <a:gd name="T85" fmla="*/ 70 h 379"/>
                <a:gd name="T86" fmla="*/ 11 w 399"/>
                <a:gd name="T87" fmla="*/ 70 h 379"/>
                <a:gd name="T88" fmla="*/ 11 w 399"/>
                <a:gd name="T89" fmla="*/ 148 h 379"/>
                <a:gd name="T90" fmla="*/ 0 w 399"/>
                <a:gd name="T91" fmla="*/ 148 h 379"/>
                <a:gd name="T92" fmla="*/ 0 w 399"/>
                <a:gd name="T93" fmla="*/ 157 h 379"/>
                <a:gd name="T94" fmla="*/ 11 w 399"/>
                <a:gd name="T95" fmla="*/ 157 h 379"/>
                <a:gd name="T96" fmla="*/ 11 w 399"/>
                <a:gd name="T97" fmla="*/ 235 h 379"/>
                <a:gd name="T98" fmla="*/ 0 w 399"/>
                <a:gd name="T99" fmla="*/ 235 h 379"/>
                <a:gd name="T100" fmla="*/ 0 w 399"/>
                <a:gd name="T101" fmla="*/ 244 h 379"/>
                <a:gd name="T102" fmla="*/ 11 w 399"/>
                <a:gd name="T103" fmla="*/ 244 h 379"/>
                <a:gd name="T104" fmla="*/ 11 w 399"/>
                <a:gd name="T105" fmla="*/ 322 h 379"/>
                <a:gd name="T106" fmla="*/ 0 w 399"/>
                <a:gd name="T107" fmla="*/ 322 h 379"/>
                <a:gd name="T108" fmla="*/ 0 w 399"/>
                <a:gd name="T109" fmla="*/ 331 h 379"/>
                <a:gd name="T110" fmla="*/ 11 w 399"/>
                <a:gd name="T111" fmla="*/ 331 h 379"/>
                <a:gd name="T112" fmla="*/ 11 w 399"/>
                <a:gd name="T113" fmla="*/ 369 h 379"/>
                <a:gd name="T114" fmla="*/ 371 w 399"/>
                <a:gd name="T115" fmla="*/ 369 h 379"/>
                <a:gd name="T116" fmla="*/ 384 w 399"/>
                <a:gd name="T117" fmla="*/ 379 h 379"/>
                <a:gd name="T118" fmla="*/ 399 w 399"/>
                <a:gd name="T119" fmla="*/ 365 h 379"/>
                <a:gd name="T120" fmla="*/ 384 w 399"/>
                <a:gd name="T121" fmla="*/ 35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9" h="379">
                  <a:moveTo>
                    <a:pt x="384" y="350"/>
                  </a:moveTo>
                  <a:cubicBezTo>
                    <a:pt x="378" y="350"/>
                    <a:pt x="373" y="354"/>
                    <a:pt x="371" y="360"/>
                  </a:cubicBezTo>
                  <a:cubicBezTo>
                    <a:pt x="307" y="360"/>
                    <a:pt x="307" y="360"/>
                    <a:pt x="307" y="360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60"/>
                    <a:pt x="297" y="360"/>
                    <a:pt x="297" y="360"/>
                  </a:cubicBezTo>
                  <a:cubicBezTo>
                    <a:pt x="224" y="360"/>
                    <a:pt x="224" y="360"/>
                    <a:pt x="224" y="360"/>
                  </a:cubicBezTo>
                  <a:cubicBezTo>
                    <a:pt x="224" y="349"/>
                    <a:pt x="224" y="349"/>
                    <a:pt x="224" y="349"/>
                  </a:cubicBezTo>
                  <a:cubicBezTo>
                    <a:pt x="215" y="349"/>
                    <a:pt x="215" y="349"/>
                    <a:pt x="215" y="349"/>
                  </a:cubicBezTo>
                  <a:cubicBezTo>
                    <a:pt x="215" y="360"/>
                    <a:pt x="215" y="360"/>
                    <a:pt x="215" y="360"/>
                  </a:cubicBezTo>
                  <a:cubicBezTo>
                    <a:pt x="141" y="360"/>
                    <a:pt x="141" y="360"/>
                    <a:pt x="141" y="360"/>
                  </a:cubicBezTo>
                  <a:cubicBezTo>
                    <a:pt x="141" y="349"/>
                    <a:pt x="141" y="349"/>
                    <a:pt x="141" y="349"/>
                  </a:cubicBezTo>
                  <a:cubicBezTo>
                    <a:pt x="132" y="349"/>
                    <a:pt x="132" y="349"/>
                    <a:pt x="132" y="349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59" y="360"/>
                    <a:pt x="59" y="360"/>
                    <a:pt x="59" y="360"/>
                  </a:cubicBezTo>
                  <a:cubicBezTo>
                    <a:pt x="59" y="349"/>
                    <a:pt x="59" y="349"/>
                    <a:pt x="59" y="349"/>
                  </a:cubicBezTo>
                  <a:cubicBezTo>
                    <a:pt x="49" y="349"/>
                    <a:pt x="49" y="349"/>
                    <a:pt x="49" y="349"/>
                  </a:cubicBezTo>
                  <a:cubicBezTo>
                    <a:pt x="49" y="360"/>
                    <a:pt x="49" y="360"/>
                    <a:pt x="49" y="360"/>
                  </a:cubicBezTo>
                  <a:cubicBezTo>
                    <a:pt x="20" y="360"/>
                    <a:pt x="20" y="360"/>
                    <a:pt x="20" y="360"/>
                  </a:cubicBezTo>
                  <a:cubicBezTo>
                    <a:pt x="20" y="331"/>
                    <a:pt x="20" y="331"/>
                    <a:pt x="20" y="331"/>
                  </a:cubicBezTo>
                  <a:cubicBezTo>
                    <a:pt x="31" y="331"/>
                    <a:pt x="31" y="331"/>
                    <a:pt x="31" y="331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0" y="235"/>
                    <a:pt x="20" y="235"/>
                    <a:pt x="20" y="235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6" y="26"/>
                    <a:pt x="30" y="21"/>
                    <a:pt x="30" y="14"/>
                  </a:cubicBezTo>
                  <a:cubicBezTo>
                    <a:pt x="30" y="6"/>
                    <a:pt x="24" y="0"/>
                    <a:pt x="16" y="0"/>
                  </a:cubicBezTo>
                  <a:cubicBezTo>
                    <a:pt x="8" y="0"/>
                    <a:pt x="1" y="6"/>
                    <a:pt x="1" y="14"/>
                  </a:cubicBezTo>
                  <a:cubicBezTo>
                    <a:pt x="1" y="21"/>
                    <a:pt x="5" y="26"/>
                    <a:pt x="11" y="28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235"/>
                    <a:pt x="11" y="235"/>
                    <a:pt x="11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1" y="244"/>
                    <a:pt x="11" y="244"/>
                    <a:pt x="11" y="244"/>
                  </a:cubicBezTo>
                  <a:cubicBezTo>
                    <a:pt x="11" y="322"/>
                    <a:pt x="11" y="322"/>
                    <a:pt x="11" y="3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11" y="369"/>
                    <a:pt x="11" y="369"/>
                    <a:pt x="11" y="369"/>
                  </a:cubicBezTo>
                  <a:cubicBezTo>
                    <a:pt x="371" y="369"/>
                    <a:pt x="371" y="369"/>
                    <a:pt x="371" y="369"/>
                  </a:cubicBezTo>
                  <a:cubicBezTo>
                    <a:pt x="373" y="375"/>
                    <a:pt x="378" y="379"/>
                    <a:pt x="384" y="379"/>
                  </a:cubicBezTo>
                  <a:cubicBezTo>
                    <a:pt x="392" y="379"/>
                    <a:pt x="399" y="372"/>
                    <a:pt x="399" y="365"/>
                  </a:cubicBezTo>
                  <a:cubicBezTo>
                    <a:pt x="399" y="357"/>
                    <a:pt x="392" y="350"/>
                    <a:pt x="384" y="3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4868" y="1594"/>
              <a:ext cx="793" cy="667"/>
            </a:xfrm>
            <a:custGeom>
              <a:avLst/>
              <a:gdLst>
                <a:gd name="T0" fmla="*/ 206 w 333"/>
                <a:gd name="T1" fmla="*/ 121 h 280"/>
                <a:gd name="T2" fmla="*/ 189 w 333"/>
                <a:gd name="T3" fmla="*/ 104 h 280"/>
                <a:gd name="T4" fmla="*/ 101 w 333"/>
                <a:gd name="T5" fmla="*/ 193 h 280"/>
                <a:gd name="T6" fmla="*/ 80 w 333"/>
                <a:gd name="T7" fmla="*/ 172 h 280"/>
                <a:gd name="T8" fmla="*/ 0 w 333"/>
                <a:gd name="T9" fmla="*/ 252 h 280"/>
                <a:gd name="T10" fmla="*/ 0 w 333"/>
                <a:gd name="T11" fmla="*/ 276 h 280"/>
                <a:gd name="T12" fmla="*/ 8 w 333"/>
                <a:gd name="T13" fmla="*/ 276 h 280"/>
                <a:gd name="T14" fmla="*/ 8 w 333"/>
                <a:gd name="T15" fmla="*/ 280 h 280"/>
                <a:gd name="T16" fmla="*/ 70 w 333"/>
                <a:gd name="T17" fmla="*/ 217 h 280"/>
                <a:gd name="T18" fmla="*/ 115 w 333"/>
                <a:gd name="T19" fmla="*/ 262 h 280"/>
                <a:gd name="T20" fmla="*/ 201 w 333"/>
                <a:gd name="T21" fmla="*/ 176 h 280"/>
                <a:gd name="T22" fmla="*/ 251 w 333"/>
                <a:gd name="T23" fmla="*/ 226 h 280"/>
                <a:gd name="T24" fmla="*/ 333 w 333"/>
                <a:gd name="T25" fmla="*/ 137 h 280"/>
                <a:gd name="T26" fmla="*/ 333 w 333"/>
                <a:gd name="T27" fmla="*/ 0 h 280"/>
                <a:gd name="T28" fmla="*/ 206 w 333"/>
                <a:gd name="T29" fmla="*/ 12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80">
                  <a:moveTo>
                    <a:pt x="206" y="121"/>
                  </a:moveTo>
                  <a:cubicBezTo>
                    <a:pt x="206" y="121"/>
                    <a:pt x="192" y="107"/>
                    <a:pt x="189" y="104"/>
                  </a:cubicBezTo>
                  <a:cubicBezTo>
                    <a:pt x="185" y="108"/>
                    <a:pt x="101" y="193"/>
                    <a:pt x="101" y="193"/>
                  </a:cubicBezTo>
                  <a:cubicBezTo>
                    <a:pt x="101" y="193"/>
                    <a:pt x="84" y="176"/>
                    <a:pt x="80" y="17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4" y="276"/>
                    <a:pt x="8" y="276"/>
                    <a:pt x="8" y="276"/>
                  </a:cubicBezTo>
                  <a:cubicBezTo>
                    <a:pt x="8" y="280"/>
                    <a:pt x="8" y="280"/>
                    <a:pt x="8" y="280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70" y="217"/>
                    <a:pt x="106" y="253"/>
                    <a:pt x="115" y="262"/>
                  </a:cubicBezTo>
                  <a:cubicBezTo>
                    <a:pt x="127" y="251"/>
                    <a:pt x="201" y="176"/>
                    <a:pt x="201" y="176"/>
                  </a:cubicBezTo>
                  <a:cubicBezTo>
                    <a:pt x="201" y="176"/>
                    <a:pt x="240" y="216"/>
                    <a:pt x="251" y="226"/>
                  </a:cubicBezTo>
                  <a:cubicBezTo>
                    <a:pt x="260" y="216"/>
                    <a:pt x="312" y="160"/>
                    <a:pt x="333" y="137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06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4868" y="1563"/>
              <a:ext cx="793" cy="621"/>
            </a:xfrm>
            <a:custGeom>
              <a:avLst/>
              <a:gdLst>
                <a:gd name="T0" fmla="*/ 491 w 793"/>
                <a:gd name="T1" fmla="*/ 288 h 621"/>
                <a:gd name="T2" fmla="*/ 458 w 793"/>
                <a:gd name="T3" fmla="*/ 252 h 621"/>
                <a:gd name="T4" fmla="*/ 450 w 793"/>
                <a:gd name="T5" fmla="*/ 248 h 621"/>
                <a:gd name="T6" fmla="*/ 446 w 793"/>
                <a:gd name="T7" fmla="*/ 252 h 621"/>
                <a:gd name="T8" fmla="*/ 241 w 793"/>
                <a:gd name="T9" fmla="*/ 457 h 621"/>
                <a:gd name="T10" fmla="*/ 198 w 793"/>
                <a:gd name="T11" fmla="*/ 414 h 621"/>
                <a:gd name="T12" fmla="*/ 191 w 793"/>
                <a:gd name="T13" fmla="*/ 409 h 621"/>
                <a:gd name="T14" fmla="*/ 0 w 793"/>
                <a:gd name="T15" fmla="*/ 600 h 621"/>
                <a:gd name="T16" fmla="*/ 0 w 793"/>
                <a:gd name="T17" fmla="*/ 609 h 621"/>
                <a:gd name="T18" fmla="*/ 0 w 793"/>
                <a:gd name="T19" fmla="*/ 621 h 621"/>
                <a:gd name="T20" fmla="*/ 191 w 793"/>
                <a:gd name="T21" fmla="*/ 431 h 621"/>
                <a:gd name="T22" fmla="*/ 236 w 793"/>
                <a:gd name="T23" fmla="*/ 474 h 621"/>
                <a:gd name="T24" fmla="*/ 241 w 793"/>
                <a:gd name="T25" fmla="*/ 479 h 621"/>
                <a:gd name="T26" fmla="*/ 246 w 793"/>
                <a:gd name="T27" fmla="*/ 474 h 621"/>
                <a:gd name="T28" fmla="*/ 450 w 793"/>
                <a:gd name="T29" fmla="*/ 269 h 621"/>
                <a:gd name="T30" fmla="*/ 486 w 793"/>
                <a:gd name="T31" fmla="*/ 302 h 621"/>
                <a:gd name="T32" fmla="*/ 491 w 793"/>
                <a:gd name="T33" fmla="*/ 307 h 621"/>
                <a:gd name="T34" fmla="*/ 496 w 793"/>
                <a:gd name="T35" fmla="*/ 302 h 621"/>
                <a:gd name="T36" fmla="*/ 793 w 793"/>
                <a:gd name="T37" fmla="*/ 19 h 621"/>
                <a:gd name="T38" fmla="*/ 793 w 793"/>
                <a:gd name="T39" fmla="*/ 0 h 621"/>
                <a:gd name="T40" fmla="*/ 491 w 793"/>
                <a:gd name="T41" fmla="*/ 28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3" h="621">
                  <a:moveTo>
                    <a:pt x="491" y="288"/>
                  </a:moveTo>
                  <a:lnTo>
                    <a:pt x="458" y="252"/>
                  </a:lnTo>
                  <a:lnTo>
                    <a:pt x="450" y="248"/>
                  </a:lnTo>
                  <a:lnTo>
                    <a:pt x="446" y="252"/>
                  </a:lnTo>
                  <a:lnTo>
                    <a:pt x="241" y="457"/>
                  </a:lnTo>
                  <a:lnTo>
                    <a:pt x="198" y="414"/>
                  </a:lnTo>
                  <a:lnTo>
                    <a:pt x="191" y="409"/>
                  </a:lnTo>
                  <a:lnTo>
                    <a:pt x="0" y="600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91" y="431"/>
                  </a:lnTo>
                  <a:lnTo>
                    <a:pt x="236" y="474"/>
                  </a:lnTo>
                  <a:lnTo>
                    <a:pt x="241" y="479"/>
                  </a:lnTo>
                  <a:lnTo>
                    <a:pt x="246" y="474"/>
                  </a:lnTo>
                  <a:lnTo>
                    <a:pt x="450" y="269"/>
                  </a:lnTo>
                  <a:lnTo>
                    <a:pt x="486" y="302"/>
                  </a:lnTo>
                  <a:lnTo>
                    <a:pt x="491" y="307"/>
                  </a:lnTo>
                  <a:lnTo>
                    <a:pt x="496" y="302"/>
                  </a:lnTo>
                  <a:lnTo>
                    <a:pt x="793" y="19"/>
                  </a:lnTo>
                  <a:lnTo>
                    <a:pt x="793" y="0"/>
                  </a:lnTo>
                  <a:lnTo>
                    <a:pt x="491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4868" y="1984"/>
              <a:ext cx="793" cy="360"/>
            </a:xfrm>
            <a:custGeom>
              <a:avLst/>
              <a:gdLst>
                <a:gd name="T0" fmla="*/ 251 w 333"/>
                <a:gd name="T1" fmla="*/ 89 h 151"/>
                <a:gd name="T2" fmla="*/ 201 w 333"/>
                <a:gd name="T3" fmla="*/ 39 h 151"/>
                <a:gd name="T4" fmla="*/ 115 w 333"/>
                <a:gd name="T5" fmla="*/ 125 h 151"/>
                <a:gd name="T6" fmla="*/ 70 w 333"/>
                <a:gd name="T7" fmla="*/ 80 h 151"/>
                <a:gd name="T8" fmla="*/ 0 w 333"/>
                <a:gd name="T9" fmla="*/ 150 h 151"/>
                <a:gd name="T10" fmla="*/ 0 w 333"/>
                <a:gd name="T11" fmla="*/ 151 h 151"/>
                <a:gd name="T12" fmla="*/ 13 w 333"/>
                <a:gd name="T13" fmla="*/ 151 h 151"/>
                <a:gd name="T14" fmla="*/ 13 w 333"/>
                <a:gd name="T15" fmla="*/ 140 h 151"/>
                <a:gd name="T16" fmla="*/ 35 w 333"/>
                <a:gd name="T17" fmla="*/ 140 h 151"/>
                <a:gd name="T18" fmla="*/ 35 w 333"/>
                <a:gd name="T19" fmla="*/ 151 h 151"/>
                <a:gd name="T20" fmla="*/ 96 w 333"/>
                <a:gd name="T21" fmla="*/ 151 h 151"/>
                <a:gd name="T22" fmla="*/ 96 w 333"/>
                <a:gd name="T23" fmla="*/ 140 h 151"/>
                <a:gd name="T24" fmla="*/ 118 w 333"/>
                <a:gd name="T25" fmla="*/ 140 h 151"/>
                <a:gd name="T26" fmla="*/ 118 w 333"/>
                <a:gd name="T27" fmla="*/ 151 h 151"/>
                <a:gd name="T28" fmla="*/ 178 w 333"/>
                <a:gd name="T29" fmla="*/ 151 h 151"/>
                <a:gd name="T30" fmla="*/ 178 w 333"/>
                <a:gd name="T31" fmla="*/ 140 h 151"/>
                <a:gd name="T32" fmla="*/ 200 w 333"/>
                <a:gd name="T33" fmla="*/ 140 h 151"/>
                <a:gd name="T34" fmla="*/ 200 w 333"/>
                <a:gd name="T35" fmla="*/ 151 h 151"/>
                <a:gd name="T36" fmla="*/ 261 w 333"/>
                <a:gd name="T37" fmla="*/ 151 h 151"/>
                <a:gd name="T38" fmla="*/ 261 w 333"/>
                <a:gd name="T39" fmla="*/ 140 h 151"/>
                <a:gd name="T40" fmla="*/ 283 w 333"/>
                <a:gd name="T41" fmla="*/ 140 h 151"/>
                <a:gd name="T42" fmla="*/ 283 w 333"/>
                <a:gd name="T43" fmla="*/ 151 h 151"/>
                <a:gd name="T44" fmla="*/ 333 w 333"/>
                <a:gd name="T45" fmla="*/ 151 h 151"/>
                <a:gd name="T46" fmla="*/ 333 w 333"/>
                <a:gd name="T47" fmla="*/ 0 h 151"/>
                <a:gd name="T48" fmla="*/ 251 w 333"/>
                <a:gd name="T49" fmla="*/ 8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51">
                  <a:moveTo>
                    <a:pt x="251" y="89"/>
                  </a:moveTo>
                  <a:cubicBezTo>
                    <a:pt x="251" y="89"/>
                    <a:pt x="205" y="43"/>
                    <a:pt x="201" y="39"/>
                  </a:cubicBezTo>
                  <a:cubicBezTo>
                    <a:pt x="197" y="43"/>
                    <a:pt x="115" y="125"/>
                    <a:pt x="115" y="125"/>
                  </a:cubicBezTo>
                  <a:cubicBezTo>
                    <a:pt x="115" y="125"/>
                    <a:pt x="75" y="84"/>
                    <a:pt x="70" y="8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48"/>
                    <a:pt x="13" y="140"/>
                    <a:pt x="13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8"/>
                    <a:pt x="35" y="151"/>
                  </a:cubicBezTo>
                  <a:cubicBezTo>
                    <a:pt x="96" y="151"/>
                    <a:pt x="96" y="151"/>
                    <a:pt x="96" y="151"/>
                  </a:cubicBezTo>
                  <a:cubicBezTo>
                    <a:pt x="96" y="148"/>
                    <a:pt x="96" y="140"/>
                    <a:pt x="96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0"/>
                    <a:pt x="118" y="148"/>
                    <a:pt x="11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48"/>
                    <a:pt x="178" y="140"/>
                    <a:pt x="178" y="14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40"/>
                    <a:pt x="200" y="148"/>
                    <a:pt x="200" y="151"/>
                  </a:cubicBezTo>
                  <a:cubicBezTo>
                    <a:pt x="261" y="151"/>
                    <a:pt x="261" y="151"/>
                    <a:pt x="261" y="151"/>
                  </a:cubicBezTo>
                  <a:cubicBezTo>
                    <a:pt x="261" y="148"/>
                    <a:pt x="261" y="140"/>
                    <a:pt x="261" y="140"/>
                  </a:cubicBezTo>
                  <a:cubicBezTo>
                    <a:pt x="283" y="140"/>
                    <a:pt x="283" y="140"/>
                    <a:pt x="283" y="140"/>
                  </a:cubicBezTo>
                  <a:cubicBezTo>
                    <a:pt x="283" y="140"/>
                    <a:pt x="283" y="148"/>
                    <a:pt x="283" y="151"/>
                  </a:cubicBezTo>
                  <a:cubicBezTo>
                    <a:pt x="333" y="151"/>
                    <a:pt x="333" y="151"/>
                    <a:pt x="333" y="151"/>
                  </a:cubicBezTo>
                  <a:cubicBezTo>
                    <a:pt x="333" y="0"/>
                    <a:pt x="333" y="0"/>
                    <a:pt x="333" y="0"/>
                  </a:cubicBezTo>
                  <a:lnTo>
                    <a:pt x="251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4868" y="1951"/>
              <a:ext cx="793" cy="381"/>
            </a:xfrm>
            <a:custGeom>
              <a:avLst/>
              <a:gdLst>
                <a:gd name="T0" fmla="*/ 598 w 793"/>
                <a:gd name="T1" fmla="*/ 212 h 381"/>
                <a:gd name="T2" fmla="*/ 479 w 793"/>
                <a:gd name="T3" fmla="*/ 95 h 381"/>
                <a:gd name="T4" fmla="*/ 474 w 793"/>
                <a:gd name="T5" fmla="*/ 100 h 381"/>
                <a:gd name="T6" fmla="*/ 274 w 793"/>
                <a:gd name="T7" fmla="*/ 300 h 381"/>
                <a:gd name="T8" fmla="*/ 167 w 793"/>
                <a:gd name="T9" fmla="*/ 193 h 381"/>
                <a:gd name="T10" fmla="*/ 0 w 793"/>
                <a:gd name="T11" fmla="*/ 360 h 381"/>
                <a:gd name="T12" fmla="*/ 0 w 793"/>
                <a:gd name="T13" fmla="*/ 369 h 381"/>
                <a:gd name="T14" fmla="*/ 0 w 793"/>
                <a:gd name="T15" fmla="*/ 381 h 381"/>
                <a:gd name="T16" fmla="*/ 167 w 793"/>
                <a:gd name="T17" fmla="*/ 212 h 381"/>
                <a:gd name="T18" fmla="*/ 274 w 793"/>
                <a:gd name="T19" fmla="*/ 319 h 381"/>
                <a:gd name="T20" fmla="*/ 281 w 793"/>
                <a:gd name="T21" fmla="*/ 314 h 381"/>
                <a:gd name="T22" fmla="*/ 479 w 793"/>
                <a:gd name="T23" fmla="*/ 117 h 381"/>
                <a:gd name="T24" fmla="*/ 593 w 793"/>
                <a:gd name="T25" fmla="*/ 229 h 381"/>
                <a:gd name="T26" fmla="*/ 598 w 793"/>
                <a:gd name="T27" fmla="*/ 233 h 381"/>
                <a:gd name="T28" fmla="*/ 603 w 793"/>
                <a:gd name="T29" fmla="*/ 229 h 381"/>
                <a:gd name="T30" fmla="*/ 793 w 793"/>
                <a:gd name="T31" fmla="*/ 24 h 381"/>
                <a:gd name="T32" fmla="*/ 793 w 793"/>
                <a:gd name="T33" fmla="*/ 0 h 381"/>
                <a:gd name="T34" fmla="*/ 598 w 793"/>
                <a:gd name="T35" fmla="*/ 21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3" h="381">
                  <a:moveTo>
                    <a:pt x="598" y="212"/>
                  </a:moveTo>
                  <a:lnTo>
                    <a:pt x="479" y="95"/>
                  </a:lnTo>
                  <a:lnTo>
                    <a:pt x="474" y="100"/>
                  </a:lnTo>
                  <a:lnTo>
                    <a:pt x="274" y="300"/>
                  </a:lnTo>
                  <a:lnTo>
                    <a:pt x="167" y="193"/>
                  </a:lnTo>
                  <a:lnTo>
                    <a:pt x="0" y="360"/>
                  </a:lnTo>
                  <a:lnTo>
                    <a:pt x="0" y="369"/>
                  </a:lnTo>
                  <a:lnTo>
                    <a:pt x="0" y="381"/>
                  </a:lnTo>
                  <a:lnTo>
                    <a:pt x="167" y="212"/>
                  </a:lnTo>
                  <a:lnTo>
                    <a:pt x="274" y="319"/>
                  </a:lnTo>
                  <a:lnTo>
                    <a:pt x="281" y="314"/>
                  </a:lnTo>
                  <a:lnTo>
                    <a:pt x="479" y="117"/>
                  </a:lnTo>
                  <a:lnTo>
                    <a:pt x="593" y="229"/>
                  </a:lnTo>
                  <a:lnTo>
                    <a:pt x="598" y="233"/>
                  </a:lnTo>
                  <a:lnTo>
                    <a:pt x="603" y="229"/>
                  </a:lnTo>
                  <a:lnTo>
                    <a:pt x="793" y="24"/>
                  </a:lnTo>
                  <a:lnTo>
                    <a:pt x="793" y="0"/>
                  </a:lnTo>
                  <a:lnTo>
                    <a:pt x="598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12"/>
          <p:cNvGrpSpPr>
            <a:grpSpLocks noChangeAspect="1"/>
          </p:cNvGrpSpPr>
          <p:nvPr/>
        </p:nvGrpSpPr>
        <p:grpSpPr bwMode="auto">
          <a:xfrm>
            <a:off x="3765415" y="5687469"/>
            <a:ext cx="514167" cy="492217"/>
            <a:chOff x="851" y="1961"/>
            <a:chExt cx="773" cy="740"/>
          </a:xfrm>
          <a:solidFill>
            <a:schemeClr val="accent1"/>
          </a:solidFill>
        </p:grpSpPr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851" y="2424"/>
              <a:ext cx="277" cy="277"/>
            </a:xfrm>
            <a:custGeom>
              <a:avLst/>
              <a:gdLst>
                <a:gd name="T0" fmla="*/ 116 w 116"/>
                <a:gd name="T1" fmla="*/ 67 h 116"/>
                <a:gd name="T2" fmla="*/ 116 w 116"/>
                <a:gd name="T3" fmla="*/ 49 h 116"/>
                <a:gd name="T4" fmla="*/ 106 w 116"/>
                <a:gd name="T5" fmla="*/ 49 h 116"/>
                <a:gd name="T6" fmla="*/ 98 w 116"/>
                <a:gd name="T7" fmla="*/ 31 h 116"/>
                <a:gd name="T8" fmla="*/ 106 w 116"/>
                <a:gd name="T9" fmla="*/ 23 h 116"/>
                <a:gd name="T10" fmla="*/ 93 w 116"/>
                <a:gd name="T11" fmla="*/ 10 h 116"/>
                <a:gd name="T12" fmla="*/ 85 w 116"/>
                <a:gd name="T13" fmla="*/ 18 h 116"/>
                <a:gd name="T14" fmla="*/ 67 w 116"/>
                <a:gd name="T15" fmla="*/ 11 h 116"/>
                <a:gd name="T16" fmla="*/ 67 w 116"/>
                <a:gd name="T17" fmla="*/ 0 h 116"/>
                <a:gd name="T18" fmla="*/ 49 w 116"/>
                <a:gd name="T19" fmla="*/ 0 h 116"/>
                <a:gd name="T20" fmla="*/ 49 w 116"/>
                <a:gd name="T21" fmla="*/ 11 h 116"/>
                <a:gd name="T22" fmla="*/ 31 w 116"/>
                <a:gd name="T23" fmla="*/ 18 h 116"/>
                <a:gd name="T24" fmla="*/ 23 w 116"/>
                <a:gd name="T25" fmla="*/ 10 h 116"/>
                <a:gd name="T26" fmla="*/ 10 w 116"/>
                <a:gd name="T27" fmla="*/ 23 h 116"/>
                <a:gd name="T28" fmla="*/ 18 w 116"/>
                <a:gd name="T29" fmla="*/ 31 h 116"/>
                <a:gd name="T30" fmla="*/ 11 w 116"/>
                <a:gd name="T31" fmla="*/ 49 h 116"/>
                <a:gd name="T32" fmla="*/ 0 w 116"/>
                <a:gd name="T33" fmla="*/ 49 h 116"/>
                <a:gd name="T34" fmla="*/ 0 w 116"/>
                <a:gd name="T35" fmla="*/ 67 h 116"/>
                <a:gd name="T36" fmla="*/ 11 w 116"/>
                <a:gd name="T37" fmla="*/ 67 h 116"/>
                <a:gd name="T38" fmla="*/ 18 w 116"/>
                <a:gd name="T39" fmla="*/ 85 h 116"/>
                <a:gd name="T40" fmla="*/ 10 w 116"/>
                <a:gd name="T41" fmla="*/ 93 h 116"/>
                <a:gd name="T42" fmla="*/ 23 w 116"/>
                <a:gd name="T43" fmla="*/ 106 h 116"/>
                <a:gd name="T44" fmla="*/ 31 w 116"/>
                <a:gd name="T45" fmla="*/ 98 h 116"/>
                <a:gd name="T46" fmla="*/ 49 w 116"/>
                <a:gd name="T47" fmla="*/ 106 h 116"/>
                <a:gd name="T48" fmla="*/ 49 w 116"/>
                <a:gd name="T49" fmla="*/ 116 h 116"/>
                <a:gd name="T50" fmla="*/ 67 w 116"/>
                <a:gd name="T51" fmla="*/ 116 h 116"/>
                <a:gd name="T52" fmla="*/ 67 w 116"/>
                <a:gd name="T53" fmla="*/ 106 h 116"/>
                <a:gd name="T54" fmla="*/ 85 w 116"/>
                <a:gd name="T55" fmla="*/ 98 h 116"/>
                <a:gd name="T56" fmla="*/ 93 w 116"/>
                <a:gd name="T57" fmla="*/ 106 h 116"/>
                <a:gd name="T58" fmla="*/ 106 w 116"/>
                <a:gd name="T59" fmla="*/ 93 h 116"/>
                <a:gd name="T60" fmla="*/ 98 w 116"/>
                <a:gd name="T61" fmla="*/ 85 h 116"/>
                <a:gd name="T62" fmla="*/ 106 w 116"/>
                <a:gd name="T63" fmla="*/ 67 h 116"/>
                <a:gd name="T64" fmla="*/ 116 w 116"/>
                <a:gd name="T65" fmla="*/ 67 h 116"/>
                <a:gd name="T66" fmla="*/ 58 w 116"/>
                <a:gd name="T67" fmla="*/ 88 h 116"/>
                <a:gd name="T68" fmla="*/ 28 w 116"/>
                <a:gd name="T69" fmla="*/ 58 h 116"/>
                <a:gd name="T70" fmla="*/ 58 w 116"/>
                <a:gd name="T71" fmla="*/ 28 h 116"/>
                <a:gd name="T72" fmla="*/ 88 w 116"/>
                <a:gd name="T73" fmla="*/ 58 h 116"/>
                <a:gd name="T74" fmla="*/ 58 w 116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16">
                  <a:moveTo>
                    <a:pt x="116" y="67"/>
                  </a:moveTo>
                  <a:cubicBezTo>
                    <a:pt x="116" y="49"/>
                    <a:pt x="116" y="49"/>
                    <a:pt x="116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4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2"/>
                    <a:pt x="36" y="14"/>
                    <a:pt x="31" y="18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4" y="80"/>
                    <a:pt x="18" y="85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6" y="102"/>
                    <a:pt x="42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5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4" y="74"/>
                    <a:pt x="106" y="67"/>
                  </a:cubicBezTo>
                  <a:lnTo>
                    <a:pt x="116" y="67"/>
                  </a:lnTo>
                  <a:close/>
                  <a:moveTo>
                    <a:pt x="58" y="88"/>
                  </a:moveTo>
                  <a:cubicBezTo>
                    <a:pt x="41" y="88"/>
                    <a:pt x="28" y="75"/>
                    <a:pt x="28" y="58"/>
                  </a:cubicBezTo>
                  <a:cubicBezTo>
                    <a:pt x="28" y="41"/>
                    <a:pt x="41" y="28"/>
                    <a:pt x="58" y="28"/>
                  </a:cubicBezTo>
                  <a:cubicBezTo>
                    <a:pt x="75" y="28"/>
                    <a:pt x="88" y="41"/>
                    <a:pt x="88" y="58"/>
                  </a:cubicBezTo>
                  <a:cubicBezTo>
                    <a:pt x="88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202" y="2424"/>
              <a:ext cx="279" cy="277"/>
            </a:xfrm>
            <a:custGeom>
              <a:avLst/>
              <a:gdLst>
                <a:gd name="T0" fmla="*/ 117 w 117"/>
                <a:gd name="T1" fmla="*/ 67 h 116"/>
                <a:gd name="T2" fmla="*/ 117 w 117"/>
                <a:gd name="T3" fmla="*/ 49 h 116"/>
                <a:gd name="T4" fmla="*/ 106 w 117"/>
                <a:gd name="T5" fmla="*/ 49 h 116"/>
                <a:gd name="T6" fmla="*/ 98 w 117"/>
                <a:gd name="T7" fmla="*/ 31 h 116"/>
                <a:gd name="T8" fmla="*/ 106 w 117"/>
                <a:gd name="T9" fmla="*/ 23 h 116"/>
                <a:gd name="T10" fmla="*/ 93 w 117"/>
                <a:gd name="T11" fmla="*/ 10 h 116"/>
                <a:gd name="T12" fmla="*/ 86 w 117"/>
                <a:gd name="T13" fmla="*/ 18 h 116"/>
                <a:gd name="T14" fmla="*/ 67 w 117"/>
                <a:gd name="T15" fmla="*/ 11 h 116"/>
                <a:gd name="T16" fmla="*/ 67 w 117"/>
                <a:gd name="T17" fmla="*/ 0 h 116"/>
                <a:gd name="T18" fmla="*/ 49 w 117"/>
                <a:gd name="T19" fmla="*/ 0 h 116"/>
                <a:gd name="T20" fmla="*/ 49 w 117"/>
                <a:gd name="T21" fmla="*/ 11 h 116"/>
                <a:gd name="T22" fmla="*/ 31 w 117"/>
                <a:gd name="T23" fmla="*/ 18 h 116"/>
                <a:gd name="T24" fmla="*/ 24 w 117"/>
                <a:gd name="T25" fmla="*/ 10 h 116"/>
                <a:gd name="T26" fmla="*/ 11 w 117"/>
                <a:gd name="T27" fmla="*/ 23 h 116"/>
                <a:gd name="T28" fmla="*/ 18 w 117"/>
                <a:gd name="T29" fmla="*/ 31 h 116"/>
                <a:gd name="T30" fmla="*/ 11 w 117"/>
                <a:gd name="T31" fmla="*/ 49 h 116"/>
                <a:gd name="T32" fmla="*/ 0 w 117"/>
                <a:gd name="T33" fmla="*/ 49 h 116"/>
                <a:gd name="T34" fmla="*/ 0 w 117"/>
                <a:gd name="T35" fmla="*/ 67 h 116"/>
                <a:gd name="T36" fmla="*/ 11 w 117"/>
                <a:gd name="T37" fmla="*/ 67 h 116"/>
                <a:gd name="T38" fmla="*/ 18 w 117"/>
                <a:gd name="T39" fmla="*/ 85 h 116"/>
                <a:gd name="T40" fmla="*/ 11 w 117"/>
                <a:gd name="T41" fmla="*/ 93 h 116"/>
                <a:gd name="T42" fmla="*/ 24 w 117"/>
                <a:gd name="T43" fmla="*/ 106 h 116"/>
                <a:gd name="T44" fmla="*/ 31 w 117"/>
                <a:gd name="T45" fmla="*/ 98 h 116"/>
                <a:gd name="T46" fmla="*/ 49 w 117"/>
                <a:gd name="T47" fmla="*/ 106 h 116"/>
                <a:gd name="T48" fmla="*/ 49 w 117"/>
                <a:gd name="T49" fmla="*/ 116 h 116"/>
                <a:gd name="T50" fmla="*/ 67 w 117"/>
                <a:gd name="T51" fmla="*/ 116 h 116"/>
                <a:gd name="T52" fmla="*/ 67 w 117"/>
                <a:gd name="T53" fmla="*/ 106 h 116"/>
                <a:gd name="T54" fmla="*/ 86 w 117"/>
                <a:gd name="T55" fmla="*/ 98 h 116"/>
                <a:gd name="T56" fmla="*/ 93 w 117"/>
                <a:gd name="T57" fmla="*/ 106 h 116"/>
                <a:gd name="T58" fmla="*/ 106 w 117"/>
                <a:gd name="T59" fmla="*/ 93 h 116"/>
                <a:gd name="T60" fmla="*/ 98 w 117"/>
                <a:gd name="T61" fmla="*/ 85 h 116"/>
                <a:gd name="T62" fmla="*/ 106 w 117"/>
                <a:gd name="T63" fmla="*/ 67 h 116"/>
                <a:gd name="T64" fmla="*/ 117 w 117"/>
                <a:gd name="T65" fmla="*/ 67 h 116"/>
                <a:gd name="T66" fmla="*/ 58 w 117"/>
                <a:gd name="T67" fmla="*/ 88 h 116"/>
                <a:gd name="T68" fmla="*/ 28 w 117"/>
                <a:gd name="T69" fmla="*/ 58 h 116"/>
                <a:gd name="T70" fmla="*/ 58 w 117"/>
                <a:gd name="T71" fmla="*/ 28 h 116"/>
                <a:gd name="T72" fmla="*/ 89 w 117"/>
                <a:gd name="T73" fmla="*/ 58 h 116"/>
                <a:gd name="T74" fmla="*/ 58 w 117"/>
                <a:gd name="T75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" h="116">
                  <a:moveTo>
                    <a:pt x="117" y="67"/>
                  </a:moveTo>
                  <a:cubicBezTo>
                    <a:pt x="117" y="49"/>
                    <a:pt x="117" y="49"/>
                    <a:pt x="117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5" y="42"/>
                    <a:pt x="102" y="36"/>
                    <a:pt x="98" y="3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0" y="14"/>
                    <a:pt x="74" y="12"/>
                    <a:pt x="67" y="1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3" y="12"/>
                    <a:pt x="37" y="14"/>
                    <a:pt x="31" y="1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5" y="36"/>
                    <a:pt x="12" y="42"/>
                    <a:pt x="1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74"/>
                    <a:pt x="15" y="80"/>
                    <a:pt x="18" y="85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7" y="102"/>
                    <a:pt x="43" y="104"/>
                    <a:pt x="49" y="106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67" y="116"/>
                    <a:pt x="67" y="116"/>
                    <a:pt x="67" y="11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74" y="104"/>
                    <a:pt x="80" y="102"/>
                    <a:pt x="86" y="98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2" y="80"/>
                    <a:pt x="105" y="74"/>
                    <a:pt x="106" y="67"/>
                  </a:cubicBezTo>
                  <a:lnTo>
                    <a:pt x="117" y="67"/>
                  </a:lnTo>
                  <a:close/>
                  <a:moveTo>
                    <a:pt x="58" y="88"/>
                  </a:moveTo>
                  <a:cubicBezTo>
                    <a:pt x="42" y="88"/>
                    <a:pt x="28" y="75"/>
                    <a:pt x="28" y="58"/>
                  </a:cubicBezTo>
                  <a:cubicBezTo>
                    <a:pt x="28" y="41"/>
                    <a:pt x="42" y="28"/>
                    <a:pt x="58" y="28"/>
                  </a:cubicBezTo>
                  <a:cubicBezTo>
                    <a:pt x="75" y="28"/>
                    <a:pt x="89" y="41"/>
                    <a:pt x="89" y="58"/>
                  </a:cubicBezTo>
                  <a:cubicBezTo>
                    <a:pt x="89" y="75"/>
                    <a:pt x="75" y="88"/>
                    <a:pt x="5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1059" y="2259"/>
              <a:ext cx="217" cy="220"/>
            </a:xfrm>
            <a:custGeom>
              <a:avLst/>
              <a:gdLst>
                <a:gd name="T0" fmla="*/ 90 w 91"/>
                <a:gd name="T1" fmla="*/ 42 h 92"/>
                <a:gd name="T2" fmla="*/ 88 w 91"/>
                <a:gd name="T3" fmla="*/ 45 h 92"/>
                <a:gd name="T4" fmla="*/ 91 w 91"/>
                <a:gd name="T5" fmla="*/ 44 h 92"/>
                <a:gd name="T6" fmla="*/ 90 w 91"/>
                <a:gd name="T7" fmla="*/ 42 h 92"/>
                <a:gd name="T8" fmla="*/ 80 w 91"/>
                <a:gd name="T9" fmla="*/ 57 h 92"/>
                <a:gd name="T10" fmla="*/ 81 w 91"/>
                <a:gd name="T11" fmla="*/ 51 h 92"/>
                <a:gd name="T12" fmla="*/ 73 w 91"/>
                <a:gd name="T13" fmla="*/ 56 h 92"/>
                <a:gd name="T14" fmla="*/ 61 w 91"/>
                <a:gd name="T15" fmla="*/ 56 h 92"/>
                <a:gd name="T16" fmla="*/ 35 w 91"/>
                <a:gd name="T17" fmla="*/ 62 h 92"/>
                <a:gd name="T18" fmla="*/ 28 w 91"/>
                <a:gd name="T19" fmla="*/ 36 h 92"/>
                <a:gd name="T20" fmla="*/ 54 w 91"/>
                <a:gd name="T21" fmla="*/ 29 h 92"/>
                <a:gd name="T22" fmla="*/ 66 w 91"/>
                <a:gd name="T23" fmla="*/ 6 h 92"/>
                <a:gd name="T24" fmla="*/ 60 w 91"/>
                <a:gd name="T25" fmla="*/ 3 h 92"/>
                <a:gd name="T26" fmla="*/ 56 w 91"/>
                <a:gd name="T27" fmla="*/ 10 h 92"/>
                <a:gd name="T28" fmla="*/ 45 w 91"/>
                <a:gd name="T29" fmla="*/ 9 h 92"/>
                <a:gd name="T30" fmla="*/ 43 w 91"/>
                <a:gd name="T31" fmla="*/ 0 h 92"/>
                <a:gd name="T32" fmla="*/ 37 w 91"/>
                <a:gd name="T33" fmla="*/ 1 h 92"/>
                <a:gd name="T34" fmla="*/ 27 w 91"/>
                <a:gd name="T35" fmla="*/ 9 h 92"/>
                <a:gd name="T36" fmla="*/ 27 w 91"/>
                <a:gd name="T37" fmla="*/ 13 h 92"/>
                <a:gd name="T38" fmla="*/ 19 w 91"/>
                <a:gd name="T39" fmla="*/ 19 h 92"/>
                <a:gd name="T40" fmla="*/ 15 w 91"/>
                <a:gd name="T41" fmla="*/ 17 h 92"/>
                <a:gd name="T42" fmla="*/ 15 w 91"/>
                <a:gd name="T43" fmla="*/ 20 h 92"/>
                <a:gd name="T44" fmla="*/ 9 w 91"/>
                <a:gd name="T45" fmla="*/ 30 h 92"/>
                <a:gd name="T46" fmla="*/ 8 w 91"/>
                <a:gd name="T47" fmla="*/ 34 h 92"/>
                <a:gd name="T48" fmla="*/ 9 w 91"/>
                <a:gd name="T49" fmla="*/ 35 h 92"/>
                <a:gd name="T50" fmla="*/ 8 w 91"/>
                <a:gd name="T51" fmla="*/ 45 h 92"/>
                <a:gd name="T52" fmla="*/ 5 w 91"/>
                <a:gd name="T53" fmla="*/ 46 h 92"/>
                <a:gd name="T54" fmla="*/ 0 w 91"/>
                <a:gd name="T55" fmla="*/ 54 h 92"/>
                <a:gd name="T56" fmla="*/ 3 w 91"/>
                <a:gd name="T57" fmla="*/ 65 h 92"/>
                <a:gd name="T58" fmla="*/ 12 w 91"/>
                <a:gd name="T59" fmla="*/ 63 h 92"/>
                <a:gd name="T60" fmla="*/ 18 w 91"/>
                <a:gd name="T61" fmla="*/ 72 h 92"/>
                <a:gd name="T62" fmla="*/ 13 w 91"/>
                <a:gd name="T63" fmla="*/ 79 h 92"/>
                <a:gd name="T64" fmla="*/ 29 w 91"/>
                <a:gd name="T65" fmla="*/ 89 h 92"/>
                <a:gd name="T66" fmla="*/ 34 w 91"/>
                <a:gd name="T67" fmla="*/ 81 h 92"/>
                <a:gd name="T68" fmla="*/ 44 w 91"/>
                <a:gd name="T69" fmla="*/ 83 h 92"/>
                <a:gd name="T70" fmla="*/ 46 w 91"/>
                <a:gd name="T71" fmla="*/ 92 h 92"/>
                <a:gd name="T72" fmla="*/ 64 w 91"/>
                <a:gd name="T73" fmla="*/ 88 h 92"/>
                <a:gd name="T74" fmla="*/ 62 w 91"/>
                <a:gd name="T75" fmla="*/ 79 h 92"/>
                <a:gd name="T76" fmla="*/ 71 w 91"/>
                <a:gd name="T77" fmla="*/ 72 h 92"/>
                <a:gd name="T78" fmla="*/ 78 w 91"/>
                <a:gd name="T79" fmla="*/ 77 h 92"/>
                <a:gd name="T80" fmla="*/ 88 w 91"/>
                <a:gd name="T81" fmla="*/ 62 h 92"/>
                <a:gd name="T82" fmla="*/ 80 w 91"/>
                <a:gd name="T83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" h="92">
                  <a:moveTo>
                    <a:pt x="90" y="42"/>
                  </a:moveTo>
                  <a:cubicBezTo>
                    <a:pt x="89" y="43"/>
                    <a:pt x="89" y="44"/>
                    <a:pt x="88" y="45"/>
                  </a:cubicBezTo>
                  <a:cubicBezTo>
                    <a:pt x="91" y="44"/>
                    <a:pt x="91" y="44"/>
                    <a:pt x="91" y="44"/>
                  </a:cubicBezTo>
                  <a:lnTo>
                    <a:pt x="90" y="42"/>
                  </a:lnTo>
                  <a:close/>
                  <a:moveTo>
                    <a:pt x="80" y="57"/>
                  </a:moveTo>
                  <a:cubicBezTo>
                    <a:pt x="81" y="55"/>
                    <a:pt x="81" y="53"/>
                    <a:pt x="81" y="51"/>
                  </a:cubicBezTo>
                  <a:cubicBezTo>
                    <a:pt x="79" y="54"/>
                    <a:pt x="76" y="55"/>
                    <a:pt x="73" y="56"/>
                  </a:cubicBezTo>
                  <a:cubicBezTo>
                    <a:pt x="69" y="58"/>
                    <a:pt x="64" y="58"/>
                    <a:pt x="61" y="56"/>
                  </a:cubicBezTo>
                  <a:cubicBezTo>
                    <a:pt x="55" y="65"/>
                    <a:pt x="44" y="67"/>
                    <a:pt x="35" y="62"/>
                  </a:cubicBezTo>
                  <a:cubicBezTo>
                    <a:pt x="26" y="57"/>
                    <a:pt x="23" y="45"/>
                    <a:pt x="28" y="36"/>
                  </a:cubicBezTo>
                  <a:cubicBezTo>
                    <a:pt x="34" y="27"/>
                    <a:pt x="45" y="25"/>
                    <a:pt x="54" y="29"/>
                  </a:cubicBezTo>
                  <a:cubicBezTo>
                    <a:pt x="56" y="21"/>
                    <a:pt x="62" y="13"/>
                    <a:pt x="66" y="6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2" y="9"/>
                    <a:pt x="49" y="9"/>
                    <a:pt x="45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4"/>
                    <a:pt x="31" y="7"/>
                    <a:pt x="27" y="9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4" y="15"/>
                    <a:pt x="21" y="17"/>
                    <a:pt x="19" y="19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4"/>
                    <a:pt x="12" y="28"/>
                    <a:pt x="9" y="30"/>
                  </a:cubicBezTo>
                  <a:cubicBezTo>
                    <a:pt x="9" y="32"/>
                    <a:pt x="8" y="33"/>
                    <a:pt x="8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8"/>
                    <a:pt x="8" y="42"/>
                    <a:pt x="8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9"/>
                    <a:pt x="2" y="52"/>
                    <a:pt x="0" y="5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6"/>
                    <a:pt x="16" y="69"/>
                    <a:pt x="18" y="72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2"/>
                    <a:pt x="41" y="83"/>
                    <a:pt x="44" y="8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5" y="77"/>
                    <a:pt x="68" y="75"/>
                    <a:pt x="71" y="72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8" y="62"/>
                    <a:pt x="88" y="62"/>
                    <a:pt x="88" y="62"/>
                  </a:cubicBezTo>
                  <a:lnTo>
                    <a:pt x="8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1014" y="2014"/>
              <a:ext cx="460" cy="389"/>
            </a:xfrm>
            <a:custGeom>
              <a:avLst/>
              <a:gdLst>
                <a:gd name="T0" fmla="*/ 193 w 193"/>
                <a:gd name="T1" fmla="*/ 50 h 163"/>
                <a:gd name="T2" fmla="*/ 160 w 193"/>
                <a:gd name="T3" fmla="*/ 69 h 163"/>
                <a:gd name="T4" fmla="*/ 119 w 193"/>
                <a:gd name="T5" fmla="*/ 115 h 163"/>
                <a:gd name="T6" fmla="*/ 81 w 193"/>
                <a:gd name="T7" fmla="*/ 153 h 163"/>
                <a:gd name="T8" fmla="*/ 91 w 193"/>
                <a:gd name="T9" fmla="*/ 110 h 163"/>
                <a:gd name="T10" fmla="*/ 94 w 193"/>
                <a:gd name="T11" fmla="*/ 89 h 163"/>
                <a:gd name="T12" fmla="*/ 56 w 193"/>
                <a:gd name="T13" fmla="*/ 97 h 163"/>
                <a:gd name="T14" fmla="*/ 30 w 193"/>
                <a:gd name="T15" fmla="*/ 111 h 163"/>
                <a:gd name="T16" fmla="*/ 22 w 193"/>
                <a:gd name="T17" fmla="*/ 130 h 163"/>
                <a:gd name="T18" fmla="*/ 11 w 193"/>
                <a:gd name="T19" fmla="*/ 156 h 163"/>
                <a:gd name="T20" fmla="*/ 2 w 193"/>
                <a:gd name="T21" fmla="*/ 149 h 163"/>
                <a:gd name="T22" fmla="*/ 5 w 193"/>
                <a:gd name="T23" fmla="*/ 126 h 163"/>
                <a:gd name="T24" fmla="*/ 10 w 193"/>
                <a:gd name="T25" fmla="*/ 99 h 163"/>
                <a:gd name="T26" fmla="*/ 46 w 193"/>
                <a:gd name="T27" fmla="*/ 71 h 163"/>
                <a:gd name="T28" fmla="*/ 64 w 193"/>
                <a:gd name="T29" fmla="*/ 55 h 163"/>
                <a:gd name="T30" fmla="*/ 92 w 193"/>
                <a:gd name="T31" fmla="*/ 44 h 163"/>
                <a:gd name="T32" fmla="*/ 137 w 193"/>
                <a:gd name="T33" fmla="*/ 19 h 163"/>
                <a:gd name="T34" fmla="*/ 175 w 193"/>
                <a:gd name="T35" fmla="*/ 0 h 163"/>
                <a:gd name="T36" fmla="*/ 193 w 193"/>
                <a:gd name="T37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163">
                  <a:moveTo>
                    <a:pt x="193" y="50"/>
                  </a:moveTo>
                  <a:cubicBezTo>
                    <a:pt x="177" y="50"/>
                    <a:pt x="161" y="57"/>
                    <a:pt x="160" y="69"/>
                  </a:cubicBezTo>
                  <a:cubicBezTo>
                    <a:pt x="158" y="81"/>
                    <a:pt x="128" y="106"/>
                    <a:pt x="119" y="115"/>
                  </a:cubicBezTo>
                  <a:cubicBezTo>
                    <a:pt x="114" y="129"/>
                    <a:pt x="96" y="163"/>
                    <a:pt x="81" y="153"/>
                  </a:cubicBezTo>
                  <a:cubicBezTo>
                    <a:pt x="66" y="144"/>
                    <a:pt x="89" y="114"/>
                    <a:pt x="91" y="110"/>
                  </a:cubicBezTo>
                  <a:cubicBezTo>
                    <a:pt x="98" y="100"/>
                    <a:pt x="100" y="94"/>
                    <a:pt x="94" y="89"/>
                  </a:cubicBezTo>
                  <a:cubicBezTo>
                    <a:pt x="89" y="84"/>
                    <a:pt x="69" y="100"/>
                    <a:pt x="56" y="97"/>
                  </a:cubicBezTo>
                  <a:cubicBezTo>
                    <a:pt x="50" y="103"/>
                    <a:pt x="37" y="114"/>
                    <a:pt x="30" y="111"/>
                  </a:cubicBezTo>
                  <a:cubicBezTo>
                    <a:pt x="30" y="116"/>
                    <a:pt x="28" y="129"/>
                    <a:pt x="22" y="130"/>
                  </a:cubicBezTo>
                  <a:cubicBezTo>
                    <a:pt x="23" y="135"/>
                    <a:pt x="20" y="154"/>
                    <a:pt x="11" y="156"/>
                  </a:cubicBezTo>
                  <a:cubicBezTo>
                    <a:pt x="2" y="157"/>
                    <a:pt x="0" y="154"/>
                    <a:pt x="2" y="149"/>
                  </a:cubicBezTo>
                  <a:cubicBezTo>
                    <a:pt x="3" y="145"/>
                    <a:pt x="3" y="132"/>
                    <a:pt x="5" y="126"/>
                  </a:cubicBezTo>
                  <a:cubicBezTo>
                    <a:pt x="7" y="120"/>
                    <a:pt x="8" y="105"/>
                    <a:pt x="10" y="99"/>
                  </a:cubicBezTo>
                  <a:cubicBezTo>
                    <a:pt x="12" y="94"/>
                    <a:pt x="42" y="75"/>
                    <a:pt x="46" y="71"/>
                  </a:cubicBezTo>
                  <a:cubicBezTo>
                    <a:pt x="50" y="66"/>
                    <a:pt x="62" y="58"/>
                    <a:pt x="64" y="55"/>
                  </a:cubicBezTo>
                  <a:cubicBezTo>
                    <a:pt x="66" y="53"/>
                    <a:pt x="85" y="47"/>
                    <a:pt x="92" y="44"/>
                  </a:cubicBezTo>
                  <a:cubicBezTo>
                    <a:pt x="98" y="40"/>
                    <a:pt x="124" y="22"/>
                    <a:pt x="137" y="19"/>
                  </a:cubicBezTo>
                  <a:cubicBezTo>
                    <a:pt x="151" y="16"/>
                    <a:pt x="160" y="9"/>
                    <a:pt x="175" y="0"/>
                  </a:cubicBezTo>
                  <a:lnTo>
                    <a:pt x="19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1419" y="1985"/>
              <a:ext cx="103" cy="160"/>
            </a:xfrm>
            <a:custGeom>
              <a:avLst/>
              <a:gdLst>
                <a:gd name="T0" fmla="*/ 67 w 103"/>
                <a:gd name="T1" fmla="*/ 0 h 160"/>
                <a:gd name="T2" fmla="*/ 0 w 103"/>
                <a:gd name="T3" fmla="*/ 26 h 160"/>
                <a:gd name="T4" fmla="*/ 53 w 103"/>
                <a:gd name="T5" fmla="*/ 160 h 160"/>
                <a:gd name="T6" fmla="*/ 103 w 103"/>
                <a:gd name="T7" fmla="*/ 143 h 160"/>
                <a:gd name="T8" fmla="*/ 67 w 103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60">
                  <a:moveTo>
                    <a:pt x="67" y="0"/>
                  </a:moveTo>
                  <a:lnTo>
                    <a:pt x="0" y="26"/>
                  </a:lnTo>
                  <a:lnTo>
                    <a:pt x="53" y="160"/>
                  </a:lnTo>
                  <a:lnTo>
                    <a:pt x="103" y="143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1474" y="1961"/>
              <a:ext cx="150" cy="191"/>
            </a:xfrm>
            <a:custGeom>
              <a:avLst/>
              <a:gdLst>
                <a:gd name="T0" fmla="*/ 26 w 63"/>
                <a:gd name="T1" fmla="*/ 1 h 80"/>
                <a:gd name="T2" fmla="*/ 0 w 63"/>
                <a:gd name="T3" fmla="*/ 9 h 80"/>
                <a:gd name="T4" fmla="*/ 21 w 63"/>
                <a:gd name="T5" fmla="*/ 80 h 80"/>
                <a:gd name="T6" fmla="*/ 56 w 63"/>
                <a:gd name="T7" fmla="*/ 72 h 80"/>
                <a:gd name="T8" fmla="*/ 58 w 63"/>
                <a:gd name="T9" fmla="*/ 48 h 80"/>
                <a:gd name="T10" fmla="*/ 39 w 63"/>
                <a:gd name="T11" fmla="*/ 31 h 80"/>
                <a:gd name="T12" fmla="*/ 46 w 63"/>
                <a:gd name="T13" fmla="*/ 8 h 80"/>
                <a:gd name="T14" fmla="*/ 26 w 63"/>
                <a:gd name="T1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80">
                  <a:moveTo>
                    <a:pt x="26" y="1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2"/>
                    <a:pt x="63" y="56"/>
                    <a:pt x="58" y="48"/>
                  </a:cubicBezTo>
                  <a:cubicBezTo>
                    <a:pt x="53" y="40"/>
                    <a:pt x="41" y="40"/>
                    <a:pt x="39" y="31"/>
                  </a:cubicBezTo>
                  <a:cubicBezTo>
                    <a:pt x="37" y="22"/>
                    <a:pt x="48" y="16"/>
                    <a:pt x="46" y="8"/>
                  </a:cubicBezTo>
                  <a:cubicBezTo>
                    <a:pt x="43" y="0"/>
                    <a:pt x="35" y="1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 bwMode="auto">
          <a:xfrm>
            <a:off x="4970551" y="4516951"/>
            <a:ext cx="642652" cy="224789"/>
            <a:chOff x="4095" y="2571"/>
            <a:chExt cx="1155" cy="404"/>
          </a:xfrm>
          <a:solidFill>
            <a:schemeClr val="accent2"/>
          </a:solidFill>
        </p:grpSpPr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4741" y="2730"/>
              <a:ext cx="242" cy="245"/>
            </a:xfrm>
            <a:custGeom>
              <a:avLst/>
              <a:gdLst>
                <a:gd name="T0" fmla="*/ 31 w 102"/>
                <a:gd name="T1" fmla="*/ 65 h 102"/>
                <a:gd name="T2" fmla="*/ 11 w 102"/>
                <a:gd name="T3" fmla="*/ 66 h 102"/>
                <a:gd name="T4" fmla="*/ 8 w 102"/>
                <a:gd name="T5" fmla="*/ 70 h 102"/>
                <a:gd name="T6" fmla="*/ 0 w 102"/>
                <a:gd name="T7" fmla="*/ 79 h 102"/>
                <a:gd name="T8" fmla="*/ 11 w 102"/>
                <a:gd name="T9" fmla="*/ 87 h 102"/>
                <a:gd name="T10" fmla="*/ 36 w 102"/>
                <a:gd name="T11" fmla="*/ 66 h 102"/>
                <a:gd name="T12" fmla="*/ 31 w 102"/>
                <a:gd name="T13" fmla="*/ 65 h 102"/>
                <a:gd name="T14" fmla="*/ 33 w 102"/>
                <a:gd name="T15" fmla="*/ 87 h 102"/>
                <a:gd name="T16" fmla="*/ 43 w 102"/>
                <a:gd name="T17" fmla="*/ 102 h 102"/>
                <a:gd name="T18" fmla="*/ 70 w 102"/>
                <a:gd name="T19" fmla="*/ 77 h 102"/>
                <a:gd name="T20" fmla="*/ 70 w 102"/>
                <a:gd name="T21" fmla="*/ 77 h 102"/>
                <a:gd name="T22" fmla="*/ 43 w 102"/>
                <a:gd name="T23" fmla="*/ 67 h 102"/>
                <a:gd name="T24" fmla="*/ 33 w 102"/>
                <a:gd name="T25" fmla="*/ 87 h 102"/>
                <a:gd name="T26" fmla="*/ 76 w 102"/>
                <a:gd name="T27" fmla="*/ 80 h 102"/>
                <a:gd name="T28" fmla="*/ 74 w 102"/>
                <a:gd name="T29" fmla="*/ 84 h 102"/>
                <a:gd name="T30" fmla="*/ 84 w 102"/>
                <a:gd name="T31" fmla="*/ 99 h 102"/>
                <a:gd name="T32" fmla="*/ 102 w 102"/>
                <a:gd name="T33" fmla="*/ 89 h 102"/>
                <a:gd name="T34" fmla="*/ 76 w 102"/>
                <a:gd name="T35" fmla="*/ 80 h 102"/>
                <a:gd name="T36" fmla="*/ 68 w 102"/>
                <a:gd name="T37" fmla="*/ 3 h 102"/>
                <a:gd name="T38" fmla="*/ 38 w 102"/>
                <a:gd name="T39" fmla="*/ 2 h 102"/>
                <a:gd name="T40" fmla="*/ 32 w 102"/>
                <a:gd name="T41" fmla="*/ 13 h 102"/>
                <a:gd name="T42" fmla="*/ 46 w 102"/>
                <a:gd name="T43" fmla="*/ 14 h 102"/>
                <a:gd name="T44" fmla="*/ 70 w 102"/>
                <a:gd name="T45" fmla="*/ 8 h 102"/>
                <a:gd name="T46" fmla="*/ 70 w 102"/>
                <a:gd name="T47" fmla="*/ 6 h 102"/>
                <a:gd name="T48" fmla="*/ 68 w 102"/>
                <a:gd name="T49" fmla="*/ 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02">
                  <a:moveTo>
                    <a:pt x="31" y="65"/>
                  </a:moveTo>
                  <a:cubicBezTo>
                    <a:pt x="24" y="65"/>
                    <a:pt x="17" y="65"/>
                    <a:pt x="11" y="66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3"/>
                    <a:pt x="3" y="76"/>
                    <a:pt x="0" y="79"/>
                  </a:cubicBezTo>
                  <a:cubicBezTo>
                    <a:pt x="2" y="83"/>
                    <a:pt x="5" y="87"/>
                    <a:pt x="11" y="87"/>
                  </a:cubicBezTo>
                  <a:cubicBezTo>
                    <a:pt x="21" y="87"/>
                    <a:pt x="28" y="79"/>
                    <a:pt x="36" y="66"/>
                  </a:cubicBezTo>
                  <a:cubicBezTo>
                    <a:pt x="34" y="65"/>
                    <a:pt x="33" y="65"/>
                    <a:pt x="31" y="65"/>
                  </a:cubicBezTo>
                  <a:close/>
                  <a:moveTo>
                    <a:pt x="33" y="87"/>
                  </a:moveTo>
                  <a:cubicBezTo>
                    <a:pt x="30" y="92"/>
                    <a:pt x="34" y="102"/>
                    <a:pt x="43" y="102"/>
                  </a:cubicBezTo>
                  <a:cubicBezTo>
                    <a:pt x="53" y="102"/>
                    <a:pt x="61" y="93"/>
                    <a:pt x="70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3"/>
                    <a:pt x="50" y="70"/>
                    <a:pt x="43" y="67"/>
                  </a:cubicBezTo>
                  <a:cubicBezTo>
                    <a:pt x="38" y="76"/>
                    <a:pt x="34" y="84"/>
                    <a:pt x="33" y="87"/>
                  </a:cubicBezTo>
                  <a:close/>
                  <a:moveTo>
                    <a:pt x="76" y="80"/>
                  </a:moveTo>
                  <a:cubicBezTo>
                    <a:pt x="76" y="81"/>
                    <a:pt x="75" y="83"/>
                    <a:pt x="74" y="84"/>
                  </a:cubicBezTo>
                  <a:cubicBezTo>
                    <a:pt x="71" y="89"/>
                    <a:pt x="75" y="99"/>
                    <a:pt x="84" y="99"/>
                  </a:cubicBezTo>
                  <a:cubicBezTo>
                    <a:pt x="91" y="99"/>
                    <a:pt x="96" y="95"/>
                    <a:pt x="102" y="89"/>
                  </a:cubicBezTo>
                  <a:cubicBezTo>
                    <a:pt x="93" y="86"/>
                    <a:pt x="85" y="83"/>
                    <a:pt x="76" y="80"/>
                  </a:cubicBezTo>
                  <a:close/>
                  <a:moveTo>
                    <a:pt x="68" y="3"/>
                  </a:moveTo>
                  <a:cubicBezTo>
                    <a:pt x="62" y="0"/>
                    <a:pt x="52" y="0"/>
                    <a:pt x="38" y="2"/>
                  </a:cubicBezTo>
                  <a:cubicBezTo>
                    <a:pt x="36" y="6"/>
                    <a:pt x="34" y="10"/>
                    <a:pt x="32" y="13"/>
                  </a:cubicBezTo>
                  <a:cubicBezTo>
                    <a:pt x="36" y="14"/>
                    <a:pt x="41" y="14"/>
                    <a:pt x="46" y="14"/>
                  </a:cubicBezTo>
                  <a:cubicBezTo>
                    <a:pt x="61" y="14"/>
                    <a:pt x="68" y="11"/>
                    <a:pt x="70" y="8"/>
                  </a:cubicBezTo>
                  <a:cubicBezTo>
                    <a:pt x="70" y="8"/>
                    <a:pt x="71" y="8"/>
                    <a:pt x="70" y="6"/>
                  </a:cubicBezTo>
                  <a:cubicBezTo>
                    <a:pt x="70" y="4"/>
                    <a:pt x="69" y="3"/>
                    <a:pt x="6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095" y="2706"/>
              <a:ext cx="648" cy="236"/>
            </a:xfrm>
            <a:custGeom>
              <a:avLst/>
              <a:gdLst>
                <a:gd name="T0" fmla="*/ 267 w 273"/>
                <a:gd name="T1" fmla="*/ 76 h 98"/>
                <a:gd name="T2" fmla="*/ 259 w 273"/>
                <a:gd name="T3" fmla="*/ 75 h 98"/>
                <a:gd name="T4" fmla="*/ 232 w 273"/>
                <a:gd name="T5" fmla="*/ 87 h 98"/>
                <a:gd name="T6" fmla="*/ 194 w 273"/>
                <a:gd name="T7" fmla="*/ 49 h 98"/>
                <a:gd name="T8" fmla="*/ 232 w 273"/>
                <a:gd name="T9" fmla="*/ 11 h 98"/>
                <a:gd name="T10" fmla="*/ 259 w 273"/>
                <a:gd name="T11" fmla="*/ 23 h 98"/>
                <a:gd name="T12" fmla="*/ 270 w 273"/>
                <a:gd name="T13" fmla="*/ 21 h 98"/>
                <a:gd name="T14" fmla="*/ 273 w 273"/>
                <a:gd name="T15" fmla="*/ 21 h 98"/>
                <a:gd name="T16" fmla="*/ 232 w 273"/>
                <a:gd name="T17" fmla="*/ 0 h 98"/>
                <a:gd name="T18" fmla="*/ 183 w 273"/>
                <a:gd name="T19" fmla="*/ 43 h 98"/>
                <a:gd name="T20" fmla="*/ 90 w 273"/>
                <a:gd name="T21" fmla="*/ 43 h 98"/>
                <a:gd name="T22" fmla="*/ 90 w 273"/>
                <a:gd name="T23" fmla="*/ 12 h 98"/>
                <a:gd name="T24" fmla="*/ 79 w 273"/>
                <a:gd name="T25" fmla="*/ 12 h 98"/>
                <a:gd name="T26" fmla="*/ 79 w 273"/>
                <a:gd name="T27" fmla="*/ 34 h 98"/>
                <a:gd name="T28" fmla="*/ 69 w 273"/>
                <a:gd name="T29" fmla="*/ 34 h 98"/>
                <a:gd name="T30" fmla="*/ 69 w 273"/>
                <a:gd name="T31" fmla="*/ 24 h 98"/>
                <a:gd name="T32" fmla="*/ 52 w 273"/>
                <a:gd name="T33" fmla="*/ 24 h 98"/>
                <a:gd name="T34" fmla="*/ 52 w 273"/>
                <a:gd name="T35" fmla="*/ 43 h 98"/>
                <a:gd name="T36" fmla="*/ 44 w 273"/>
                <a:gd name="T37" fmla="*/ 43 h 98"/>
                <a:gd name="T38" fmla="*/ 44 w 273"/>
                <a:gd name="T39" fmla="*/ 13 h 98"/>
                <a:gd name="T40" fmla="*/ 24 w 273"/>
                <a:gd name="T41" fmla="*/ 13 h 98"/>
                <a:gd name="T42" fmla="*/ 24 w 273"/>
                <a:gd name="T43" fmla="*/ 43 h 98"/>
                <a:gd name="T44" fmla="*/ 6 w 273"/>
                <a:gd name="T45" fmla="*/ 43 h 98"/>
                <a:gd name="T46" fmla="*/ 0 w 273"/>
                <a:gd name="T47" fmla="*/ 49 h 98"/>
                <a:gd name="T48" fmla="*/ 6 w 273"/>
                <a:gd name="T49" fmla="*/ 55 h 98"/>
                <a:gd name="T50" fmla="*/ 24 w 273"/>
                <a:gd name="T51" fmla="*/ 55 h 98"/>
                <a:gd name="T52" fmla="*/ 24 w 273"/>
                <a:gd name="T53" fmla="*/ 81 h 98"/>
                <a:gd name="T54" fmla="*/ 44 w 273"/>
                <a:gd name="T55" fmla="*/ 81 h 98"/>
                <a:gd name="T56" fmla="*/ 44 w 273"/>
                <a:gd name="T57" fmla="*/ 71 h 98"/>
                <a:gd name="T58" fmla="*/ 54 w 273"/>
                <a:gd name="T59" fmla="*/ 71 h 98"/>
                <a:gd name="T60" fmla="*/ 54 w 273"/>
                <a:gd name="T61" fmla="*/ 77 h 98"/>
                <a:gd name="T62" fmla="*/ 65 w 273"/>
                <a:gd name="T63" fmla="*/ 77 h 98"/>
                <a:gd name="T64" fmla="*/ 65 w 273"/>
                <a:gd name="T65" fmla="*/ 61 h 98"/>
                <a:gd name="T66" fmla="*/ 76 w 273"/>
                <a:gd name="T67" fmla="*/ 61 h 98"/>
                <a:gd name="T68" fmla="*/ 76 w 273"/>
                <a:gd name="T69" fmla="*/ 83 h 98"/>
                <a:gd name="T70" fmla="*/ 93 w 273"/>
                <a:gd name="T71" fmla="*/ 83 h 98"/>
                <a:gd name="T72" fmla="*/ 93 w 273"/>
                <a:gd name="T73" fmla="*/ 55 h 98"/>
                <a:gd name="T74" fmla="*/ 183 w 273"/>
                <a:gd name="T75" fmla="*/ 55 h 98"/>
                <a:gd name="T76" fmla="*/ 232 w 273"/>
                <a:gd name="T77" fmla="*/ 98 h 98"/>
                <a:gd name="T78" fmla="*/ 273 w 273"/>
                <a:gd name="T79" fmla="*/ 76 h 98"/>
                <a:gd name="T80" fmla="*/ 267 w 273"/>
                <a:gd name="T81" fmla="*/ 7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3" h="98">
                  <a:moveTo>
                    <a:pt x="267" y="76"/>
                  </a:moveTo>
                  <a:cubicBezTo>
                    <a:pt x="264" y="76"/>
                    <a:pt x="262" y="76"/>
                    <a:pt x="259" y="75"/>
                  </a:cubicBezTo>
                  <a:cubicBezTo>
                    <a:pt x="252" y="82"/>
                    <a:pt x="242" y="87"/>
                    <a:pt x="232" y="87"/>
                  </a:cubicBezTo>
                  <a:cubicBezTo>
                    <a:pt x="211" y="87"/>
                    <a:pt x="194" y="70"/>
                    <a:pt x="194" y="49"/>
                  </a:cubicBezTo>
                  <a:cubicBezTo>
                    <a:pt x="194" y="28"/>
                    <a:pt x="211" y="11"/>
                    <a:pt x="232" y="11"/>
                  </a:cubicBezTo>
                  <a:cubicBezTo>
                    <a:pt x="242" y="11"/>
                    <a:pt x="252" y="15"/>
                    <a:pt x="259" y="23"/>
                  </a:cubicBezTo>
                  <a:cubicBezTo>
                    <a:pt x="263" y="22"/>
                    <a:pt x="267" y="21"/>
                    <a:pt x="270" y="21"/>
                  </a:cubicBezTo>
                  <a:cubicBezTo>
                    <a:pt x="270" y="21"/>
                    <a:pt x="271" y="21"/>
                    <a:pt x="273" y="21"/>
                  </a:cubicBezTo>
                  <a:cubicBezTo>
                    <a:pt x="264" y="8"/>
                    <a:pt x="249" y="0"/>
                    <a:pt x="232" y="0"/>
                  </a:cubicBezTo>
                  <a:cubicBezTo>
                    <a:pt x="206" y="0"/>
                    <a:pt x="186" y="19"/>
                    <a:pt x="183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3" y="43"/>
                    <a:pt x="0" y="46"/>
                    <a:pt x="0" y="49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183" y="55"/>
                    <a:pt x="183" y="55"/>
                    <a:pt x="183" y="55"/>
                  </a:cubicBezTo>
                  <a:cubicBezTo>
                    <a:pt x="186" y="79"/>
                    <a:pt x="206" y="98"/>
                    <a:pt x="232" y="98"/>
                  </a:cubicBezTo>
                  <a:cubicBezTo>
                    <a:pt x="249" y="98"/>
                    <a:pt x="264" y="89"/>
                    <a:pt x="273" y="76"/>
                  </a:cubicBezTo>
                  <a:lnTo>
                    <a:pt x="267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4594" y="2571"/>
              <a:ext cx="656" cy="380"/>
            </a:xfrm>
            <a:custGeom>
              <a:avLst/>
              <a:gdLst>
                <a:gd name="T0" fmla="*/ 22 w 276"/>
                <a:gd name="T1" fmla="*/ 75 h 158"/>
                <a:gd name="T2" fmla="*/ 0 w 276"/>
                <a:gd name="T3" fmla="*/ 84 h 158"/>
                <a:gd name="T4" fmla="*/ 4 w 276"/>
                <a:gd name="T5" fmla="*/ 95 h 158"/>
                <a:gd name="T6" fmla="*/ 40 w 276"/>
                <a:gd name="T7" fmla="*/ 81 h 158"/>
                <a:gd name="T8" fmla="*/ 22 w 276"/>
                <a:gd name="T9" fmla="*/ 75 h 158"/>
                <a:gd name="T10" fmla="*/ 252 w 276"/>
                <a:gd name="T11" fmla="*/ 68 h 158"/>
                <a:gd name="T12" fmla="*/ 151 w 276"/>
                <a:gd name="T13" fmla="*/ 0 h 158"/>
                <a:gd name="T14" fmla="*/ 51 w 276"/>
                <a:gd name="T15" fmla="*/ 41 h 158"/>
                <a:gd name="T16" fmla="*/ 36 w 276"/>
                <a:gd name="T17" fmla="*/ 50 h 158"/>
                <a:gd name="T18" fmla="*/ 67 w 276"/>
                <a:gd name="T19" fmla="*/ 70 h 158"/>
                <a:gd name="T20" fmla="*/ 140 w 276"/>
                <a:gd name="T21" fmla="*/ 70 h 158"/>
                <a:gd name="T22" fmla="*/ 108 w 276"/>
                <a:gd name="T23" fmla="*/ 88 h 158"/>
                <a:gd name="T24" fmla="*/ 60 w 276"/>
                <a:gd name="T25" fmla="*/ 85 h 158"/>
                <a:gd name="T26" fmla="*/ 25 w 276"/>
                <a:gd name="T27" fmla="*/ 107 h 158"/>
                <a:gd name="T28" fmla="*/ 57 w 276"/>
                <a:gd name="T29" fmla="*/ 124 h 158"/>
                <a:gd name="T30" fmla="*/ 93 w 276"/>
                <a:gd name="T31" fmla="*/ 123 h 158"/>
                <a:gd name="T32" fmla="*/ 212 w 276"/>
                <a:gd name="T33" fmla="*/ 158 h 158"/>
                <a:gd name="T34" fmla="*/ 276 w 276"/>
                <a:gd name="T35" fmla="*/ 133 h 158"/>
                <a:gd name="T36" fmla="*/ 276 w 276"/>
                <a:gd name="T37" fmla="*/ 61 h 158"/>
                <a:gd name="T38" fmla="*/ 252 w 276"/>
                <a:gd name="T39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6" h="158">
                  <a:moveTo>
                    <a:pt x="22" y="75"/>
                  </a:moveTo>
                  <a:cubicBezTo>
                    <a:pt x="13" y="75"/>
                    <a:pt x="6" y="78"/>
                    <a:pt x="0" y="84"/>
                  </a:cubicBezTo>
                  <a:cubicBezTo>
                    <a:pt x="0" y="88"/>
                    <a:pt x="1" y="91"/>
                    <a:pt x="4" y="95"/>
                  </a:cubicBezTo>
                  <a:cubicBezTo>
                    <a:pt x="12" y="102"/>
                    <a:pt x="29" y="89"/>
                    <a:pt x="40" y="81"/>
                  </a:cubicBezTo>
                  <a:cubicBezTo>
                    <a:pt x="35" y="77"/>
                    <a:pt x="28" y="75"/>
                    <a:pt x="22" y="75"/>
                  </a:cubicBezTo>
                  <a:close/>
                  <a:moveTo>
                    <a:pt x="252" y="68"/>
                  </a:moveTo>
                  <a:cubicBezTo>
                    <a:pt x="231" y="67"/>
                    <a:pt x="177" y="0"/>
                    <a:pt x="151" y="0"/>
                  </a:cubicBezTo>
                  <a:cubicBezTo>
                    <a:pt x="126" y="0"/>
                    <a:pt x="70" y="29"/>
                    <a:pt x="51" y="41"/>
                  </a:cubicBezTo>
                  <a:cubicBezTo>
                    <a:pt x="47" y="43"/>
                    <a:pt x="42" y="46"/>
                    <a:pt x="36" y="50"/>
                  </a:cubicBezTo>
                  <a:cubicBezTo>
                    <a:pt x="48" y="53"/>
                    <a:pt x="59" y="60"/>
                    <a:pt x="67" y="70"/>
                  </a:cubicBezTo>
                  <a:cubicBezTo>
                    <a:pt x="97" y="59"/>
                    <a:pt x="135" y="51"/>
                    <a:pt x="140" y="70"/>
                  </a:cubicBezTo>
                  <a:cubicBezTo>
                    <a:pt x="143" y="82"/>
                    <a:pt x="130" y="88"/>
                    <a:pt x="108" y="88"/>
                  </a:cubicBezTo>
                  <a:cubicBezTo>
                    <a:pt x="87" y="88"/>
                    <a:pt x="70" y="85"/>
                    <a:pt x="60" y="85"/>
                  </a:cubicBezTo>
                  <a:cubicBezTo>
                    <a:pt x="49" y="85"/>
                    <a:pt x="25" y="93"/>
                    <a:pt x="25" y="107"/>
                  </a:cubicBezTo>
                  <a:cubicBezTo>
                    <a:pt x="25" y="121"/>
                    <a:pt x="49" y="124"/>
                    <a:pt x="57" y="124"/>
                  </a:cubicBezTo>
                  <a:cubicBezTo>
                    <a:pt x="65" y="124"/>
                    <a:pt x="78" y="123"/>
                    <a:pt x="93" y="123"/>
                  </a:cubicBezTo>
                  <a:cubicBezTo>
                    <a:pt x="114" y="123"/>
                    <a:pt x="175" y="158"/>
                    <a:pt x="212" y="158"/>
                  </a:cubicBezTo>
                  <a:cubicBezTo>
                    <a:pt x="249" y="158"/>
                    <a:pt x="268" y="140"/>
                    <a:pt x="276" y="133"/>
                  </a:cubicBezTo>
                  <a:cubicBezTo>
                    <a:pt x="276" y="122"/>
                    <a:pt x="276" y="61"/>
                    <a:pt x="276" y="61"/>
                  </a:cubicBezTo>
                  <a:cubicBezTo>
                    <a:pt x="261" y="68"/>
                    <a:pt x="259" y="69"/>
                    <a:pt x="25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>
            <a:grpSpLocks noChangeAspect="1"/>
          </p:cNvGrpSpPr>
          <p:nvPr/>
        </p:nvGrpSpPr>
        <p:grpSpPr bwMode="auto">
          <a:xfrm>
            <a:off x="7633603" y="1949401"/>
            <a:ext cx="332115" cy="337923"/>
            <a:chOff x="4766" y="1799"/>
            <a:chExt cx="629" cy="640"/>
          </a:xfrm>
          <a:solidFill>
            <a:schemeClr val="accent4"/>
          </a:solidFill>
        </p:grpSpPr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5017" y="2057"/>
              <a:ext cx="191" cy="191"/>
            </a:xfrm>
            <a:custGeom>
              <a:avLst/>
              <a:gdLst>
                <a:gd name="T0" fmla="*/ 40 w 80"/>
                <a:gd name="T1" fmla="*/ 61 h 80"/>
                <a:gd name="T2" fmla="*/ 20 w 80"/>
                <a:gd name="T3" fmla="*/ 40 h 80"/>
                <a:gd name="T4" fmla="*/ 40 w 80"/>
                <a:gd name="T5" fmla="*/ 20 h 80"/>
                <a:gd name="T6" fmla="*/ 61 w 80"/>
                <a:gd name="T7" fmla="*/ 40 h 80"/>
                <a:gd name="T8" fmla="*/ 40 w 80"/>
                <a:gd name="T9" fmla="*/ 61 h 80"/>
                <a:gd name="T10" fmla="*/ 40 w 80"/>
                <a:gd name="T11" fmla="*/ 61 h 80"/>
                <a:gd name="T12" fmla="*/ 34 w 80"/>
                <a:gd name="T13" fmla="*/ 0 h 80"/>
                <a:gd name="T14" fmla="*/ 34 w 80"/>
                <a:gd name="T15" fmla="*/ 8 h 80"/>
                <a:gd name="T16" fmla="*/ 22 w 80"/>
                <a:gd name="T17" fmla="*/ 13 h 80"/>
                <a:gd name="T18" fmla="*/ 17 w 80"/>
                <a:gd name="T19" fmla="*/ 8 h 80"/>
                <a:gd name="T20" fmla="*/ 8 w 80"/>
                <a:gd name="T21" fmla="*/ 16 h 80"/>
                <a:gd name="T22" fmla="*/ 13 w 80"/>
                <a:gd name="T23" fmla="*/ 22 h 80"/>
                <a:gd name="T24" fmla="*/ 8 w 80"/>
                <a:gd name="T25" fmla="*/ 34 h 80"/>
                <a:gd name="T26" fmla="*/ 0 w 80"/>
                <a:gd name="T27" fmla="*/ 34 h 80"/>
                <a:gd name="T28" fmla="*/ 0 w 80"/>
                <a:gd name="T29" fmla="*/ 47 h 80"/>
                <a:gd name="T30" fmla="*/ 8 w 80"/>
                <a:gd name="T31" fmla="*/ 47 h 80"/>
                <a:gd name="T32" fmla="*/ 13 w 80"/>
                <a:gd name="T33" fmla="*/ 59 h 80"/>
                <a:gd name="T34" fmla="*/ 8 w 80"/>
                <a:gd name="T35" fmla="*/ 64 h 80"/>
                <a:gd name="T36" fmla="*/ 17 w 80"/>
                <a:gd name="T37" fmla="*/ 73 h 80"/>
                <a:gd name="T38" fmla="*/ 22 w 80"/>
                <a:gd name="T39" fmla="*/ 68 h 80"/>
                <a:gd name="T40" fmla="*/ 34 w 80"/>
                <a:gd name="T41" fmla="*/ 73 h 80"/>
                <a:gd name="T42" fmla="*/ 34 w 80"/>
                <a:gd name="T43" fmla="*/ 80 h 80"/>
                <a:gd name="T44" fmla="*/ 47 w 80"/>
                <a:gd name="T45" fmla="*/ 80 h 80"/>
                <a:gd name="T46" fmla="*/ 47 w 80"/>
                <a:gd name="T47" fmla="*/ 73 h 80"/>
                <a:gd name="T48" fmla="*/ 59 w 80"/>
                <a:gd name="T49" fmla="*/ 68 h 80"/>
                <a:gd name="T50" fmla="*/ 64 w 80"/>
                <a:gd name="T51" fmla="*/ 73 h 80"/>
                <a:gd name="T52" fmla="*/ 73 w 80"/>
                <a:gd name="T53" fmla="*/ 64 h 80"/>
                <a:gd name="T54" fmla="*/ 68 w 80"/>
                <a:gd name="T55" fmla="*/ 59 h 80"/>
                <a:gd name="T56" fmla="*/ 73 w 80"/>
                <a:gd name="T57" fmla="*/ 47 h 80"/>
                <a:gd name="T58" fmla="*/ 80 w 80"/>
                <a:gd name="T59" fmla="*/ 47 h 80"/>
                <a:gd name="T60" fmla="*/ 80 w 80"/>
                <a:gd name="T61" fmla="*/ 34 h 80"/>
                <a:gd name="T62" fmla="*/ 73 w 80"/>
                <a:gd name="T63" fmla="*/ 34 h 80"/>
                <a:gd name="T64" fmla="*/ 68 w 80"/>
                <a:gd name="T65" fmla="*/ 22 h 80"/>
                <a:gd name="T66" fmla="*/ 73 w 80"/>
                <a:gd name="T67" fmla="*/ 16 h 80"/>
                <a:gd name="T68" fmla="*/ 64 w 80"/>
                <a:gd name="T69" fmla="*/ 8 h 80"/>
                <a:gd name="T70" fmla="*/ 59 w 80"/>
                <a:gd name="T71" fmla="*/ 13 h 80"/>
                <a:gd name="T72" fmla="*/ 47 w 80"/>
                <a:gd name="T73" fmla="*/ 8 h 80"/>
                <a:gd name="T74" fmla="*/ 47 w 80"/>
                <a:gd name="T75" fmla="*/ 0 h 80"/>
                <a:gd name="T76" fmla="*/ 34 w 80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" h="80">
                  <a:moveTo>
                    <a:pt x="40" y="61"/>
                  </a:moveTo>
                  <a:cubicBezTo>
                    <a:pt x="29" y="61"/>
                    <a:pt x="20" y="52"/>
                    <a:pt x="20" y="40"/>
                  </a:cubicBezTo>
                  <a:cubicBezTo>
                    <a:pt x="20" y="29"/>
                    <a:pt x="29" y="20"/>
                    <a:pt x="40" y="20"/>
                  </a:cubicBezTo>
                  <a:cubicBezTo>
                    <a:pt x="52" y="20"/>
                    <a:pt x="61" y="29"/>
                    <a:pt x="61" y="40"/>
                  </a:cubicBezTo>
                  <a:cubicBezTo>
                    <a:pt x="61" y="52"/>
                    <a:pt x="52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moveTo>
                    <a:pt x="34" y="0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0" y="9"/>
                    <a:pt x="25" y="10"/>
                    <a:pt x="22" y="13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9" y="30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51"/>
                    <a:pt x="10" y="55"/>
                    <a:pt x="13" y="59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70"/>
                    <a:pt x="30" y="72"/>
                    <a:pt x="34" y="73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72"/>
                    <a:pt x="55" y="70"/>
                    <a:pt x="59" y="6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0" y="55"/>
                    <a:pt x="72" y="51"/>
                    <a:pt x="73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0"/>
                    <a:pt x="70" y="25"/>
                    <a:pt x="68" y="2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5" y="10"/>
                    <a:pt x="51" y="9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"/>
            <p:cNvSpPr>
              <a:spLocks noEditPoints="1"/>
            </p:cNvSpPr>
            <p:nvPr/>
          </p:nvSpPr>
          <p:spPr bwMode="auto">
            <a:xfrm>
              <a:off x="5203" y="1799"/>
              <a:ext cx="192" cy="174"/>
            </a:xfrm>
            <a:custGeom>
              <a:avLst/>
              <a:gdLst>
                <a:gd name="T0" fmla="*/ 40 w 80"/>
                <a:gd name="T1" fmla="*/ 53 h 73"/>
                <a:gd name="T2" fmla="*/ 27 w 80"/>
                <a:gd name="T3" fmla="*/ 40 h 73"/>
                <a:gd name="T4" fmla="*/ 40 w 80"/>
                <a:gd name="T5" fmla="*/ 27 h 73"/>
                <a:gd name="T6" fmla="*/ 53 w 80"/>
                <a:gd name="T7" fmla="*/ 40 h 73"/>
                <a:gd name="T8" fmla="*/ 40 w 80"/>
                <a:gd name="T9" fmla="*/ 53 h 73"/>
                <a:gd name="T10" fmla="*/ 34 w 80"/>
                <a:gd name="T11" fmla="*/ 0 h 73"/>
                <a:gd name="T12" fmla="*/ 34 w 80"/>
                <a:gd name="T13" fmla="*/ 7 h 73"/>
                <a:gd name="T14" fmla="*/ 21 w 80"/>
                <a:gd name="T15" fmla="*/ 12 h 73"/>
                <a:gd name="T16" fmla="*/ 16 w 80"/>
                <a:gd name="T17" fmla="*/ 7 h 73"/>
                <a:gd name="T18" fmla="*/ 7 w 80"/>
                <a:gd name="T19" fmla="*/ 16 h 73"/>
                <a:gd name="T20" fmla="*/ 13 w 80"/>
                <a:gd name="T21" fmla="*/ 21 h 73"/>
                <a:gd name="T22" fmla="*/ 7 w 80"/>
                <a:gd name="T23" fmla="*/ 34 h 73"/>
                <a:gd name="T24" fmla="*/ 0 w 80"/>
                <a:gd name="T25" fmla="*/ 34 h 73"/>
                <a:gd name="T26" fmla="*/ 0 w 80"/>
                <a:gd name="T27" fmla="*/ 39 h 73"/>
                <a:gd name="T28" fmla="*/ 22 w 80"/>
                <a:gd name="T29" fmla="*/ 48 h 73"/>
                <a:gd name="T30" fmla="*/ 18 w 80"/>
                <a:gd name="T31" fmla="*/ 57 h 73"/>
                <a:gd name="T32" fmla="*/ 27 w 80"/>
                <a:gd name="T33" fmla="*/ 63 h 73"/>
                <a:gd name="T34" fmla="*/ 34 w 80"/>
                <a:gd name="T35" fmla="*/ 56 h 73"/>
                <a:gd name="T36" fmla="*/ 49 w 80"/>
                <a:gd name="T37" fmla="*/ 72 h 73"/>
                <a:gd name="T38" fmla="*/ 59 w 80"/>
                <a:gd name="T39" fmla="*/ 67 h 73"/>
                <a:gd name="T40" fmla="*/ 64 w 80"/>
                <a:gd name="T41" fmla="*/ 73 h 73"/>
                <a:gd name="T42" fmla="*/ 73 w 80"/>
                <a:gd name="T43" fmla="*/ 64 h 73"/>
                <a:gd name="T44" fmla="*/ 67 w 80"/>
                <a:gd name="T45" fmla="*/ 59 h 73"/>
                <a:gd name="T46" fmla="*/ 73 w 80"/>
                <a:gd name="T47" fmla="*/ 46 h 73"/>
                <a:gd name="T48" fmla="*/ 80 w 80"/>
                <a:gd name="T49" fmla="*/ 46 h 73"/>
                <a:gd name="T50" fmla="*/ 80 w 80"/>
                <a:gd name="T51" fmla="*/ 34 h 73"/>
                <a:gd name="T52" fmla="*/ 73 w 80"/>
                <a:gd name="T53" fmla="*/ 34 h 73"/>
                <a:gd name="T54" fmla="*/ 67 w 80"/>
                <a:gd name="T55" fmla="*/ 21 h 73"/>
                <a:gd name="T56" fmla="*/ 73 w 80"/>
                <a:gd name="T57" fmla="*/ 16 h 73"/>
                <a:gd name="T58" fmla="*/ 64 w 80"/>
                <a:gd name="T59" fmla="*/ 7 h 73"/>
                <a:gd name="T60" fmla="*/ 59 w 80"/>
                <a:gd name="T61" fmla="*/ 12 h 73"/>
                <a:gd name="T62" fmla="*/ 46 w 80"/>
                <a:gd name="T63" fmla="*/ 7 h 73"/>
                <a:gd name="T64" fmla="*/ 46 w 80"/>
                <a:gd name="T65" fmla="*/ 0 h 73"/>
                <a:gd name="T66" fmla="*/ 34 w 80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73">
                  <a:moveTo>
                    <a:pt x="40" y="53"/>
                  </a:moveTo>
                  <a:cubicBezTo>
                    <a:pt x="33" y="53"/>
                    <a:pt x="27" y="47"/>
                    <a:pt x="27" y="40"/>
                  </a:cubicBezTo>
                  <a:cubicBezTo>
                    <a:pt x="27" y="33"/>
                    <a:pt x="33" y="27"/>
                    <a:pt x="40" y="27"/>
                  </a:cubicBezTo>
                  <a:cubicBezTo>
                    <a:pt x="47" y="27"/>
                    <a:pt x="53" y="33"/>
                    <a:pt x="53" y="40"/>
                  </a:cubicBezTo>
                  <a:cubicBezTo>
                    <a:pt x="53" y="47"/>
                    <a:pt x="47" y="53"/>
                    <a:pt x="40" y="53"/>
                  </a:cubicBezTo>
                  <a:moveTo>
                    <a:pt x="34" y="0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29" y="8"/>
                    <a:pt x="25" y="10"/>
                    <a:pt x="21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5"/>
                    <a:pt x="8" y="29"/>
                    <a:pt x="7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19" y="56"/>
                    <a:pt x="18" y="57"/>
                  </a:cubicBezTo>
                  <a:cubicBezTo>
                    <a:pt x="21" y="59"/>
                    <a:pt x="24" y="61"/>
                    <a:pt x="27" y="63"/>
                  </a:cubicBezTo>
                  <a:cubicBezTo>
                    <a:pt x="28" y="62"/>
                    <a:pt x="34" y="56"/>
                    <a:pt x="34" y="56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3" y="71"/>
                    <a:pt x="56" y="69"/>
                    <a:pt x="59" y="67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70" y="55"/>
                    <a:pt x="72" y="51"/>
                    <a:pt x="73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29"/>
                    <a:pt x="70" y="25"/>
                    <a:pt x="67" y="2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0"/>
                    <a:pt x="51" y="8"/>
                    <a:pt x="46" y="7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0"/>
            <p:cNvSpPr/>
            <p:nvPr/>
          </p:nvSpPr>
          <p:spPr bwMode="auto">
            <a:xfrm>
              <a:off x="4766" y="2248"/>
              <a:ext cx="191" cy="191"/>
            </a:xfrm>
            <a:custGeom>
              <a:avLst/>
              <a:gdLst>
                <a:gd name="T0" fmla="*/ 17 w 80"/>
                <a:gd name="T1" fmla="*/ 0 h 80"/>
                <a:gd name="T2" fmla="*/ 8 w 80"/>
                <a:gd name="T3" fmla="*/ 10 h 80"/>
                <a:gd name="T4" fmla="*/ 13 w 80"/>
                <a:gd name="T5" fmla="*/ 16 h 80"/>
                <a:gd name="T6" fmla="*/ 8 w 80"/>
                <a:gd name="T7" fmla="*/ 29 h 80"/>
                <a:gd name="T8" fmla="*/ 0 w 80"/>
                <a:gd name="T9" fmla="*/ 29 h 80"/>
                <a:gd name="T10" fmla="*/ 0 w 80"/>
                <a:gd name="T11" fmla="*/ 43 h 80"/>
                <a:gd name="T12" fmla="*/ 8 w 80"/>
                <a:gd name="T13" fmla="*/ 43 h 80"/>
                <a:gd name="T14" fmla="*/ 13 w 80"/>
                <a:gd name="T15" fmla="*/ 57 h 80"/>
                <a:gd name="T16" fmla="*/ 8 w 80"/>
                <a:gd name="T17" fmla="*/ 63 h 80"/>
                <a:gd name="T18" fmla="*/ 17 w 80"/>
                <a:gd name="T19" fmla="*/ 72 h 80"/>
                <a:gd name="T20" fmla="*/ 23 w 80"/>
                <a:gd name="T21" fmla="*/ 67 h 80"/>
                <a:gd name="T22" fmla="*/ 37 w 80"/>
                <a:gd name="T23" fmla="*/ 72 h 80"/>
                <a:gd name="T24" fmla="*/ 37 w 80"/>
                <a:gd name="T25" fmla="*/ 80 h 80"/>
                <a:gd name="T26" fmla="*/ 51 w 80"/>
                <a:gd name="T27" fmla="*/ 80 h 80"/>
                <a:gd name="T28" fmla="*/ 51 w 80"/>
                <a:gd name="T29" fmla="*/ 72 h 80"/>
                <a:gd name="T30" fmla="*/ 64 w 80"/>
                <a:gd name="T31" fmla="*/ 67 h 80"/>
                <a:gd name="T32" fmla="*/ 70 w 80"/>
                <a:gd name="T33" fmla="*/ 72 h 80"/>
                <a:gd name="T34" fmla="*/ 80 w 80"/>
                <a:gd name="T35" fmla="*/ 63 h 80"/>
                <a:gd name="T36" fmla="*/ 74 w 80"/>
                <a:gd name="T37" fmla="*/ 57 h 80"/>
                <a:gd name="T38" fmla="*/ 78 w 80"/>
                <a:gd name="T39" fmla="*/ 49 h 80"/>
                <a:gd name="T40" fmla="*/ 74 w 80"/>
                <a:gd name="T41" fmla="*/ 53 h 80"/>
                <a:gd name="T42" fmla="*/ 53 w 80"/>
                <a:gd name="T43" fmla="*/ 32 h 80"/>
                <a:gd name="T44" fmla="*/ 60 w 80"/>
                <a:gd name="T45" fmla="*/ 24 h 80"/>
                <a:gd name="T46" fmla="*/ 53 w 80"/>
                <a:gd name="T47" fmla="*/ 13 h 80"/>
                <a:gd name="T48" fmla="*/ 43 w 80"/>
                <a:gd name="T49" fmla="*/ 17 h 80"/>
                <a:gd name="T50" fmla="*/ 37 w 80"/>
                <a:gd name="T51" fmla="*/ 0 h 80"/>
                <a:gd name="T52" fmla="*/ 37 w 80"/>
                <a:gd name="T53" fmla="*/ 0 h 80"/>
                <a:gd name="T54" fmla="*/ 23 w 80"/>
                <a:gd name="T55" fmla="*/ 6 h 80"/>
                <a:gd name="T56" fmla="*/ 17 w 80"/>
                <a:gd name="T5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0">
                  <a:moveTo>
                    <a:pt x="17" y="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20"/>
                    <a:pt x="9" y="24"/>
                    <a:pt x="8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8"/>
                    <a:pt x="11" y="53"/>
                    <a:pt x="13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7" y="69"/>
                    <a:pt x="32" y="71"/>
                    <a:pt x="37" y="72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6" y="71"/>
                    <a:pt x="60" y="69"/>
                    <a:pt x="64" y="67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6" y="54"/>
                    <a:pt x="77" y="52"/>
                    <a:pt x="78" y="49"/>
                  </a:cubicBezTo>
                  <a:cubicBezTo>
                    <a:pt x="76" y="51"/>
                    <a:pt x="74" y="53"/>
                    <a:pt x="74" y="5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32"/>
                    <a:pt x="59" y="26"/>
                    <a:pt x="60" y="24"/>
                  </a:cubicBezTo>
                  <a:cubicBezTo>
                    <a:pt x="57" y="21"/>
                    <a:pt x="55" y="17"/>
                    <a:pt x="53" y="13"/>
                  </a:cubicBezTo>
                  <a:cubicBezTo>
                    <a:pt x="51" y="14"/>
                    <a:pt x="43" y="17"/>
                    <a:pt x="43" y="1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1"/>
                    <a:pt x="27" y="3"/>
                    <a:pt x="23" y="6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852" y="1892"/>
              <a:ext cx="523" cy="523"/>
            </a:xfrm>
            <a:custGeom>
              <a:avLst/>
              <a:gdLst>
                <a:gd name="T0" fmla="*/ 49 w 219"/>
                <a:gd name="T1" fmla="*/ 159 h 219"/>
                <a:gd name="T2" fmla="*/ 74 w 219"/>
                <a:gd name="T3" fmla="*/ 159 h 219"/>
                <a:gd name="T4" fmla="*/ 156 w 219"/>
                <a:gd name="T5" fmla="*/ 172 h 219"/>
                <a:gd name="T6" fmla="*/ 156 w 219"/>
                <a:gd name="T7" fmla="*/ 147 h 219"/>
                <a:gd name="T8" fmla="*/ 156 w 219"/>
                <a:gd name="T9" fmla="*/ 172 h 219"/>
                <a:gd name="T10" fmla="*/ 92 w 219"/>
                <a:gd name="T11" fmla="*/ 74 h 219"/>
                <a:gd name="T12" fmla="*/ 97 w 219"/>
                <a:gd name="T13" fmla="*/ 63 h 219"/>
                <a:gd name="T14" fmla="*/ 122 w 219"/>
                <a:gd name="T15" fmla="*/ 72 h 219"/>
                <a:gd name="T16" fmla="*/ 133 w 219"/>
                <a:gd name="T17" fmla="*/ 68 h 219"/>
                <a:gd name="T18" fmla="*/ 145 w 219"/>
                <a:gd name="T19" fmla="*/ 92 h 219"/>
                <a:gd name="T20" fmla="*/ 150 w 219"/>
                <a:gd name="T21" fmla="*/ 97 h 219"/>
                <a:gd name="T22" fmla="*/ 156 w 219"/>
                <a:gd name="T23" fmla="*/ 122 h 219"/>
                <a:gd name="T24" fmla="*/ 145 w 219"/>
                <a:gd name="T25" fmla="*/ 127 h 219"/>
                <a:gd name="T26" fmla="*/ 133 w 219"/>
                <a:gd name="T27" fmla="*/ 151 h 219"/>
                <a:gd name="T28" fmla="*/ 122 w 219"/>
                <a:gd name="T29" fmla="*/ 147 h 219"/>
                <a:gd name="T30" fmla="*/ 97 w 219"/>
                <a:gd name="T31" fmla="*/ 156 h 219"/>
                <a:gd name="T32" fmla="*/ 92 w 219"/>
                <a:gd name="T33" fmla="*/ 145 h 219"/>
                <a:gd name="T34" fmla="*/ 68 w 219"/>
                <a:gd name="T35" fmla="*/ 133 h 219"/>
                <a:gd name="T36" fmla="*/ 72 w 219"/>
                <a:gd name="T37" fmla="*/ 122 h 219"/>
                <a:gd name="T38" fmla="*/ 63 w 219"/>
                <a:gd name="T39" fmla="*/ 97 h 219"/>
                <a:gd name="T40" fmla="*/ 72 w 219"/>
                <a:gd name="T41" fmla="*/ 97 h 219"/>
                <a:gd name="T42" fmla="*/ 68 w 219"/>
                <a:gd name="T43" fmla="*/ 85 h 219"/>
                <a:gd name="T44" fmla="*/ 92 w 219"/>
                <a:gd name="T45" fmla="*/ 74 h 219"/>
                <a:gd name="T46" fmla="*/ 143 w 219"/>
                <a:gd name="T47" fmla="*/ 59 h 219"/>
                <a:gd name="T48" fmla="*/ 168 w 219"/>
                <a:gd name="T49" fmla="*/ 59 h 219"/>
                <a:gd name="T50" fmla="*/ 61 w 219"/>
                <a:gd name="T51" fmla="*/ 71 h 219"/>
                <a:gd name="T52" fmla="*/ 61 w 219"/>
                <a:gd name="T53" fmla="*/ 46 h 219"/>
                <a:gd name="T54" fmla="*/ 61 w 219"/>
                <a:gd name="T55" fmla="*/ 71 h 219"/>
                <a:gd name="T56" fmla="*/ 101 w 219"/>
                <a:gd name="T57" fmla="*/ 0 h 219"/>
                <a:gd name="T58" fmla="*/ 81 w 219"/>
                <a:gd name="T59" fmla="*/ 13 h 219"/>
                <a:gd name="T60" fmla="*/ 61 w 219"/>
                <a:gd name="T61" fmla="*/ 11 h 219"/>
                <a:gd name="T62" fmla="*/ 45 w 219"/>
                <a:gd name="T63" fmla="*/ 32 h 219"/>
                <a:gd name="T64" fmla="*/ 26 w 219"/>
                <a:gd name="T65" fmla="*/ 38 h 219"/>
                <a:gd name="T66" fmla="*/ 21 w 219"/>
                <a:gd name="T67" fmla="*/ 62 h 219"/>
                <a:gd name="T68" fmla="*/ 5 w 219"/>
                <a:gd name="T69" fmla="*/ 74 h 219"/>
                <a:gd name="T70" fmla="*/ 9 w 219"/>
                <a:gd name="T71" fmla="*/ 101 h 219"/>
                <a:gd name="T72" fmla="*/ 0 w 219"/>
                <a:gd name="T73" fmla="*/ 118 h 219"/>
                <a:gd name="T74" fmla="*/ 13 w 219"/>
                <a:gd name="T75" fmla="*/ 138 h 219"/>
                <a:gd name="T76" fmla="*/ 11 w 219"/>
                <a:gd name="T77" fmla="*/ 158 h 219"/>
                <a:gd name="T78" fmla="*/ 32 w 219"/>
                <a:gd name="T79" fmla="*/ 174 h 219"/>
                <a:gd name="T80" fmla="*/ 38 w 219"/>
                <a:gd name="T81" fmla="*/ 193 h 219"/>
                <a:gd name="T82" fmla="*/ 62 w 219"/>
                <a:gd name="T83" fmla="*/ 198 h 219"/>
                <a:gd name="T84" fmla="*/ 74 w 219"/>
                <a:gd name="T85" fmla="*/ 213 h 219"/>
                <a:gd name="T86" fmla="*/ 101 w 219"/>
                <a:gd name="T87" fmla="*/ 210 h 219"/>
                <a:gd name="T88" fmla="*/ 118 w 219"/>
                <a:gd name="T89" fmla="*/ 219 h 219"/>
                <a:gd name="T90" fmla="*/ 138 w 219"/>
                <a:gd name="T91" fmla="*/ 206 h 219"/>
                <a:gd name="T92" fmla="*/ 158 w 219"/>
                <a:gd name="T93" fmla="*/ 208 h 219"/>
                <a:gd name="T94" fmla="*/ 174 w 219"/>
                <a:gd name="T95" fmla="*/ 186 h 219"/>
                <a:gd name="T96" fmla="*/ 193 w 219"/>
                <a:gd name="T97" fmla="*/ 181 h 219"/>
                <a:gd name="T98" fmla="*/ 198 w 219"/>
                <a:gd name="T99" fmla="*/ 157 h 219"/>
                <a:gd name="T100" fmla="*/ 213 w 219"/>
                <a:gd name="T101" fmla="*/ 145 h 219"/>
                <a:gd name="T102" fmla="*/ 210 w 219"/>
                <a:gd name="T103" fmla="*/ 118 h 219"/>
                <a:gd name="T104" fmla="*/ 219 w 219"/>
                <a:gd name="T105" fmla="*/ 101 h 219"/>
                <a:gd name="T106" fmla="*/ 206 w 219"/>
                <a:gd name="T107" fmla="*/ 81 h 219"/>
                <a:gd name="T108" fmla="*/ 208 w 219"/>
                <a:gd name="T109" fmla="*/ 61 h 219"/>
                <a:gd name="T110" fmla="*/ 187 w 219"/>
                <a:gd name="T111" fmla="*/ 45 h 219"/>
                <a:gd name="T112" fmla="*/ 181 w 219"/>
                <a:gd name="T113" fmla="*/ 26 h 219"/>
                <a:gd name="T114" fmla="*/ 157 w 219"/>
                <a:gd name="T115" fmla="*/ 21 h 219"/>
                <a:gd name="T116" fmla="*/ 145 w 219"/>
                <a:gd name="T117" fmla="*/ 5 h 219"/>
                <a:gd name="T118" fmla="*/ 118 w 219"/>
                <a:gd name="T119" fmla="*/ 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19">
                  <a:moveTo>
                    <a:pt x="61" y="172"/>
                  </a:moveTo>
                  <a:cubicBezTo>
                    <a:pt x="54" y="172"/>
                    <a:pt x="49" y="166"/>
                    <a:pt x="49" y="159"/>
                  </a:cubicBezTo>
                  <a:cubicBezTo>
                    <a:pt x="49" y="152"/>
                    <a:pt x="54" y="147"/>
                    <a:pt x="61" y="147"/>
                  </a:cubicBezTo>
                  <a:cubicBezTo>
                    <a:pt x="68" y="147"/>
                    <a:pt x="74" y="152"/>
                    <a:pt x="74" y="159"/>
                  </a:cubicBezTo>
                  <a:cubicBezTo>
                    <a:pt x="74" y="166"/>
                    <a:pt x="68" y="172"/>
                    <a:pt x="61" y="172"/>
                  </a:cubicBezTo>
                  <a:moveTo>
                    <a:pt x="156" y="172"/>
                  </a:moveTo>
                  <a:cubicBezTo>
                    <a:pt x="149" y="172"/>
                    <a:pt x="143" y="166"/>
                    <a:pt x="143" y="159"/>
                  </a:cubicBezTo>
                  <a:cubicBezTo>
                    <a:pt x="143" y="152"/>
                    <a:pt x="149" y="147"/>
                    <a:pt x="156" y="147"/>
                  </a:cubicBezTo>
                  <a:cubicBezTo>
                    <a:pt x="163" y="147"/>
                    <a:pt x="168" y="152"/>
                    <a:pt x="168" y="159"/>
                  </a:cubicBezTo>
                  <a:cubicBezTo>
                    <a:pt x="168" y="166"/>
                    <a:pt x="163" y="172"/>
                    <a:pt x="156" y="172"/>
                  </a:cubicBezTo>
                  <a:cubicBezTo>
                    <a:pt x="156" y="172"/>
                    <a:pt x="156" y="172"/>
                    <a:pt x="156" y="172"/>
                  </a:cubicBezTo>
                  <a:moveTo>
                    <a:pt x="92" y="74"/>
                  </a:moveTo>
                  <a:cubicBezTo>
                    <a:pt x="94" y="73"/>
                    <a:pt x="95" y="73"/>
                    <a:pt x="97" y="72"/>
                  </a:cubicBezTo>
                  <a:cubicBezTo>
                    <a:pt x="97" y="71"/>
                    <a:pt x="97" y="63"/>
                    <a:pt x="97" y="63"/>
                  </a:cubicBezTo>
                  <a:cubicBezTo>
                    <a:pt x="122" y="63"/>
                    <a:pt x="122" y="63"/>
                    <a:pt x="122" y="63"/>
                  </a:cubicBezTo>
                  <a:cubicBezTo>
                    <a:pt x="122" y="63"/>
                    <a:pt x="122" y="71"/>
                    <a:pt x="122" y="72"/>
                  </a:cubicBezTo>
                  <a:cubicBezTo>
                    <a:pt x="124" y="73"/>
                    <a:pt x="125" y="73"/>
                    <a:pt x="127" y="74"/>
                  </a:cubicBezTo>
                  <a:cubicBezTo>
                    <a:pt x="128" y="73"/>
                    <a:pt x="133" y="68"/>
                    <a:pt x="133" y="68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46" y="91"/>
                    <a:pt x="145" y="92"/>
                  </a:cubicBezTo>
                  <a:cubicBezTo>
                    <a:pt x="145" y="93"/>
                    <a:pt x="146" y="95"/>
                    <a:pt x="147" y="97"/>
                  </a:cubicBezTo>
                  <a:cubicBezTo>
                    <a:pt x="147" y="97"/>
                    <a:pt x="148" y="97"/>
                    <a:pt x="150" y="97"/>
                  </a:cubicBezTo>
                  <a:cubicBezTo>
                    <a:pt x="152" y="97"/>
                    <a:pt x="156" y="97"/>
                    <a:pt x="156" y="97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56" y="122"/>
                    <a:pt x="148" y="122"/>
                    <a:pt x="147" y="122"/>
                  </a:cubicBezTo>
                  <a:cubicBezTo>
                    <a:pt x="146" y="124"/>
                    <a:pt x="145" y="125"/>
                    <a:pt x="145" y="127"/>
                  </a:cubicBezTo>
                  <a:cubicBezTo>
                    <a:pt x="146" y="128"/>
                    <a:pt x="151" y="133"/>
                    <a:pt x="151" y="133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33" y="151"/>
                    <a:pt x="128" y="145"/>
                    <a:pt x="127" y="145"/>
                  </a:cubicBezTo>
                  <a:cubicBezTo>
                    <a:pt x="125" y="145"/>
                    <a:pt x="124" y="146"/>
                    <a:pt x="122" y="147"/>
                  </a:cubicBezTo>
                  <a:cubicBezTo>
                    <a:pt x="122" y="148"/>
                    <a:pt x="122" y="156"/>
                    <a:pt x="122" y="156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7" y="156"/>
                    <a:pt x="97" y="148"/>
                    <a:pt x="97" y="147"/>
                  </a:cubicBezTo>
                  <a:cubicBezTo>
                    <a:pt x="95" y="146"/>
                    <a:pt x="94" y="145"/>
                    <a:pt x="92" y="145"/>
                  </a:cubicBezTo>
                  <a:cubicBezTo>
                    <a:pt x="91" y="145"/>
                    <a:pt x="86" y="151"/>
                    <a:pt x="86" y="151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73" y="128"/>
                    <a:pt x="74" y="127"/>
                  </a:cubicBezTo>
                  <a:cubicBezTo>
                    <a:pt x="73" y="125"/>
                    <a:pt x="73" y="124"/>
                    <a:pt x="72" y="122"/>
                  </a:cubicBezTo>
                  <a:cubicBezTo>
                    <a:pt x="71" y="122"/>
                    <a:pt x="63" y="122"/>
                    <a:pt x="63" y="122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7" y="97"/>
                    <a:pt x="69" y="97"/>
                  </a:cubicBezTo>
                  <a:cubicBezTo>
                    <a:pt x="71" y="97"/>
                    <a:pt x="72" y="97"/>
                    <a:pt x="72" y="97"/>
                  </a:cubicBezTo>
                  <a:cubicBezTo>
                    <a:pt x="73" y="95"/>
                    <a:pt x="73" y="93"/>
                    <a:pt x="74" y="92"/>
                  </a:cubicBezTo>
                  <a:cubicBezTo>
                    <a:pt x="73" y="91"/>
                    <a:pt x="68" y="85"/>
                    <a:pt x="68" y="85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91" y="73"/>
                    <a:pt x="92" y="74"/>
                  </a:cubicBezTo>
                  <a:moveTo>
                    <a:pt x="156" y="71"/>
                  </a:moveTo>
                  <a:cubicBezTo>
                    <a:pt x="149" y="71"/>
                    <a:pt x="143" y="65"/>
                    <a:pt x="143" y="59"/>
                  </a:cubicBezTo>
                  <a:cubicBezTo>
                    <a:pt x="143" y="52"/>
                    <a:pt x="149" y="46"/>
                    <a:pt x="156" y="46"/>
                  </a:cubicBezTo>
                  <a:cubicBezTo>
                    <a:pt x="163" y="46"/>
                    <a:pt x="168" y="52"/>
                    <a:pt x="168" y="59"/>
                  </a:cubicBezTo>
                  <a:cubicBezTo>
                    <a:pt x="168" y="65"/>
                    <a:pt x="163" y="71"/>
                    <a:pt x="156" y="71"/>
                  </a:cubicBezTo>
                  <a:moveTo>
                    <a:pt x="61" y="71"/>
                  </a:moveTo>
                  <a:cubicBezTo>
                    <a:pt x="54" y="71"/>
                    <a:pt x="49" y="65"/>
                    <a:pt x="49" y="59"/>
                  </a:cubicBezTo>
                  <a:cubicBezTo>
                    <a:pt x="49" y="52"/>
                    <a:pt x="54" y="46"/>
                    <a:pt x="61" y="46"/>
                  </a:cubicBezTo>
                  <a:cubicBezTo>
                    <a:pt x="68" y="46"/>
                    <a:pt x="74" y="52"/>
                    <a:pt x="74" y="59"/>
                  </a:cubicBezTo>
                  <a:cubicBezTo>
                    <a:pt x="74" y="65"/>
                    <a:pt x="68" y="71"/>
                    <a:pt x="61" y="71"/>
                  </a:cubicBezTo>
                  <a:moveTo>
                    <a:pt x="118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94" y="10"/>
                    <a:pt x="87" y="11"/>
                    <a:pt x="81" y="13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57" y="23"/>
                    <a:pt x="51" y="27"/>
                    <a:pt x="45" y="3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8" y="50"/>
                    <a:pt x="24" y="55"/>
                    <a:pt x="21" y="62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1" y="85"/>
                    <a:pt x="10" y="93"/>
                    <a:pt x="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25"/>
                    <a:pt x="11" y="132"/>
                    <a:pt x="13" y="138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11" y="158"/>
                    <a:pt x="11" y="158"/>
                    <a:pt x="11" y="158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23" y="161"/>
                    <a:pt x="27" y="168"/>
                    <a:pt x="32" y="174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50" y="191"/>
                    <a:pt x="56" y="195"/>
                    <a:pt x="62" y="198"/>
                  </a:cubicBezTo>
                  <a:cubicBezTo>
                    <a:pt x="58" y="206"/>
                    <a:pt x="58" y="206"/>
                    <a:pt x="58" y="206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8" y="205"/>
                    <a:pt x="78" y="205"/>
                    <a:pt x="78" y="205"/>
                  </a:cubicBezTo>
                  <a:cubicBezTo>
                    <a:pt x="85" y="207"/>
                    <a:pt x="93" y="209"/>
                    <a:pt x="101" y="210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8" y="219"/>
                    <a:pt x="118" y="219"/>
                    <a:pt x="118" y="219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5" y="209"/>
                    <a:pt x="132" y="208"/>
                    <a:pt x="138" y="206"/>
                  </a:cubicBezTo>
                  <a:cubicBezTo>
                    <a:pt x="142" y="214"/>
                    <a:pt x="142" y="214"/>
                    <a:pt x="142" y="214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5" y="199"/>
                    <a:pt x="155" y="199"/>
                    <a:pt x="155" y="199"/>
                  </a:cubicBezTo>
                  <a:cubicBezTo>
                    <a:pt x="162" y="196"/>
                    <a:pt x="168" y="191"/>
                    <a:pt x="174" y="186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87" y="174"/>
                    <a:pt x="187" y="174"/>
                    <a:pt x="187" y="174"/>
                  </a:cubicBezTo>
                  <a:cubicBezTo>
                    <a:pt x="191" y="169"/>
                    <a:pt x="195" y="163"/>
                    <a:pt x="198" y="157"/>
                  </a:cubicBezTo>
                  <a:cubicBezTo>
                    <a:pt x="206" y="161"/>
                    <a:pt x="206" y="161"/>
                    <a:pt x="206" y="161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5" y="141"/>
                    <a:pt x="205" y="141"/>
                    <a:pt x="205" y="141"/>
                  </a:cubicBezTo>
                  <a:cubicBezTo>
                    <a:pt x="207" y="134"/>
                    <a:pt x="209" y="126"/>
                    <a:pt x="210" y="118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19" y="101"/>
                    <a:pt x="219" y="101"/>
                    <a:pt x="219" y="101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9" y="94"/>
                    <a:pt x="208" y="87"/>
                    <a:pt x="206" y="81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08" y="61"/>
                    <a:pt x="208" y="61"/>
                    <a:pt x="208" y="61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196" y="57"/>
                    <a:pt x="192" y="51"/>
                    <a:pt x="187" y="45"/>
                  </a:cubicBezTo>
                  <a:cubicBezTo>
                    <a:pt x="193" y="38"/>
                    <a:pt x="193" y="38"/>
                    <a:pt x="193" y="38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4" y="32"/>
                    <a:pt x="174" y="32"/>
                    <a:pt x="174" y="32"/>
                  </a:cubicBezTo>
                  <a:cubicBezTo>
                    <a:pt x="169" y="28"/>
                    <a:pt x="163" y="24"/>
                    <a:pt x="157" y="21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34" y="11"/>
                    <a:pt x="126" y="10"/>
                    <a:pt x="118" y="9"/>
                  </a:cubicBezTo>
                  <a:cubicBezTo>
                    <a:pt x="118" y="0"/>
                    <a:pt x="118" y="0"/>
                    <a:pt x="1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Freeform 35"/>
          <p:cNvSpPr>
            <a:spLocks noEditPoints="1"/>
          </p:cNvSpPr>
          <p:nvPr/>
        </p:nvSpPr>
        <p:spPr bwMode="auto">
          <a:xfrm>
            <a:off x="5179334" y="4279894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Freeform 35"/>
          <p:cNvSpPr>
            <a:spLocks noEditPoints="1"/>
          </p:cNvSpPr>
          <p:nvPr/>
        </p:nvSpPr>
        <p:spPr bwMode="auto">
          <a:xfrm>
            <a:off x="3914582" y="5548958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35"/>
          <p:cNvSpPr>
            <a:spLocks noEditPoints="1"/>
          </p:cNvSpPr>
          <p:nvPr/>
        </p:nvSpPr>
        <p:spPr bwMode="auto">
          <a:xfrm>
            <a:off x="6425987" y="2978298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Freeform 35"/>
          <p:cNvSpPr>
            <a:spLocks noEditPoints="1"/>
          </p:cNvSpPr>
          <p:nvPr/>
        </p:nvSpPr>
        <p:spPr bwMode="auto">
          <a:xfrm>
            <a:off x="7703171" y="1773061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039376" y="5263923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039376" y="5579447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Freeform 35"/>
          <p:cNvSpPr>
            <a:spLocks noEditPoints="1"/>
          </p:cNvSpPr>
          <p:nvPr/>
        </p:nvSpPr>
        <p:spPr bwMode="auto">
          <a:xfrm rot="5400000">
            <a:off x="4816419" y="5682541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83189" y="2640126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83190" y="2955650"/>
            <a:ext cx="1710121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35"/>
          <p:cNvSpPr>
            <a:spLocks noEditPoints="1"/>
          </p:cNvSpPr>
          <p:nvPr/>
        </p:nvSpPr>
        <p:spPr bwMode="auto">
          <a:xfrm rot="5400000">
            <a:off x="7367531" y="3063069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814372" y="3369508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814372" y="3685033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305271" y="873442"/>
            <a:ext cx="2779683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05271" y="1188966"/>
            <a:ext cx="1689507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35"/>
          <p:cNvSpPr>
            <a:spLocks noEditPoints="1"/>
          </p:cNvSpPr>
          <p:nvPr/>
        </p:nvSpPr>
        <p:spPr bwMode="auto">
          <a:xfrm rot="16200000" flipH="1">
            <a:off x="4452395" y="4084330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35"/>
          <p:cNvSpPr>
            <a:spLocks noEditPoints="1"/>
          </p:cNvSpPr>
          <p:nvPr/>
        </p:nvSpPr>
        <p:spPr bwMode="auto">
          <a:xfrm rot="16200000" flipH="1">
            <a:off x="6956151" y="1567553"/>
            <a:ext cx="263212" cy="164863"/>
          </a:xfrm>
          <a:custGeom>
            <a:avLst/>
            <a:gdLst>
              <a:gd name="T0" fmla="*/ 10 w 193"/>
              <a:gd name="T1" fmla="*/ 0 h 120"/>
              <a:gd name="T2" fmla="*/ 0 w 193"/>
              <a:gd name="T3" fmla="*/ 9 h 120"/>
              <a:gd name="T4" fmla="*/ 10 w 193"/>
              <a:gd name="T5" fmla="*/ 18 h 120"/>
              <a:gd name="T6" fmla="*/ 19 w 193"/>
              <a:gd name="T7" fmla="*/ 9 h 120"/>
              <a:gd name="T8" fmla="*/ 10 w 193"/>
              <a:gd name="T9" fmla="*/ 0 h 120"/>
              <a:gd name="T10" fmla="*/ 145 w 193"/>
              <a:gd name="T11" fmla="*/ 33 h 120"/>
              <a:gd name="T12" fmla="*/ 130 w 193"/>
              <a:gd name="T13" fmla="*/ 48 h 120"/>
              <a:gd name="T14" fmla="*/ 145 w 193"/>
              <a:gd name="T15" fmla="*/ 63 h 120"/>
              <a:gd name="T16" fmla="*/ 160 w 193"/>
              <a:gd name="T17" fmla="*/ 48 h 120"/>
              <a:gd name="T18" fmla="*/ 145 w 193"/>
              <a:gd name="T19" fmla="*/ 33 h 120"/>
              <a:gd name="T20" fmla="*/ 49 w 193"/>
              <a:gd name="T21" fmla="*/ 33 h 120"/>
              <a:gd name="T22" fmla="*/ 34 w 193"/>
              <a:gd name="T23" fmla="*/ 48 h 120"/>
              <a:gd name="T24" fmla="*/ 49 w 193"/>
              <a:gd name="T25" fmla="*/ 63 h 120"/>
              <a:gd name="T26" fmla="*/ 64 w 193"/>
              <a:gd name="T27" fmla="*/ 48 h 120"/>
              <a:gd name="T28" fmla="*/ 49 w 193"/>
              <a:gd name="T29" fmla="*/ 33 h 120"/>
              <a:gd name="T30" fmla="*/ 97 w 193"/>
              <a:gd name="T31" fmla="*/ 73 h 120"/>
              <a:gd name="T32" fmla="*/ 73 w 193"/>
              <a:gd name="T33" fmla="*/ 96 h 120"/>
              <a:gd name="T34" fmla="*/ 97 w 193"/>
              <a:gd name="T35" fmla="*/ 120 h 120"/>
              <a:gd name="T36" fmla="*/ 120 w 193"/>
              <a:gd name="T37" fmla="*/ 96 h 120"/>
              <a:gd name="T38" fmla="*/ 97 w 193"/>
              <a:gd name="T39" fmla="*/ 73 h 120"/>
              <a:gd name="T40" fmla="*/ 184 w 193"/>
              <a:gd name="T41" fmla="*/ 0 h 120"/>
              <a:gd name="T42" fmla="*/ 175 w 193"/>
              <a:gd name="T43" fmla="*/ 9 h 120"/>
              <a:gd name="T44" fmla="*/ 184 w 193"/>
              <a:gd name="T45" fmla="*/ 18 h 120"/>
              <a:gd name="T46" fmla="*/ 193 w 193"/>
              <a:gd name="T47" fmla="*/ 9 h 120"/>
              <a:gd name="T48" fmla="*/ 184 w 193"/>
              <a:gd name="T49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20">
                <a:moveTo>
                  <a:pt x="10" y="0"/>
                </a:moveTo>
                <a:cubicBezTo>
                  <a:pt x="5" y="0"/>
                  <a:pt x="0" y="4"/>
                  <a:pt x="0" y="9"/>
                </a:cubicBezTo>
                <a:cubicBezTo>
                  <a:pt x="0" y="14"/>
                  <a:pt x="5" y="18"/>
                  <a:pt x="10" y="18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5" y="0"/>
                  <a:pt x="10" y="0"/>
                </a:cubicBezTo>
                <a:moveTo>
                  <a:pt x="145" y="33"/>
                </a:moveTo>
                <a:cubicBezTo>
                  <a:pt x="136" y="33"/>
                  <a:pt x="130" y="40"/>
                  <a:pt x="130" y="48"/>
                </a:cubicBezTo>
                <a:cubicBezTo>
                  <a:pt x="130" y="57"/>
                  <a:pt x="136" y="63"/>
                  <a:pt x="145" y="63"/>
                </a:cubicBezTo>
                <a:cubicBezTo>
                  <a:pt x="153" y="63"/>
                  <a:pt x="160" y="57"/>
                  <a:pt x="160" y="48"/>
                </a:cubicBezTo>
                <a:cubicBezTo>
                  <a:pt x="160" y="40"/>
                  <a:pt x="153" y="33"/>
                  <a:pt x="145" y="33"/>
                </a:cubicBezTo>
                <a:moveTo>
                  <a:pt x="49" y="33"/>
                </a:moveTo>
                <a:cubicBezTo>
                  <a:pt x="41" y="33"/>
                  <a:pt x="34" y="40"/>
                  <a:pt x="34" y="48"/>
                </a:cubicBezTo>
                <a:cubicBezTo>
                  <a:pt x="34" y="57"/>
                  <a:pt x="41" y="63"/>
                  <a:pt x="49" y="63"/>
                </a:cubicBezTo>
                <a:cubicBezTo>
                  <a:pt x="57" y="63"/>
                  <a:pt x="64" y="57"/>
                  <a:pt x="64" y="48"/>
                </a:cubicBezTo>
                <a:cubicBezTo>
                  <a:pt x="64" y="40"/>
                  <a:pt x="57" y="33"/>
                  <a:pt x="49" y="33"/>
                </a:cubicBezTo>
                <a:moveTo>
                  <a:pt x="97" y="73"/>
                </a:moveTo>
                <a:cubicBezTo>
                  <a:pt x="84" y="73"/>
                  <a:pt x="73" y="83"/>
                  <a:pt x="73" y="96"/>
                </a:cubicBezTo>
                <a:cubicBezTo>
                  <a:pt x="73" y="109"/>
                  <a:pt x="84" y="120"/>
                  <a:pt x="97" y="120"/>
                </a:cubicBezTo>
                <a:cubicBezTo>
                  <a:pt x="110" y="120"/>
                  <a:pt x="120" y="109"/>
                  <a:pt x="120" y="96"/>
                </a:cubicBezTo>
                <a:cubicBezTo>
                  <a:pt x="120" y="83"/>
                  <a:pt x="110" y="73"/>
                  <a:pt x="97" y="73"/>
                </a:cubicBezTo>
                <a:moveTo>
                  <a:pt x="184" y="0"/>
                </a:moveTo>
                <a:cubicBezTo>
                  <a:pt x="179" y="0"/>
                  <a:pt x="175" y="4"/>
                  <a:pt x="175" y="9"/>
                </a:cubicBezTo>
                <a:cubicBezTo>
                  <a:pt x="175" y="14"/>
                  <a:pt x="179" y="18"/>
                  <a:pt x="184" y="18"/>
                </a:cubicBezTo>
                <a:cubicBezTo>
                  <a:pt x="189" y="18"/>
                  <a:pt x="193" y="14"/>
                  <a:pt x="193" y="9"/>
                </a:cubicBezTo>
                <a:cubicBezTo>
                  <a:pt x="193" y="4"/>
                  <a:pt x="189" y="0"/>
                  <a:pt x="18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541746" y="984793"/>
            <a:ext cx="5109028" cy="5109028"/>
            <a:chOff x="3122613" y="906282"/>
            <a:chExt cx="5428342" cy="5428342"/>
          </a:xfrm>
        </p:grpSpPr>
        <p:sp>
          <p:nvSpPr>
            <p:cNvPr id="6" name="任意多边形 5"/>
            <p:cNvSpPr/>
            <p:nvPr/>
          </p:nvSpPr>
          <p:spPr>
            <a:xfrm rot="10800000">
              <a:off x="3122613" y="2871943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rot="5400000" flipH="1">
              <a:off x="3122611" y="2871944"/>
              <a:ext cx="5428342" cy="1497017"/>
            </a:xfrm>
            <a:custGeom>
              <a:avLst/>
              <a:gdLst>
                <a:gd name="connsiteX0" fmla="*/ 5428342 w 5428342"/>
                <a:gd name="connsiteY0" fmla="*/ 1363579 h 1497017"/>
                <a:gd name="connsiteX1" fmla="*/ 5428342 w 5428342"/>
                <a:gd name="connsiteY1" fmla="*/ 914375 h 1497017"/>
                <a:gd name="connsiteX2" fmla="*/ 5428342 w 5428342"/>
                <a:gd name="connsiteY2" fmla="*/ 135851 h 1497017"/>
                <a:gd name="connsiteX3" fmla="*/ 5294904 w 5428342"/>
                <a:gd name="connsiteY3" fmla="*/ 2413 h 1497017"/>
                <a:gd name="connsiteX4" fmla="*/ 3605041 w 5428342"/>
                <a:gd name="connsiteY4" fmla="*/ 0 h 1497017"/>
                <a:gd name="connsiteX5" fmla="*/ 3392166 w 5428342"/>
                <a:gd name="connsiteY5" fmla="*/ 58972 h 1497017"/>
                <a:gd name="connsiteX6" fmla="*/ 2818407 w 5428342"/>
                <a:gd name="connsiteY6" fmla="*/ 395057 h 1497017"/>
                <a:gd name="connsiteX7" fmla="*/ 2609938 w 5428342"/>
                <a:gd name="connsiteY7" fmla="*/ 395057 h 1497017"/>
                <a:gd name="connsiteX8" fmla="*/ 2214473 w 5428342"/>
                <a:gd name="connsiteY8" fmla="*/ 166869 h 1497017"/>
                <a:gd name="connsiteX9" fmla="*/ 2121315 w 5428342"/>
                <a:gd name="connsiteY9" fmla="*/ 109372 h 1497017"/>
                <a:gd name="connsiteX10" fmla="*/ 2037624 w 5428342"/>
                <a:gd name="connsiteY10" fmla="*/ 58972 h 1497017"/>
                <a:gd name="connsiteX11" fmla="*/ 1824749 w 5428342"/>
                <a:gd name="connsiteY11" fmla="*/ 0 h 1497017"/>
                <a:gd name="connsiteX12" fmla="*/ 1230424 w 5428342"/>
                <a:gd name="connsiteY12" fmla="*/ 849 h 1497017"/>
                <a:gd name="connsiteX13" fmla="*/ 1230424 w 5428342"/>
                <a:gd name="connsiteY13" fmla="*/ 2413 h 1497017"/>
                <a:gd name="connsiteX14" fmla="*/ 133438 w 5428342"/>
                <a:gd name="connsiteY14" fmla="*/ 2413 h 1497017"/>
                <a:gd name="connsiteX15" fmla="*/ 0 w 5428342"/>
                <a:gd name="connsiteY15" fmla="*/ 135851 h 1497017"/>
                <a:gd name="connsiteX16" fmla="*/ 0 w 5428342"/>
                <a:gd name="connsiteY16" fmla="*/ 914375 h 1497017"/>
                <a:gd name="connsiteX17" fmla="*/ 0 w 5428342"/>
                <a:gd name="connsiteY17" fmla="*/ 1363579 h 1497017"/>
                <a:gd name="connsiteX18" fmla="*/ 133438 w 5428342"/>
                <a:gd name="connsiteY18" fmla="*/ 1497017 h 1497017"/>
                <a:gd name="connsiteX19" fmla="*/ 1686405 w 5428342"/>
                <a:gd name="connsiteY19" fmla="*/ 1497017 h 1497017"/>
                <a:gd name="connsiteX20" fmla="*/ 1686405 w 5428342"/>
                <a:gd name="connsiteY20" fmla="*/ 1496820 h 1497017"/>
                <a:gd name="connsiteX21" fmla="*/ 1824749 w 5428342"/>
                <a:gd name="connsiteY21" fmla="*/ 1497017 h 1497017"/>
                <a:gd name="connsiteX22" fmla="*/ 2037624 w 5428342"/>
                <a:gd name="connsiteY22" fmla="*/ 1438045 h 1497017"/>
                <a:gd name="connsiteX23" fmla="*/ 2121315 w 5428342"/>
                <a:gd name="connsiteY23" fmla="*/ 1387645 h 1497017"/>
                <a:gd name="connsiteX24" fmla="*/ 2154423 w 5428342"/>
                <a:gd name="connsiteY24" fmla="*/ 1367211 h 1497017"/>
                <a:gd name="connsiteX25" fmla="*/ 2609938 w 5428342"/>
                <a:gd name="connsiteY25" fmla="*/ 1104373 h 1497017"/>
                <a:gd name="connsiteX26" fmla="*/ 2818407 w 5428342"/>
                <a:gd name="connsiteY26" fmla="*/ 1104373 h 1497017"/>
                <a:gd name="connsiteX27" fmla="*/ 3119246 w 5428342"/>
                <a:gd name="connsiteY27" fmla="*/ 1277961 h 1497017"/>
                <a:gd name="connsiteX28" fmla="*/ 3119246 w 5428342"/>
                <a:gd name="connsiteY28" fmla="*/ 1280155 h 1497017"/>
                <a:gd name="connsiteX29" fmla="*/ 3180682 w 5428342"/>
                <a:gd name="connsiteY29" fmla="*/ 1317854 h 1497017"/>
                <a:gd name="connsiteX30" fmla="*/ 3377450 w 5428342"/>
                <a:gd name="connsiteY30" fmla="*/ 1438045 h 1497017"/>
                <a:gd name="connsiteX31" fmla="*/ 3590324 w 5428342"/>
                <a:gd name="connsiteY31" fmla="*/ 1497017 h 1497017"/>
                <a:gd name="connsiteX32" fmla="*/ 3630476 w 5428342"/>
                <a:gd name="connsiteY32" fmla="*/ 1496960 h 1497017"/>
                <a:gd name="connsiteX33" fmla="*/ 3630476 w 5428342"/>
                <a:gd name="connsiteY33" fmla="*/ 1497017 h 1497017"/>
                <a:gd name="connsiteX34" fmla="*/ 5294904 w 5428342"/>
                <a:gd name="connsiteY34" fmla="*/ 1497017 h 1497017"/>
                <a:gd name="connsiteX35" fmla="*/ 5428342 w 5428342"/>
                <a:gd name="connsiteY35" fmla="*/ 1363579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28342" h="1497017">
                  <a:moveTo>
                    <a:pt x="5428342" y="1363579"/>
                  </a:move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lnTo>
                    <a:pt x="3605041" y="0"/>
                  </a:ln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gradFill flip="none" rotWithShape="1">
                <a:gsLst>
                  <a:gs pos="59000">
                    <a:srgbClr val="FBFBFB"/>
                  </a:gs>
                  <a:gs pos="0">
                    <a:srgbClr val="C7C7C7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圆角矩形 25"/>
            <p:cNvSpPr/>
            <p:nvPr/>
          </p:nvSpPr>
          <p:spPr>
            <a:xfrm rot="16200000" flipH="1" flipV="1">
              <a:off x="4765182" y="1716369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圆角矩形 25"/>
            <p:cNvSpPr/>
            <p:nvPr/>
          </p:nvSpPr>
          <p:spPr>
            <a:xfrm rot="5400000" flipH="1">
              <a:off x="4765182" y="4488218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25"/>
            <p:cNvSpPr/>
            <p:nvPr/>
          </p:nvSpPr>
          <p:spPr>
            <a:xfrm flipH="1">
              <a:off x="615851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圆角矩形 25"/>
            <p:cNvSpPr/>
            <p:nvPr/>
          </p:nvSpPr>
          <p:spPr>
            <a:xfrm>
              <a:off x="3376845" y="3102292"/>
              <a:ext cx="2143202" cy="1036320"/>
            </a:xfrm>
            <a:custGeom>
              <a:avLst/>
              <a:gdLst>
                <a:gd name="connsiteX0" fmla="*/ 0 w 1706671"/>
                <a:gd name="connsiteY0" fmla="*/ 129861 h 1036320"/>
                <a:gd name="connsiteX1" fmla="*/ 129861 w 1706671"/>
                <a:gd name="connsiteY1" fmla="*/ 0 h 1036320"/>
                <a:gd name="connsiteX2" fmla="*/ 1576810 w 1706671"/>
                <a:gd name="connsiteY2" fmla="*/ 0 h 1036320"/>
                <a:gd name="connsiteX3" fmla="*/ 1706671 w 1706671"/>
                <a:gd name="connsiteY3" fmla="*/ 129861 h 1036320"/>
                <a:gd name="connsiteX4" fmla="*/ 1706671 w 1706671"/>
                <a:gd name="connsiteY4" fmla="*/ 906459 h 1036320"/>
                <a:gd name="connsiteX5" fmla="*/ 1576810 w 1706671"/>
                <a:gd name="connsiteY5" fmla="*/ 1036320 h 1036320"/>
                <a:gd name="connsiteX6" fmla="*/ 129861 w 1706671"/>
                <a:gd name="connsiteY6" fmla="*/ 1036320 h 1036320"/>
                <a:gd name="connsiteX7" fmla="*/ 0 w 1706671"/>
                <a:gd name="connsiteY7" fmla="*/ 906459 h 1036320"/>
                <a:gd name="connsiteX8" fmla="*/ 0 w 1706671"/>
                <a:gd name="connsiteY8" fmla="*/ 129861 h 1036320"/>
                <a:gd name="connsiteX0-1" fmla="*/ 0 w 2114558"/>
                <a:gd name="connsiteY0-2" fmla="*/ 129861 h 1036320"/>
                <a:gd name="connsiteX1-3" fmla="*/ 129861 w 2114558"/>
                <a:gd name="connsiteY1-4" fmla="*/ 0 h 1036320"/>
                <a:gd name="connsiteX2-5" fmla="*/ 1576810 w 2114558"/>
                <a:gd name="connsiteY2-6" fmla="*/ 0 h 1036320"/>
                <a:gd name="connsiteX3-7" fmla="*/ 1706671 w 2114558"/>
                <a:gd name="connsiteY3-8" fmla="*/ 129861 h 1036320"/>
                <a:gd name="connsiteX4-9" fmla="*/ 2114550 w 2114558"/>
                <a:gd name="connsiteY4-10" fmla="*/ 509588 h 1036320"/>
                <a:gd name="connsiteX5-11" fmla="*/ 1706671 w 2114558"/>
                <a:gd name="connsiteY5-12" fmla="*/ 906459 h 1036320"/>
                <a:gd name="connsiteX6-13" fmla="*/ 1576810 w 2114558"/>
                <a:gd name="connsiteY6-14" fmla="*/ 1036320 h 1036320"/>
                <a:gd name="connsiteX7-15" fmla="*/ 129861 w 2114558"/>
                <a:gd name="connsiteY7-16" fmla="*/ 1036320 h 1036320"/>
                <a:gd name="connsiteX8-17" fmla="*/ 0 w 2114558"/>
                <a:gd name="connsiteY8-18" fmla="*/ 906459 h 1036320"/>
                <a:gd name="connsiteX9" fmla="*/ 0 w 2114558"/>
                <a:gd name="connsiteY9" fmla="*/ 129861 h 1036320"/>
                <a:gd name="connsiteX0-19" fmla="*/ 0 w 2114560"/>
                <a:gd name="connsiteY0-20" fmla="*/ 129861 h 1036320"/>
                <a:gd name="connsiteX1-21" fmla="*/ 129861 w 2114560"/>
                <a:gd name="connsiteY1-22" fmla="*/ 0 h 1036320"/>
                <a:gd name="connsiteX2-23" fmla="*/ 1576810 w 2114560"/>
                <a:gd name="connsiteY2-24" fmla="*/ 0 h 1036320"/>
                <a:gd name="connsiteX3-25" fmla="*/ 1778109 w 2114560"/>
                <a:gd name="connsiteY3-26" fmla="*/ 148911 h 1036320"/>
                <a:gd name="connsiteX4-27" fmla="*/ 2114550 w 2114560"/>
                <a:gd name="connsiteY4-28" fmla="*/ 509588 h 1036320"/>
                <a:gd name="connsiteX5-29" fmla="*/ 1706671 w 2114560"/>
                <a:gd name="connsiteY5-30" fmla="*/ 906459 h 1036320"/>
                <a:gd name="connsiteX6-31" fmla="*/ 1576810 w 2114560"/>
                <a:gd name="connsiteY6-32" fmla="*/ 1036320 h 1036320"/>
                <a:gd name="connsiteX7-33" fmla="*/ 129861 w 2114560"/>
                <a:gd name="connsiteY7-34" fmla="*/ 1036320 h 1036320"/>
                <a:gd name="connsiteX8-35" fmla="*/ 0 w 2114560"/>
                <a:gd name="connsiteY8-36" fmla="*/ 906459 h 1036320"/>
                <a:gd name="connsiteX9-37" fmla="*/ 0 w 2114560"/>
                <a:gd name="connsiteY9-38" fmla="*/ 129861 h 1036320"/>
                <a:gd name="connsiteX0-39" fmla="*/ 0 w 2114567"/>
                <a:gd name="connsiteY0-40" fmla="*/ 129861 h 1036320"/>
                <a:gd name="connsiteX1-41" fmla="*/ 129861 w 2114567"/>
                <a:gd name="connsiteY1-42" fmla="*/ 0 h 1036320"/>
                <a:gd name="connsiteX2-43" fmla="*/ 1576810 w 2114567"/>
                <a:gd name="connsiteY2-44" fmla="*/ 0 h 1036320"/>
                <a:gd name="connsiteX3-45" fmla="*/ 1778109 w 2114567"/>
                <a:gd name="connsiteY3-46" fmla="*/ 148911 h 1036320"/>
                <a:gd name="connsiteX4-47" fmla="*/ 2114550 w 2114567"/>
                <a:gd name="connsiteY4-48" fmla="*/ 509588 h 1036320"/>
                <a:gd name="connsiteX5-49" fmla="*/ 1706671 w 2114567"/>
                <a:gd name="connsiteY5-50" fmla="*/ 906459 h 1036320"/>
                <a:gd name="connsiteX6-51" fmla="*/ 1576810 w 2114567"/>
                <a:gd name="connsiteY6-52" fmla="*/ 1036320 h 1036320"/>
                <a:gd name="connsiteX7-53" fmla="*/ 129861 w 2114567"/>
                <a:gd name="connsiteY7-54" fmla="*/ 1036320 h 1036320"/>
                <a:gd name="connsiteX8-55" fmla="*/ 0 w 2114567"/>
                <a:gd name="connsiteY8-56" fmla="*/ 906459 h 1036320"/>
                <a:gd name="connsiteX9-57" fmla="*/ 0 w 2114567"/>
                <a:gd name="connsiteY9-58" fmla="*/ 129861 h 1036320"/>
                <a:gd name="connsiteX0-59" fmla="*/ 0 w 2114568"/>
                <a:gd name="connsiteY0-60" fmla="*/ 129861 h 1036320"/>
                <a:gd name="connsiteX1-61" fmla="*/ 129861 w 2114568"/>
                <a:gd name="connsiteY1-62" fmla="*/ 0 h 1036320"/>
                <a:gd name="connsiteX2-63" fmla="*/ 1576810 w 2114568"/>
                <a:gd name="connsiteY2-64" fmla="*/ 0 h 1036320"/>
                <a:gd name="connsiteX3-65" fmla="*/ 1782872 w 2114568"/>
                <a:gd name="connsiteY3-66" fmla="*/ 129861 h 1036320"/>
                <a:gd name="connsiteX4-67" fmla="*/ 2114550 w 2114568"/>
                <a:gd name="connsiteY4-68" fmla="*/ 509588 h 1036320"/>
                <a:gd name="connsiteX5-69" fmla="*/ 1706671 w 2114568"/>
                <a:gd name="connsiteY5-70" fmla="*/ 906459 h 1036320"/>
                <a:gd name="connsiteX6-71" fmla="*/ 1576810 w 2114568"/>
                <a:gd name="connsiteY6-72" fmla="*/ 1036320 h 1036320"/>
                <a:gd name="connsiteX7-73" fmla="*/ 129861 w 2114568"/>
                <a:gd name="connsiteY7-74" fmla="*/ 1036320 h 1036320"/>
                <a:gd name="connsiteX8-75" fmla="*/ 0 w 2114568"/>
                <a:gd name="connsiteY8-76" fmla="*/ 906459 h 1036320"/>
                <a:gd name="connsiteX9-77" fmla="*/ 0 w 2114568"/>
                <a:gd name="connsiteY9-78" fmla="*/ 129861 h 1036320"/>
                <a:gd name="connsiteX0-79" fmla="*/ 0 w 2114568"/>
                <a:gd name="connsiteY0-80" fmla="*/ 129861 h 1036320"/>
                <a:gd name="connsiteX1-81" fmla="*/ 129861 w 2114568"/>
                <a:gd name="connsiteY1-82" fmla="*/ 0 h 1036320"/>
                <a:gd name="connsiteX2-83" fmla="*/ 1576810 w 2114568"/>
                <a:gd name="connsiteY2-84" fmla="*/ 0 h 1036320"/>
                <a:gd name="connsiteX3-85" fmla="*/ 1782872 w 2114568"/>
                <a:gd name="connsiteY3-86" fmla="*/ 129861 h 1036320"/>
                <a:gd name="connsiteX4-87" fmla="*/ 2114550 w 2114568"/>
                <a:gd name="connsiteY4-88" fmla="*/ 509588 h 1036320"/>
                <a:gd name="connsiteX5-89" fmla="*/ 1706671 w 2114568"/>
                <a:gd name="connsiteY5-90" fmla="*/ 906459 h 1036320"/>
                <a:gd name="connsiteX6-91" fmla="*/ 1576810 w 2114568"/>
                <a:gd name="connsiteY6-92" fmla="*/ 1036320 h 1036320"/>
                <a:gd name="connsiteX7-93" fmla="*/ 129861 w 2114568"/>
                <a:gd name="connsiteY7-94" fmla="*/ 1036320 h 1036320"/>
                <a:gd name="connsiteX8-95" fmla="*/ 0 w 2114568"/>
                <a:gd name="connsiteY8-96" fmla="*/ 906459 h 1036320"/>
                <a:gd name="connsiteX9-97" fmla="*/ 0 w 2114568"/>
                <a:gd name="connsiteY9-98" fmla="*/ 129861 h 1036320"/>
                <a:gd name="connsiteX0-99" fmla="*/ 0 w 2114571"/>
                <a:gd name="connsiteY0-100" fmla="*/ 129861 h 1036320"/>
                <a:gd name="connsiteX1-101" fmla="*/ 129861 w 2114571"/>
                <a:gd name="connsiteY1-102" fmla="*/ 0 h 1036320"/>
                <a:gd name="connsiteX2-103" fmla="*/ 1576810 w 2114571"/>
                <a:gd name="connsiteY2-104" fmla="*/ 0 h 1036320"/>
                <a:gd name="connsiteX3-105" fmla="*/ 1811447 w 2114571"/>
                <a:gd name="connsiteY3-106" fmla="*/ 120336 h 1036320"/>
                <a:gd name="connsiteX4-107" fmla="*/ 2114550 w 2114571"/>
                <a:gd name="connsiteY4-108" fmla="*/ 509588 h 1036320"/>
                <a:gd name="connsiteX5-109" fmla="*/ 1706671 w 2114571"/>
                <a:gd name="connsiteY5-110" fmla="*/ 906459 h 1036320"/>
                <a:gd name="connsiteX6-111" fmla="*/ 1576810 w 2114571"/>
                <a:gd name="connsiteY6-112" fmla="*/ 1036320 h 1036320"/>
                <a:gd name="connsiteX7-113" fmla="*/ 129861 w 2114571"/>
                <a:gd name="connsiteY7-114" fmla="*/ 1036320 h 1036320"/>
                <a:gd name="connsiteX8-115" fmla="*/ 0 w 2114571"/>
                <a:gd name="connsiteY8-116" fmla="*/ 906459 h 1036320"/>
                <a:gd name="connsiteX9-117" fmla="*/ 0 w 2114571"/>
                <a:gd name="connsiteY9-118" fmla="*/ 129861 h 1036320"/>
                <a:gd name="connsiteX0-119" fmla="*/ 0 w 2114571"/>
                <a:gd name="connsiteY0-120" fmla="*/ 129861 h 1036320"/>
                <a:gd name="connsiteX1-121" fmla="*/ 129861 w 2114571"/>
                <a:gd name="connsiteY1-122" fmla="*/ 0 h 1036320"/>
                <a:gd name="connsiteX2-123" fmla="*/ 1576810 w 2114571"/>
                <a:gd name="connsiteY2-124" fmla="*/ 0 h 1036320"/>
                <a:gd name="connsiteX3-125" fmla="*/ 1811447 w 2114571"/>
                <a:gd name="connsiteY3-126" fmla="*/ 120336 h 1036320"/>
                <a:gd name="connsiteX4-127" fmla="*/ 2114550 w 2114571"/>
                <a:gd name="connsiteY4-128" fmla="*/ 509588 h 1036320"/>
                <a:gd name="connsiteX5-129" fmla="*/ 1706671 w 2114571"/>
                <a:gd name="connsiteY5-130" fmla="*/ 906459 h 1036320"/>
                <a:gd name="connsiteX6-131" fmla="*/ 1576810 w 2114571"/>
                <a:gd name="connsiteY6-132" fmla="*/ 1036320 h 1036320"/>
                <a:gd name="connsiteX7-133" fmla="*/ 129861 w 2114571"/>
                <a:gd name="connsiteY7-134" fmla="*/ 1036320 h 1036320"/>
                <a:gd name="connsiteX8-135" fmla="*/ 0 w 2114571"/>
                <a:gd name="connsiteY8-136" fmla="*/ 906459 h 1036320"/>
                <a:gd name="connsiteX9-137" fmla="*/ 0 w 2114571"/>
                <a:gd name="connsiteY9-138" fmla="*/ 129861 h 1036320"/>
                <a:gd name="connsiteX0-139" fmla="*/ 0 w 2114581"/>
                <a:gd name="connsiteY0-140" fmla="*/ 129861 h 1036320"/>
                <a:gd name="connsiteX1-141" fmla="*/ 129861 w 2114581"/>
                <a:gd name="connsiteY1-142" fmla="*/ 0 h 1036320"/>
                <a:gd name="connsiteX2-143" fmla="*/ 1576810 w 2114581"/>
                <a:gd name="connsiteY2-144" fmla="*/ 0 h 1036320"/>
                <a:gd name="connsiteX3-145" fmla="*/ 1811447 w 2114581"/>
                <a:gd name="connsiteY3-146" fmla="*/ 120336 h 1036320"/>
                <a:gd name="connsiteX4-147" fmla="*/ 2114550 w 2114581"/>
                <a:gd name="connsiteY4-148" fmla="*/ 509588 h 1036320"/>
                <a:gd name="connsiteX5-149" fmla="*/ 1706671 w 2114581"/>
                <a:gd name="connsiteY5-150" fmla="*/ 906459 h 1036320"/>
                <a:gd name="connsiteX6-151" fmla="*/ 1576810 w 2114581"/>
                <a:gd name="connsiteY6-152" fmla="*/ 1036320 h 1036320"/>
                <a:gd name="connsiteX7-153" fmla="*/ 129861 w 2114581"/>
                <a:gd name="connsiteY7-154" fmla="*/ 1036320 h 1036320"/>
                <a:gd name="connsiteX8-155" fmla="*/ 0 w 2114581"/>
                <a:gd name="connsiteY8-156" fmla="*/ 906459 h 1036320"/>
                <a:gd name="connsiteX9-157" fmla="*/ 0 w 2114581"/>
                <a:gd name="connsiteY9-158" fmla="*/ 129861 h 1036320"/>
                <a:gd name="connsiteX0-159" fmla="*/ 0 w 2114586"/>
                <a:gd name="connsiteY0-160" fmla="*/ 129861 h 1036320"/>
                <a:gd name="connsiteX1-161" fmla="*/ 129861 w 2114586"/>
                <a:gd name="connsiteY1-162" fmla="*/ 0 h 1036320"/>
                <a:gd name="connsiteX2-163" fmla="*/ 1576810 w 2114586"/>
                <a:gd name="connsiteY2-164" fmla="*/ 0 h 1036320"/>
                <a:gd name="connsiteX3-165" fmla="*/ 1811447 w 2114586"/>
                <a:gd name="connsiteY3-166" fmla="*/ 120336 h 1036320"/>
                <a:gd name="connsiteX4-167" fmla="*/ 2114550 w 2114586"/>
                <a:gd name="connsiteY4-168" fmla="*/ 509588 h 1036320"/>
                <a:gd name="connsiteX5-169" fmla="*/ 1706671 w 2114586"/>
                <a:gd name="connsiteY5-170" fmla="*/ 906459 h 1036320"/>
                <a:gd name="connsiteX6-171" fmla="*/ 1576810 w 2114586"/>
                <a:gd name="connsiteY6-172" fmla="*/ 1036320 h 1036320"/>
                <a:gd name="connsiteX7-173" fmla="*/ 129861 w 2114586"/>
                <a:gd name="connsiteY7-174" fmla="*/ 1036320 h 1036320"/>
                <a:gd name="connsiteX8-175" fmla="*/ 0 w 2114586"/>
                <a:gd name="connsiteY8-176" fmla="*/ 906459 h 1036320"/>
                <a:gd name="connsiteX9-177" fmla="*/ 0 w 2114586"/>
                <a:gd name="connsiteY9-178" fmla="*/ 129861 h 1036320"/>
                <a:gd name="connsiteX0-179" fmla="*/ 0 w 2114586"/>
                <a:gd name="connsiteY0-180" fmla="*/ 129861 h 1036320"/>
                <a:gd name="connsiteX1-181" fmla="*/ 129861 w 2114586"/>
                <a:gd name="connsiteY1-182" fmla="*/ 0 h 1036320"/>
                <a:gd name="connsiteX2-183" fmla="*/ 1576810 w 2114586"/>
                <a:gd name="connsiteY2-184" fmla="*/ 0 h 1036320"/>
                <a:gd name="connsiteX3-185" fmla="*/ 1811447 w 2114586"/>
                <a:gd name="connsiteY3-186" fmla="*/ 120336 h 1036320"/>
                <a:gd name="connsiteX4-187" fmla="*/ 2114550 w 2114586"/>
                <a:gd name="connsiteY4-188" fmla="*/ 509588 h 1036320"/>
                <a:gd name="connsiteX5-189" fmla="*/ 1706671 w 2114586"/>
                <a:gd name="connsiteY5-190" fmla="*/ 906459 h 1036320"/>
                <a:gd name="connsiteX6-191" fmla="*/ 1576810 w 2114586"/>
                <a:gd name="connsiteY6-192" fmla="*/ 1036320 h 1036320"/>
                <a:gd name="connsiteX7-193" fmla="*/ 129861 w 2114586"/>
                <a:gd name="connsiteY7-194" fmla="*/ 1036320 h 1036320"/>
                <a:gd name="connsiteX8-195" fmla="*/ 0 w 2114586"/>
                <a:gd name="connsiteY8-196" fmla="*/ 906459 h 1036320"/>
                <a:gd name="connsiteX9-197" fmla="*/ 0 w 2114586"/>
                <a:gd name="connsiteY9-198" fmla="*/ 129861 h 1036320"/>
                <a:gd name="connsiteX0-199" fmla="*/ 0 w 2114586"/>
                <a:gd name="connsiteY0-200" fmla="*/ 129861 h 1036320"/>
                <a:gd name="connsiteX1-201" fmla="*/ 129861 w 2114586"/>
                <a:gd name="connsiteY1-202" fmla="*/ 0 h 1036320"/>
                <a:gd name="connsiteX2-203" fmla="*/ 1576810 w 2114586"/>
                <a:gd name="connsiteY2-204" fmla="*/ 0 h 1036320"/>
                <a:gd name="connsiteX3-205" fmla="*/ 1811447 w 2114586"/>
                <a:gd name="connsiteY3-206" fmla="*/ 120336 h 1036320"/>
                <a:gd name="connsiteX4-207" fmla="*/ 2114550 w 2114586"/>
                <a:gd name="connsiteY4-208" fmla="*/ 509588 h 1036320"/>
                <a:gd name="connsiteX5-209" fmla="*/ 1706671 w 2114586"/>
                <a:gd name="connsiteY5-210" fmla="*/ 906459 h 1036320"/>
                <a:gd name="connsiteX6-211" fmla="*/ 1576810 w 2114586"/>
                <a:gd name="connsiteY6-212" fmla="*/ 1036320 h 1036320"/>
                <a:gd name="connsiteX7-213" fmla="*/ 129861 w 2114586"/>
                <a:gd name="connsiteY7-214" fmla="*/ 1036320 h 1036320"/>
                <a:gd name="connsiteX8-215" fmla="*/ 0 w 2114586"/>
                <a:gd name="connsiteY8-216" fmla="*/ 906459 h 1036320"/>
                <a:gd name="connsiteX9-217" fmla="*/ 0 w 2114586"/>
                <a:gd name="connsiteY9-218" fmla="*/ 129861 h 1036320"/>
                <a:gd name="connsiteX0-219" fmla="*/ 0 w 2114586"/>
                <a:gd name="connsiteY0-220" fmla="*/ 129861 h 1036320"/>
                <a:gd name="connsiteX1-221" fmla="*/ 129861 w 2114586"/>
                <a:gd name="connsiteY1-222" fmla="*/ 0 h 1036320"/>
                <a:gd name="connsiteX2-223" fmla="*/ 1576810 w 2114586"/>
                <a:gd name="connsiteY2-224" fmla="*/ 0 h 1036320"/>
                <a:gd name="connsiteX3-225" fmla="*/ 1811447 w 2114586"/>
                <a:gd name="connsiteY3-226" fmla="*/ 120336 h 1036320"/>
                <a:gd name="connsiteX4-227" fmla="*/ 2114550 w 2114586"/>
                <a:gd name="connsiteY4-228" fmla="*/ 509588 h 1036320"/>
                <a:gd name="connsiteX5-229" fmla="*/ 1749534 w 2114586"/>
                <a:gd name="connsiteY5-230" fmla="*/ 930271 h 1036320"/>
                <a:gd name="connsiteX6-231" fmla="*/ 1576810 w 2114586"/>
                <a:gd name="connsiteY6-232" fmla="*/ 1036320 h 1036320"/>
                <a:gd name="connsiteX7-233" fmla="*/ 129861 w 2114586"/>
                <a:gd name="connsiteY7-234" fmla="*/ 1036320 h 1036320"/>
                <a:gd name="connsiteX8-235" fmla="*/ 0 w 2114586"/>
                <a:gd name="connsiteY8-236" fmla="*/ 906459 h 1036320"/>
                <a:gd name="connsiteX9-237" fmla="*/ 0 w 2114586"/>
                <a:gd name="connsiteY9-238" fmla="*/ 129861 h 1036320"/>
                <a:gd name="connsiteX0-239" fmla="*/ 0 w 2114586"/>
                <a:gd name="connsiteY0-240" fmla="*/ 129861 h 1036320"/>
                <a:gd name="connsiteX1-241" fmla="*/ 129861 w 2114586"/>
                <a:gd name="connsiteY1-242" fmla="*/ 0 h 1036320"/>
                <a:gd name="connsiteX2-243" fmla="*/ 1576810 w 2114586"/>
                <a:gd name="connsiteY2-244" fmla="*/ 0 h 1036320"/>
                <a:gd name="connsiteX3-245" fmla="*/ 1811447 w 2114586"/>
                <a:gd name="connsiteY3-246" fmla="*/ 120336 h 1036320"/>
                <a:gd name="connsiteX4-247" fmla="*/ 2114550 w 2114586"/>
                <a:gd name="connsiteY4-248" fmla="*/ 509588 h 1036320"/>
                <a:gd name="connsiteX5-249" fmla="*/ 1749534 w 2114586"/>
                <a:gd name="connsiteY5-250" fmla="*/ 930271 h 1036320"/>
                <a:gd name="connsiteX6-251" fmla="*/ 1576810 w 2114586"/>
                <a:gd name="connsiteY6-252" fmla="*/ 1036320 h 1036320"/>
                <a:gd name="connsiteX7-253" fmla="*/ 129861 w 2114586"/>
                <a:gd name="connsiteY7-254" fmla="*/ 1036320 h 1036320"/>
                <a:gd name="connsiteX8-255" fmla="*/ 0 w 2114586"/>
                <a:gd name="connsiteY8-256" fmla="*/ 906459 h 1036320"/>
                <a:gd name="connsiteX9-257" fmla="*/ 0 w 2114586"/>
                <a:gd name="connsiteY9-258" fmla="*/ 129861 h 1036320"/>
                <a:gd name="connsiteX0-259" fmla="*/ 0 w 2114586"/>
                <a:gd name="connsiteY0-260" fmla="*/ 129861 h 1036320"/>
                <a:gd name="connsiteX1-261" fmla="*/ 129861 w 2114586"/>
                <a:gd name="connsiteY1-262" fmla="*/ 0 h 1036320"/>
                <a:gd name="connsiteX2-263" fmla="*/ 1576810 w 2114586"/>
                <a:gd name="connsiteY2-264" fmla="*/ 0 h 1036320"/>
                <a:gd name="connsiteX3-265" fmla="*/ 1811447 w 2114586"/>
                <a:gd name="connsiteY3-266" fmla="*/ 120336 h 1036320"/>
                <a:gd name="connsiteX4-267" fmla="*/ 2114550 w 2114586"/>
                <a:gd name="connsiteY4-268" fmla="*/ 509588 h 1036320"/>
                <a:gd name="connsiteX5-269" fmla="*/ 1749534 w 2114586"/>
                <a:gd name="connsiteY5-270" fmla="*/ 930271 h 1036320"/>
                <a:gd name="connsiteX6-271" fmla="*/ 1576810 w 2114586"/>
                <a:gd name="connsiteY6-272" fmla="*/ 1036320 h 1036320"/>
                <a:gd name="connsiteX7-273" fmla="*/ 129861 w 2114586"/>
                <a:gd name="connsiteY7-274" fmla="*/ 1036320 h 1036320"/>
                <a:gd name="connsiteX8-275" fmla="*/ 0 w 2114586"/>
                <a:gd name="connsiteY8-276" fmla="*/ 906459 h 1036320"/>
                <a:gd name="connsiteX9-277" fmla="*/ 0 w 2114586"/>
                <a:gd name="connsiteY9-278" fmla="*/ 129861 h 1036320"/>
                <a:gd name="connsiteX0-279" fmla="*/ 0 w 2114598"/>
                <a:gd name="connsiteY0-280" fmla="*/ 129861 h 1036320"/>
                <a:gd name="connsiteX1-281" fmla="*/ 129861 w 2114598"/>
                <a:gd name="connsiteY1-282" fmla="*/ 0 h 1036320"/>
                <a:gd name="connsiteX2-283" fmla="*/ 1576810 w 2114598"/>
                <a:gd name="connsiteY2-284" fmla="*/ 0 h 1036320"/>
                <a:gd name="connsiteX3-285" fmla="*/ 1811447 w 2114598"/>
                <a:gd name="connsiteY3-286" fmla="*/ 120336 h 1036320"/>
                <a:gd name="connsiteX4-287" fmla="*/ 2114550 w 2114598"/>
                <a:gd name="connsiteY4-288" fmla="*/ 509588 h 1036320"/>
                <a:gd name="connsiteX5-289" fmla="*/ 1782871 w 2114598"/>
                <a:gd name="connsiteY5-290" fmla="*/ 939796 h 1036320"/>
                <a:gd name="connsiteX6-291" fmla="*/ 1576810 w 2114598"/>
                <a:gd name="connsiteY6-292" fmla="*/ 1036320 h 1036320"/>
                <a:gd name="connsiteX7-293" fmla="*/ 129861 w 2114598"/>
                <a:gd name="connsiteY7-294" fmla="*/ 1036320 h 1036320"/>
                <a:gd name="connsiteX8-295" fmla="*/ 0 w 2114598"/>
                <a:gd name="connsiteY8-296" fmla="*/ 906459 h 1036320"/>
                <a:gd name="connsiteX9-297" fmla="*/ 0 w 2114598"/>
                <a:gd name="connsiteY9-298" fmla="*/ 129861 h 1036320"/>
                <a:gd name="connsiteX0-299" fmla="*/ 0 w 2114598"/>
                <a:gd name="connsiteY0-300" fmla="*/ 129861 h 1036320"/>
                <a:gd name="connsiteX1-301" fmla="*/ 129861 w 2114598"/>
                <a:gd name="connsiteY1-302" fmla="*/ 0 h 1036320"/>
                <a:gd name="connsiteX2-303" fmla="*/ 1576810 w 2114598"/>
                <a:gd name="connsiteY2-304" fmla="*/ 0 h 1036320"/>
                <a:gd name="connsiteX3-305" fmla="*/ 1811447 w 2114598"/>
                <a:gd name="connsiteY3-306" fmla="*/ 120336 h 1036320"/>
                <a:gd name="connsiteX4-307" fmla="*/ 2114550 w 2114598"/>
                <a:gd name="connsiteY4-308" fmla="*/ 509588 h 1036320"/>
                <a:gd name="connsiteX5-309" fmla="*/ 1782871 w 2114598"/>
                <a:gd name="connsiteY5-310" fmla="*/ 939796 h 1036320"/>
                <a:gd name="connsiteX6-311" fmla="*/ 1576810 w 2114598"/>
                <a:gd name="connsiteY6-312" fmla="*/ 1036320 h 1036320"/>
                <a:gd name="connsiteX7-313" fmla="*/ 129861 w 2114598"/>
                <a:gd name="connsiteY7-314" fmla="*/ 1036320 h 1036320"/>
                <a:gd name="connsiteX8-315" fmla="*/ 0 w 2114598"/>
                <a:gd name="connsiteY8-316" fmla="*/ 906459 h 1036320"/>
                <a:gd name="connsiteX9-317" fmla="*/ 0 w 2114598"/>
                <a:gd name="connsiteY9-318" fmla="*/ 129861 h 1036320"/>
                <a:gd name="connsiteX0-319" fmla="*/ 0 w 2114614"/>
                <a:gd name="connsiteY0-320" fmla="*/ 129861 h 1036320"/>
                <a:gd name="connsiteX1-321" fmla="*/ 129861 w 2114614"/>
                <a:gd name="connsiteY1-322" fmla="*/ 0 h 1036320"/>
                <a:gd name="connsiteX2-323" fmla="*/ 1576810 w 2114614"/>
                <a:gd name="connsiteY2-324" fmla="*/ 0 h 1036320"/>
                <a:gd name="connsiteX3-325" fmla="*/ 1811447 w 2114614"/>
                <a:gd name="connsiteY3-326" fmla="*/ 120336 h 1036320"/>
                <a:gd name="connsiteX4-327" fmla="*/ 2114550 w 2114614"/>
                <a:gd name="connsiteY4-328" fmla="*/ 509588 h 1036320"/>
                <a:gd name="connsiteX5-329" fmla="*/ 1782871 w 2114614"/>
                <a:gd name="connsiteY5-330" fmla="*/ 939796 h 1036320"/>
                <a:gd name="connsiteX6-331" fmla="*/ 1576810 w 2114614"/>
                <a:gd name="connsiteY6-332" fmla="*/ 1036320 h 1036320"/>
                <a:gd name="connsiteX7-333" fmla="*/ 129861 w 2114614"/>
                <a:gd name="connsiteY7-334" fmla="*/ 1036320 h 1036320"/>
                <a:gd name="connsiteX8-335" fmla="*/ 0 w 2114614"/>
                <a:gd name="connsiteY8-336" fmla="*/ 906459 h 1036320"/>
                <a:gd name="connsiteX9-337" fmla="*/ 0 w 2114614"/>
                <a:gd name="connsiteY9-338" fmla="*/ 129861 h 1036320"/>
                <a:gd name="connsiteX0-339" fmla="*/ 0 w 2114586"/>
                <a:gd name="connsiteY0-340" fmla="*/ 129861 h 1036320"/>
                <a:gd name="connsiteX1-341" fmla="*/ 129861 w 2114586"/>
                <a:gd name="connsiteY1-342" fmla="*/ 0 h 1036320"/>
                <a:gd name="connsiteX2-343" fmla="*/ 1576810 w 2114586"/>
                <a:gd name="connsiteY2-344" fmla="*/ 0 h 1036320"/>
                <a:gd name="connsiteX3-345" fmla="*/ 1811447 w 2114586"/>
                <a:gd name="connsiteY3-346" fmla="*/ 120336 h 1036320"/>
                <a:gd name="connsiteX4-347" fmla="*/ 2114550 w 2114586"/>
                <a:gd name="connsiteY4-348" fmla="*/ 509588 h 1036320"/>
                <a:gd name="connsiteX5-349" fmla="*/ 1782871 w 2114586"/>
                <a:gd name="connsiteY5-350" fmla="*/ 939796 h 1036320"/>
                <a:gd name="connsiteX6-351" fmla="*/ 1576810 w 2114586"/>
                <a:gd name="connsiteY6-352" fmla="*/ 1036320 h 1036320"/>
                <a:gd name="connsiteX7-353" fmla="*/ 129861 w 2114586"/>
                <a:gd name="connsiteY7-354" fmla="*/ 1036320 h 1036320"/>
                <a:gd name="connsiteX8-355" fmla="*/ 0 w 2114586"/>
                <a:gd name="connsiteY8-356" fmla="*/ 906459 h 1036320"/>
                <a:gd name="connsiteX9-357" fmla="*/ 0 w 2114586"/>
                <a:gd name="connsiteY9-358" fmla="*/ 129861 h 1036320"/>
                <a:gd name="connsiteX0-359" fmla="*/ 0 w 2114586"/>
                <a:gd name="connsiteY0-360" fmla="*/ 129861 h 1036320"/>
                <a:gd name="connsiteX1-361" fmla="*/ 129861 w 2114586"/>
                <a:gd name="connsiteY1-362" fmla="*/ 0 h 1036320"/>
                <a:gd name="connsiteX2-363" fmla="*/ 1576810 w 2114586"/>
                <a:gd name="connsiteY2-364" fmla="*/ 0 h 1036320"/>
                <a:gd name="connsiteX3-365" fmla="*/ 1811447 w 2114586"/>
                <a:gd name="connsiteY3-366" fmla="*/ 120336 h 1036320"/>
                <a:gd name="connsiteX4-367" fmla="*/ 2114550 w 2114586"/>
                <a:gd name="connsiteY4-368" fmla="*/ 509588 h 1036320"/>
                <a:gd name="connsiteX5-369" fmla="*/ 1806683 w 2114586"/>
                <a:gd name="connsiteY5-370" fmla="*/ 944558 h 1036320"/>
                <a:gd name="connsiteX6-371" fmla="*/ 1576810 w 2114586"/>
                <a:gd name="connsiteY6-372" fmla="*/ 1036320 h 1036320"/>
                <a:gd name="connsiteX7-373" fmla="*/ 129861 w 2114586"/>
                <a:gd name="connsiteY7-374" fmla="*/ 1036320 h 1036320"/>
                <a:gd name="connsiteX8-375" fmla="*/ 0 w 2114586"/>
                <a:gd name="connsiteY8-376" fmla="*/ 906459 h 1036320"/>
                <a:gd name="connsiteX9-377" fmla="*/ 0 w 2114586"/>
                <a:gd name="connsiteY9-378" fmla="*/ 129861 h 1036320"/>
                <a:gd name="connsiteX0-379" fmla="*/ 0 w 2114731"/>
                <a:gd name="connsiteY0-380" fmla="*/ 129861 h 1036320"/>
                <a:gd name="connsiteX1-381" fmla="*/ 129861 w 2114731"/>
                <a:gd name="connsiteY1-382" fmla="*/ 0 h 1036320"/>
                <a:gd name="connsiteX2-383" fmla="*/ 1576810 w 2114731"/>
                <a:gd name="connsiteY2-384" fmla="*/ 0 h 1036320"/>
                <a:gd name="connsiteX3-385" fmla="*/ 1811447 w 2114731"/>
                <a:gd name="connsiteY3-386" fmla="*/ 120336 h 1036320"/>
                <a:gd name="connsiteX4-387" fmla="*/ 2114550 w 2114731"/>
                <a:gd name="connsiteY4-388" fmla="*/ 509588 h 1036320"/>
                <a:gd name="connsiteX5-389" fmla="*/ 1806683 w 2114731"/>
                <a:gd name="connsiteY5-390" fmla="*/ 944558 h 1036320"/>
                <a:gd name="connsiteX6-391" fmla="*/ 1576810 w 2114731"/>
                <a:gd name="connsiteY6-392" fmla="*/ 1036320 h 1036320"/>
                <a:gd name="connsiteX7-393" fmla="*/ 129861 w 2114731"/>
                <a:gd name="connsiteY7-394" fmla="*/ 1036320 h 1036320"/>
                <a:gd name="connsiteX8-395" fmla="*/ 0 w 2114731"/>
                <a:gd name="connsiteY8-396" fmla="*/ 906459 h 1036320"/>
                <a:gd name="connsiteX9-397" fmla="*/ 0 w 2114731"/>
                <a:gd name="connsiteY9-398" fmla="*/ 129861 h 1036320"/>
                <a:gd name="connsiteX0-399" fmla="*/ 0 w 2143202"/>
                <a:gd name="connsiteY0-400" fmla="*/ 129861 h 1036320"/>
                <a:gd name="connsiteX1-401" fmla="*/ 129861 w 2143202"/>
                <a:gd name="connsiteY1-402" fmla="*/ 0 h 1036320"/>
                <a:gd name="connsiteX2-403" fmla="*/ 1576810 w 2143202"/>
                <a:gd name="connsiteY2-404" fmla="*/ 0 h 1036320"/>
                <a:gd name="connsiteX3-405" fmla="*/ 1811447 w 2143202"/>
                <a:gd name="connsiteY3-406" fmla="*/ 120336 h 1036320"/>
                <a:gd name="connsiteX4-407" fmla="*/ 2143125 w 2143202"/>
                <a:gd name="connsiteY4-408" fmla="*/ 509588 h 1036320"/>
                <a:gd name="connsiteX5-409" fmla="*/ 1806683 w 2143202"/>
                <a:gd name="connsiteY5-410" fmla="*/ 944558 h 1036320"/>
                <a:gd name="connsiteX6-411" fmla="*/ 1576810 w 2143202"/>
                <a:gd name="connsiteY6-412" fmla="*/ 1036320 h 1036320"/>
                <a:gd name="connsiteX7-413" fmla="*/ 129861 w 2143202"/>
                <a:gd name="connsiteY7-414" fmla="*/ 1036320 h 1036320"/>
                <a:gd name="connsiteX8-415" fmla="*/ 0 w 2143202"/>
                <a:gd name="connsiteY8-416" fmla="*/ 906459 h 1036320"/>
                <a:gd name="connsiteX9-417" fmla="*/ 0 w 2143202"/>
                <a:gd name="connsiteY9-418" fmla="*/ 129861 h 1036320"/>
                <a:gd name="connsiteX0-419" fmla="*/ 0 w 2143202"/>
                <a:gd name="connsiteY0-420" fmla="*/ 129861 h 1036320"/>
                <a:gd name="connsiteX1-421" fmla="*/ 129861 w 2143202"/>
                <a:gd name="connsiteY1-422" fmla="*/ 0 h 1036320"/>
                <a:gd name="connsiteX2-423" fmla="*/ 1576810 w 2143202"/>
                <a:gd name="connsiteY2-424" fmla="*/ 0 h 1036320"/>
                <a:gd name="connsiteX3-425" fmla="*/ 1840022 w 2143202"/>
                <a:gd name="connsiteY3-426" fmla="*/ 107636 h 1036320"/>
                <a:gd name="connsiteX4-427" fmla="*/ 2143125 w 2143202"/>
                <a:gd name="connsiteY4-428" fmla="*/ 509588 h 1036320"/>
                <a:gd name="connsiteX5-429" fmla="*/ 1806683 w 2143202"/>
                <a:gd name="connsiteY5-430" fmla="*/ 944558 h 1036320"/>
                <a:gd name="connsiteX6-431" fmla="*/ 1576810 w 2143202"/>
                <a:gd name="connsiteY6-432" fmla="*/ 1036320 h 1036320"/>
                <a:gd name="connsiteX7-433" fmla="*/ 129861 w 2143202"/>
                <a:gd name="connsiteY7-434" fmla="*/ 1036320 h 1036320"/>
                <a:gd name="connsiteX8-435" fmla="*/ 0 w 2143202"/>
                <a:gd name="connsiteY8-436" fmla="*/ 906459 h 1036320"/>
                <a:gd name="connsiteX9-437" fmla="*/ 0 w 2143202"/>
                <a:gd name="connsiteY9-438" fmla="*/ 129861 h 10363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2143202" h="1036320">
                  <a:moveTo>
                    <a:pt x="0" y="129861"/>
                  </a:moveTo>
                  <a:cubicBezTo>
                    <a:pt x="0" y="58141"/>
                    <a:pt x="58141" y="0"/>
                    <a:pt x="129861" y="0"/>
                  </a:cubicBezTo>
                  <a:lnTo>
                    <a:pt x="1576810" y="0"/>
                  </a:lnTo>
                  <a:cubicBezTo>
                    <a:pt x="1648530" y="0"/>
                    <a:pt x="1782872" y="69254"/>
                    <a:pt x="1840022" y="107636"/>
                  </a:cubicBezTo>
                  <a:cubicBezTo>
                    <a:pt x="2052180" y="223100"/>
                    <a:pt x="2145278" y="375075"/>
                    <a:pt x="2143125" y="509588"/>
                  </a:cubicBezTo>
                  <a:cubicBezTo>
                    <a:pt x="2145278" y="633941"/>
                    <a:pt x="2104568" y="794805"/>
                    <a:pt x="1806683" y="944558"/>
                  </a:cubicBezTo>
                  <a:cubicBezTo>
                    <a:pt x="1720959" y="1021040"/>
                    <a:pt x="1648530" y="1036320"/>
                    <a:pt x="1576810" y="1036320"/>
                  </a:cubicBezTo>
                  <a:lnTo>
                    <a:pt x="129861" y="1036320"/>
                  </a:lnTo>
                  <a:cubicBezTo>
                    <a:pt x="58141" y="1036320"/>
                    <a:pt x="0" y="978179"/>
                    <a:pt x="0" y="906459"/>
                  </a:cubicBezTo>
                  <a:lnTo>
                    <a:pt x="0" y="1298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H="1">
              <a:off x="3122612" y="2871944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3122613" y="2871945"/>
              <a:ext cx="5428342" cy="1497017"/>
            </a:xfrm>
            <a:custGeom>
              <a:avLst/>
              <a:gdLst>
                <a:gd name="connsiteX0" fmla="*/ 5051503 w 5428342"/>
                <a:gd name="connsiteY0" fmla="*/ 225265 h 1497017"/>
                <a:gd name="connsiteX1" fmla="*/ 5175324 w 5428342"/>
                <a:gd name="connsiteY1" fmla="*/ 349086 h 1497017"/>
                <a:gd name="connsiteX2" fmla="*/ 5175324 w 5428342"/>
                <a:gd name="connsiteY2" fmla="*/ 748509 h 1497017"/>
                <a:gd name="connsiteX3" fmla="*/ 5174003 w 5428342"/>
                <a:gd name="connsiteY3" fmla="*/ 748509 h 1497017"/>
                <a:gd name="connsiteX4" fmla="*/ 5174003 w 5428342"/>
                <a:gd name="connsiteY4" fmla="*/ 748509 h 1497017"/>
                <a:gd name="connsiteX5" fmla="*/ 5175323 w 5428342"/>
                <a:gd name="connsiteY5" fmla="*/ 748509 h 1497017"/>
                <a:gd name="connsiteX6" fmla="*/ 5175323 w 5428342"/>
                <a:gd name="connsiteY6" fmla="*/ 1147932 h 1497017"/>
                <a:gd name="connsiteX7" fmla="*/ 5051502 w 5428342"/>
                <a:gd name="connsiteY7" fmla="*/ 1271753 h 1497017"/>
                <a:gd name="connsiteX8" fmla="*/ 4181935 w 5428342"/>
                <a:gd name="connsiteY8" fmla="*/ 1271753 h 1497017"/>
                <a:gd name="connsiteX9" fmla="*/ 3733494 w 5428342"/>
                <a:gd name="connsiteY9" fmla="*/ 1271753 h 1497017"/>
                <a:gd name="connsiteX10" fmla="*/ 3639436 w 5428342"/>
                <a:gd name="connsiteY10" fmla="*/ 1271753 h 1497017"/>
                <a:gd name="connsiteX11" fmla="*/ 3514076 w 5428342"/>
                <a:gd name="connsiteY11" fmla="*/ 1244454 h 1497017"/>
                <a:gd name="connsiteX12" fmla="*/ 3342954 w 5428342"/>
                <a:gd name="connsiteY12" fmla="*/ 1141461 h 1497017"/>
                <a:gd name="connsiteX13" fmla="*/ 3326962 w 5428342"/>
                <a:gd name="connsiteY13" fmla="*/ 1131780 h 1497017"/>
                <a:gd name="connsiteX14" fmla="*/ 2818407 w 5428342"/>
                <a:gd name="connsiteY14" fmla="*/ 838338 h 1497017"/>
                <a:gd name="connsiteX15" fmla="*/ 2609938 w 5428342"/>
                <a:gd name="connsiteY15" fmla="*/ 838338 h 1497017"/>
                <a:gd name="connsiteX16" fmla="*/ 1984645 w 5428342"/>
                <a:gd name="connsiteY16" fmla="*/ 1199139 h 1497017"/>
                <a:gd name="connsiteX17" fmla="*/ 1981719 w 5428342"/>
                <a:gd name="connsiteY17" fmla="*/ 1199139 h 1497017"/>
                <a:gd name="connsiteX18" fmla="*/ 1906428 w 5428342"/>
                <a:gd name="connsiteY18" fmla="*/ 1244454 h 1497017"/>
                <a:gd name="connsiteX19" fmla="*/ 1781068 w 5428342"/>
                <a:gd name="connsiteY19" fmla="*/ 1271753 h 1497017"/>
                <a:gd name="connsiteX20" fmla="*/ 1734358 w 5428342"/>
                <a:gd name="connsiteY20" fmla="*/ 1271753 h 1497017"/>
                <a:gd name="connsiteX21" fmla="*/ 1238568 w 5428342"/>
                <a:gd name="connsiteY21" fmla="*/ 1271753 h 1497017"/>
                <a:gd name="connsiteX22" fmla="*/ 376844 w 5428342"/>
                <a:gd name="connsiteY22" fmla="*/ 1271753 h 1497017"/>
                <a:gd name="connsiteX23" fmla="*/ 253023 w 5428342"/>
                <a:gd name="connsiteY23" fmla="*/ 1147932 h 1497017"/>
                <a:gd name="connsiteX24" fmla="*/ 253023 w 5428342"/>
                <a:gd name="connsiteY24" fmla="*/ 851378 h 1497017"/>
                <a:gd name="connsiteX25" fmla="*/ 252910 w 5428342"/>
                <a:gd name="connsiteY25" fmla="*/ 851378 h 1497017"/>
                <a:gd name="connsiteX26" fmla="*/ 252910 w 5428342"/>
                <a:gd name="connsiteY26" fmla="*/ 645638 h 1497017"/>
                <a:gd name="connsiteX27" fmla="*/ 253024 w 5428342"/>
                <a:gd name="connsiteY27" fmla="*/ 645638 h 1497017"/>
                <a:gd name="connsiteX28" fmla="*/ 253024 w 5428342"/>
                <a:gd name="connsiteY28" fmla="*/ 349086 h 1497017"/>
                <a:gd name="connsiteX29" fmla="*/ 376845 w 5428342"/>
                <a:gd name="connsiteY29" fmla="*/ 225265 h 1497017"/>
                <a:gd name="connsiteX30" fmla="*/ 1238569 w 5428342"/>
                <a:gd name="connsiteY30" fmla="*/ 225265 h 1497017"/>
                <a:gd name="connsiteX31" fmla="*/ 1734359 w 5428342"/>
                <a:gd name="connsiteY31" fmla="*/ 225265 h 1497017"/>
                <a:gd name="connsiteX32" fmla="*/ 1781069 w 5428342"/>
                <a:gd name="connsiteY32" fmla="*/ 225265 h 1497017"/>
                <a:gd name="connsiteX33" fmla="*/ 1906429 w 5428342"/>
                <a:gd name="connsiteY33" fmla="*/ 252564 h 1497017"/>
                <a:gd name="connsiteX34" fmla="*/ 1981720 w 5428342"/>
                <a:gd name="connsiteY34" fmla="*/ 297879 h 1497017"/>
                <a:gd name="connsiteX35" fmla="*/ 1984646 w 5428342"/>
                <a:gd name="connsiteY35" fmla="*/ 297879 h 1497017"/>
                <a:gd name="connsiteX36" fmla="*/ 2609939 w 5428342"/>
                <a:gd name="connsiteY36" fmla="*/ 658680 h 1497017"/>
                <a:gd name="connsiteX37" fmla="*/ 2818408 w 5428342"/>
                <a:gd name="connsiteY37" fmla="*/ 658680 h 1497017"/>
                <a:gd name="connsiteX38" fmla="*/ 3326963 w 5428342"/>
                <a:gd name="connsiteY38" fmla="*/ 365238 h 1497017"/>
                <a:gd name="connsiteX39" fmla="*/ 3342955 w 5428342"/>
                <a:gd name="connsiteY39" fmla="*/ 355557 h 1497017"/>
                <a:gd name="connsiteX40" fmla="*/ 3514076 w 5428342"/>
                <a:gd name="connsiteY40" fmla="*/ 252564 h 1497017"/>
                <a:gd name="connsiteX41" fmla="*/ 3639436 w 5428342"/>
                <a:gd name="connsiteY41" fmla="*/ 225265 h 1497017"/>
                <a:gd name="connsiteX42" fmla="*/ 3733495 w 5428342"/>
                <a:gd name="connsiteY42" fmla="*/ 225265 h 1497017"/>
                <a:gd name="connsiteX43" fmla="*/ 4181936 w 5428342"/>
                <a:gd name="connsiteY43" fmla="*/ 225265 h 1497017"/>
                <a:gd name="connsiteX44" fmla="*/ 3605041 w 5428342"/>
                <a:gd name="connsiteY44" fmla="*/ 0 h 1497017"/>
                <a:gd name="connsiteX45" fmla="*/ 3392166 w 5428342"/>
                <a:gd name="connsiteY45" fmla="*/ 58972 h 1497017"/>
                <a:gd name="connsiteX46" fmla="*/ 2818407 w 5428342"/>
                <a:gd name="connsiteY46" fmla="*/ 395057 h 1497017"/>
                <a:gd name="connsiteX47" fmla="*/ 2609938 w 5428342"/>
                <a:gd name="connsiteY47" fmla="*/ 395057 h 1497017"/>
                <a:gd name="connsiteX48" fmla="*/ 2214473 w 5428342"/>
                <a:gd name="connsiteY48" fmla="*/ 166869 h 1497017"/>
                <a:gd name="connsiteX49" fmla="*/ 2121315 w 5428342"/>
                <a:gd name="connsiteY49" fmla="*/ 109372 h 1497017"/>
                <a:gd name="connsiteX50" fmla="*/ 2037624 w 5428342"/>
                <a:gd name="connsiteY50" fmla="*/ 58972 h 1497017"/>
                <a:gd name="connsiteX51" fmla="*/ 1824749 w 5428342"/>
                <a:gd name="connsiteY51" fmla="*/ 0 h 1497017"/>
                <a:gd name="connsiteX52" fmla="*/ 1230424 w 5428342"/>
                <a:gd name="connsiteY52" fmla="*/ 849 h 1497017"/>
                <a:gd name="connsiteX53" fmla="*/ 1230424 w 5428342"/>
                <a:gd name="connsiteY53" fmla="*/ 2413 h 1497017"/>
                <a:gd name="connsiteX54" fmla="*/ 133438 w 5428342"/>
                <a:gd name="connsiteY54" fmla="*/ 2413 h 1497017"/>
                <a:gd name="connsiteX55" fmla="*/ 0 w 5428342"/>
                <a:gd name="connsiteY55" fmla="*/ 135851 h 1497017"/>
                <a:gd name="connsiteX56" fmla="*/ 0 w 5428342"/>
                <a:gd name="connsiteY56" fmla="*/ 914375 h 1497017"/>
                <a:gd name="connsiteX57" fmla="*/ 0 w 5428342"/>
                <a:gd name="connsiteY57" fmla="*/ 1363579 h 1497017"/>
                <a:gd name="connsiteX58" fmla="*/ 133438 w 5428342"/>
                <a:gd name="connsiteY58" fmla="*/ 1497017 h 1497017"/>
                <a:gd name="connsiteX59" fmla="*/ 1686405 w 5428342"/>
                <a:gd name="connsiteY59" fmla="*/ 1497017 h 1497017"/>
                <a:gd name="connsiteX60" fmla="*/ 1686405 w 5428342"/>
                <a:gd name="connsiteY60" fmla="*/ 1496820 h 1497017"/>
                <a:gd name="connsiteX61" fmla="*/ 1824749 w 5428342"/>
                <a:gd name="connsiteY61" fmla="*/ 1497017 h 1497017"/>
                <a:gd name="connsiteX62" fmla="*/ 2037624 w 5428342"/>
                <a:gd name="connsiteY62" fmla="*/ 1438045 h 1497017"/>
                <a:gd name="connsiteX63" fmla="*/ 2121315 w 5428342"/>
                <a:gd name="connsiteY63" fmla="*/ 1387645 h 1497017"/>
                <a:gd name="connsiteX64" fmla="*/ 2154423 w 5428342"/>
                <a:gd name="connsiteY64" fmla="*/ 1367211 h 1497017"/>
                <a:gd name="connsiteX65" fmla="*/ 2609938 w 5428342"/>
                <a:gd name="connsiteY65" fmla="*/ 1104373 h 1497017"/>
                <a:gd name="connsiteX66" fmla="*/ 2818407 w 5428342"/>
                <a:gd name="connsiteY66" fmla="*/ 1104373 h 1497017"/>
                <a:gd name="connsiteX67" fmla="*/ 3119246 w 5428342"/>
                <a:gd name="connsiteY67" fmla="*/ 1277961 h 1497017"/>
                <a:gd name="connsiteX68" fmla="*/ 3119246 w 5428342"/>
                <a:gd name="connsiteY68" fmla="*/ 1280155 h 1497017"/>
                <a:gd name="connsiteX69" fmla="*/ 3180682 w 5428342"/>
                <a:gd name="connsiteY69" fmla="*/ 1317854 h 1497017"/>
                <a:gd name="connsiteX70" fmla="*/ 3377450 w 5428342"/>
                <a:gd name="connsiteY70" fmla="*/ 1438045 h 1497017"/>
                <a:gd name="connsiteX71" fmla="*/ 3590324 w 5428342"/>
                <a:gd name="connsiteY71" fmla="*/ 1497017 h 1497017"/>
                <a:gd name="connsiteX72" fmla="*/ 3630476 w 5428342"/>
                <a:gd name="connsiteY72" fmla="*/ 1496960 h 1497017"/>
                <a:gd name="connsiteX73" fmla="*/ 3630476 w 5428342"/>
                <a:gd name="connsiteY73" fmla="*/ 1497017 h 1497017"/>
                <a:gd name="connsiteX74" fmla="*/ 5294904 w 5428342"/>
                <a:gd name="connsiteY74" fmla="*/ 1497017 h 1497017"/>
                <a:gd name="connsiteX75" fmla="*/ 5428342 w 5428342"/>
                <a:gd name="connsiteY75" fmla="*/ 1363579 h 1497017"/>
                <a:gd name="connsiteX76" fmla="*/ 5428342 w 5428342"/>
                <a:gd name="connsiteY76" fmla="*/ 914375 h 1497017"/>
                <a:gd name="connsiteX77" fmla="*/ 5428342 w 5428342"/>
                <a:gd name="connsiteY77" fmla="*/ 135851 h 1497017"/>
                <a:gd name="connsiteX78" fmla="*/ 5294904 w 5428342"/>
                <a:gd name="connsiteY78" fmla="*/ 2413 h 149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428342" h="1497017">
                  <a:moveTo>
                    <a:pt x="5051503" y="225265"/>
                  </a:moveTo>
                  <a:cubicBezTo>
                    <a:pt x="5119887" y="225265"/>
                    <a:pt x="5175324" y="280702"/>
                    <a:pt x="5175324" y="349086"/>
                  </a:cubicBezTo>
                  <a:lnTo>
                    <a:pt x="5175324" y="748509"/>
                  </a:lnTo>
                  <a:lnTo>
                    <a:pt x="5174003" y="748509"/>
                  </a:lnTo>
                  <a:lnTo>
                    <a:pt x="5174003" y="748509"/>
                  </a:lnTo>
                  <a:lnTo>
                    <a:pt x="5175323" y="748509"/>
                  </a:lnTo>
                  <a:lnTo>
                    <a:pt x="5175323" y="1147932"/>
                  </a:lnTo>
                  <a:cubicBezTo>
                    <a:pt x="5175323" y="1216316"/>
                    <a:pt x="5119886" y="1271753"/>
                    <a:pt x="5051502" y="1271753"/>
                  </a:cubicBezTo>
                  <a:lnTo>
                    <a:pt x="4181935" y="1271753"/>
                  </a:lnTo>
                  <a:lnTo>
                    <a:pt x="3733494" y="1271753"/>
                  </a:lnTo>
                  <a:lnTo>
                    <a:pt x="3639436" y="1271753"/>
                  </a:lnTo>
                  <a:cubicBezTo>
                    <a:pt x="3606696" y="1267479"/>
                    <a:pt x="3543196" y="1263204"/>
                    <a:pt x="3514076" y="1244454"/>
                  </a:cubicBezTo>
                  <a:cubicBezTo>
                    <a:pt x="3453199" y="1208094"/>
                    <a:pt x="3396266" y="1173732"/>
                    <a:pt x="3342954" y="1141461"/>
                  </a:cubicBezTo>
                  <a:lnTo>
                    <a:pt x="3326962" y="1131780"/>
                  </a:lnTo>
                  <a:lnTo>
                    <a:pt x="2818407" y="838338"/>
                  </a:lnTo>
                  <a:cubicBezTo>
                    <a:pt x="2761246" y="806413"/>
                    <a:pt x="2667099" y="806413"/>
                    <a:pt x="2609938" y="838338"/>
                  </a:cubicBezTo>
                  <a:lnTo>
                    <a:pt x="1984645" y="1199139"/>
                  </a:lnTo>
                  <a:lnTo>
                    <a:pt x="1981719" y="1199139"/>
                  </a:lnTo>
                  <a:lnTo>
                    <a:pt x="1906428" y="1244454"/>
                  </a:lnTo>
                  <a:cubicBezTo>
                    <a:pt x="1877307" y="1263204"/>
                    <a:pt x="1813808" y="1267479"/>
                    <a:pt x="1781068" y="1271753"/>
                  </a:cubicBezTo>
                  <a:lnTo>
                    <a:pt x="1734358" y="1271753"/>
                  </a:lnTo>
                  <a:lnTo>
                    <a:pt x="1238568" y="1271753"/>
                  </a:lnTo>
                  <a:lnTo>
                    <a:pt x="376844" y="1271753"/>
                  </a:lnTo>
                  <a:cubicBezTo>
                    <a:pt x="308460" y="1271753"/>
                    <a:pt x="253023" y="1216316"/>
                    <a:pt x="253023" y="1147932"/>
                  </a:cubicBezTo>
                  <a:lnTo>
                    <a:pt x="253023" y="851378"/>
                  </a:lnTo>
                  <a:lnTo>
                    <a:pt x="252910" y="851378"/>
                  </a:lnTo>
                  <a:lnTo>
                    <a:pt x="252910" y="645638"/>
                  </a:lnTo>
                  <a:lnTo>
                    <a:pt x="253024" y="645638"/>
                  </a:lnTo>
                  <a:lnTo>
                    <a:pt x="253024" y="349086"/>
                  </a:lnTo>
                  <a:cubicBezTo>
                    <a:pt x="253024" y="280702"/>
                    <a:pt x="308461" y="225265"/>
                    <a:pt x="376845" y="225265"/>
                  </a:cubicBezTo>
                  <a:lnTo>
                    <a:pt x="1238569" y="225265"/>
                  </a:lnTo>
                  <a:lnTo>
                    <a:pt x="1734359" y="225265"/>
                  </a:lnTo>
                  <a:lnTo>
                    <a:pt x="1781069" y="225265"/>
                  </a:lnTo>
                  <a:cubicBezTo>
                    <a:pt x="1813808" y="229540"/>
                    <a:pt x="1877308" y="233814"/>
                    <a:pt x="1906429" y="252564"/>
                  </a:cubicBezTo>
                  <a:lnTo>
                    <a:pt x="1981720" y="297879"/>
                  </a:lnTo>
                  <a:lnTo>
                    <a:pt x="1984646" y="297879"/>
                  </a:lnTo>
                  <a:lnTo>
                    <a:pt x="2609939" y="658680"/>
                  </a:lnTo>
                  <a:cubicBezTo>
                    <a:pt x="2667099" y="690605"/>
                    <a:pt x="2761247" y="690605"/>
                    <a:pt x="2818408" y="658680"/>
                  </a:cubicBezTo>
                  <a:lnTo>
                    <a:pt x="3326963" y="365238"/>
                  </a:lnTo>
                  <a:lnTo>
                    <a:pt x="3342955" y="355557"/>
                  </a:lnTo>
                  <a:cubicBezTo>
                    <a:pt x="3396266" y="323286"/>
                    <a:pt x="3453200" y="288924"/>
                    <a:pt x="3514076" y="252564"/>
                  </a:cubicBezTo>
                  <a:cubicBezTo>
                    <a:pt x="3543197" y="233814"/>
                    <a:pt x="3606697" y="229540"/>
                    <a:pt x="3639436" y="225265"/>
                  </a:cubicBezTo>
                  <a:lnTo>
                    <a:pt x="3733495" y="225265"/>
                  </a:lnTo>
                  <a:lnTo>
                    <a:pt x="4181936" y="225265"/>
                  </a:lnTo>
                  <a:close/>
                  <a:moveTo>
                    <a:pt x="3605041" y="0"/>
                  </a:moveTo>
                  <a:cubicBezTo>
                    <a:pt x="3490656" y="2769"/>
                    <a:pt x="3467950" y="22427"/>
                    <a:pt x="3392166" y="58972"/>
                  </a:cubicBezTo>
                  <a:cubicBezTo>
                    <a:pt x="3279295" y="124100"/>
                    <a:pt x="2948779" y="339043"/>
                    <a:pt x="2818407" y="395057"/>
                  </a:cubicBezTo>
                  <a:cubicBezTo>
                    <a:pt x="2688036" y="451071"/>
                    <a:pt x="2667099" y="428663"/>
                    <a:pt x="2609938" y="395057"/>
                  </a:cubicBezTo>
                  <a:lnTo>
                    <a:pt x="2214473" y="166869"/>
                  </a:lnTo>
                  <a:lnTo>
                    <a:pt x="2121315" y="109372"/>
                  </a:lnTo>
                  <a:cubicBezTo>
                    <a:pt x="2087603" y="88662"/>
                    <a:pt x="2058788" y="71184"/>
                    <a:pt x="2037624" y="58972"/>
                  </a:cubicBezTo>
                  <a:cubicBezTo>
                    <a:pt x="1961840" y="22427"/>
                    <a:pt x="1939134" y="2769"/>
                    <a:pt x="1824749" y="0"/>
                  </a:cubicBezTo>
                  <a:lnTo>
                    <a:pt x="1230424" y="849"/>
                  </a:lnTo>
                  <a:lnTo>
                    <a:pt x="1230424" y="2413"/>
                  </a:lnTo>
                  <a:lnTo>
                    <a:pt x="133438" y="2413"/>
                  </a:lnTo>
                  <a:cubicBezTo>
                    <a:pt x="59742" y="2413"/>
                    <a:pt x="0" y="62155"/>
                    <a:pt x="0" y="135851"/>
                  </a:cubicBezTo>
                  <a:lnTo>
                    <a:pt x="0" y="914375"/>
                  </a:lnTo>
                  <a:lnTo>
                    <a:pt x="0" y="1363579"/>
                  </a:lnTo>
                  <a:cubicBezTo>
                    <a:pt x="0" y="1437275"/>
                    <a:pt x="59742" y="1497017"/>
                    <a:pt x="133438" y="1497017"/>
                  </a:cubicBezTo>
                  <a:lnTo>
                    <a:pt x="1686405" y="1497017"/>
                  </a:lnTo>
                  <a:lnTo>
                    <a:pt x="1686405" y="1496820"/>
                  </a:lnTo>
                  <a:lnTo>
                    <a:pt x="1824749" y="1497017"/>
                  </a:lnTo>
                  <a:cubicBezTo>
                    <a:pt x="1939134" y="1494248"/>
                    <a:pt x="1961840" y="1474590"/>
                    <a:pt x="2037624" y="1438045"/>
                  </a:cubicBezTo>
                  <a:cubicBezTo>
                    <a:pt x="2058788" y="1425834"/>
                    <a:pt x="2087603" y="1408355"/>
                    <a:pt x="2121315" y="1387645"/>
                  </a:cubicBezTo>
                  <a:lnTo>
                    <a:pt x="2154423" y="1367211"/>
                  </a:lnTo>
                  <a:lnTo>
                    <a:pt x="2609938" y="1104373"/>
                  </a:lnTo>
                  <a:cubicBezTo>
                    <a:pt x="2667099" y="1070767"/>
                    <a:pt x="2761246" y="1070767"/>
                    <a:pt x="2818407" y="1104373"/>
                  </a:cubicBezTo>
                  <a:lnTo>
                    <a:pt x="3119246" y="1277961"/>
                  </a:lnTo>
                  <a:lnTo>
                    <a:pt x="3119246" y="1280155"/>
                  </a:lnTo>
                  <a:lnTo>
                    <a:pt x="3180682" y="1317854"/>
                  </a:lnTo>
                  <a:cubicBezTo>
                    <a:pt x="3262190" y="1368131"/>
                    <a:pt x="3335123" y="1413622"/>
                    <a:pt x="3377450" y="1438045"/>
                  </a:cubicBezTo>
                  <a:cubicBezTo>
                    <a:pt x="3453233" y="1474590"/>
                    <a:pt x="3475939" y="1494248"/>
                    <a:pt x="3590324" y="1497017"/>
                  </a:cubicBezTo>
                  <a:lnTo>
                    <a:pt x="3630476" y="1496960"/>
                  </a:lnTo>
                  <a:lnTo>
                    <a:pt x="3630476" y="1497017"/>
                  </a:lnTo>
                  <a:lnTo>
                    <a:pt x="5294904" y="1497017"/>
                  </a:lnTo>
                  <a:cubicBezTo>
                    <a:pt x="5368600" y="1497017"/>
                    <a:pt x="5428342" y="1437275"/>
                    <a:pt x="5428342" y="1363579"/>
                  </a:cubicBezTo>
                  <a:lnTo>
                    <a:pt x="5428342" y="914375"/>
                  </a:lnTo>
                  <a:lnTo>
                    <a:pt x="5428342" y="135851"/>
                  </a:lnTo>
                  <a:cubicBezTo>
                    <a:pt x="5428342" y="62155"/>
                    <a:pt x="5368600" y="2413"/>
                    <a:pt x="5294904" y="241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EAEAEA"/>
                </a:gs>
                <a:gs pos="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41"/>
          <p:cNvGrpSpPr>
            <a:grpSpLocks noChangeAspect="1"/>
          </p:cNvGrpSpPr>
          <p:nvPr/>
        </p:nvGrpSpPr>
        <p:grpSpPr bwMode="auto">
          <a:xfrm>
            <a:off x="7876457" y="4663431"/>
            <a:ext cx="447011" cy="547203"/>
            <a:chOff x="3783" y="2089"/>
            <a:chExt cx="116" cy="14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52"/>
          <p:cNvGrpSpPr>
            <a:grpSpLocks noChangeAspect="1"/>
          </p:cNvGrpSpPr>
          <p:nvPr/>
        </p:nvGrpSpPr>
        <p:grpSpPr bwMode="auto">
          <a:xfrm>
            <a:off x="6361915" y="3258154"/>
            <a:ext cx="567188" cy="562297"/>
            <a:chOff x="3783" y="2102"/>
            <a:chExt cx="116" cy="115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avLst/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62"/>
          <p:cNvGrpSpPr>
            <a:grpSpLocks noChangeAspect="1"/>
          </p:cNvGrpSpPr>
          <p:nvPr/>
        </p:nvGrpSpPr>
        <p:grpSpPr bwMode="auto">
          <a:xfrm>
            <a:off x="7821335" y="1911481"/>
            <a:ext cx="549847" cy="439024"/>
            <a:chOff x="3775" y="2110"/>
            <a:chExt cx="129" cy="103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avLst/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avLst/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avLst/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68"/>
          <p:cNvGrpSpPr>
            <a:grpSpLocks noChangeAspect="1"/>
          </p:cNvGrpSpPr>
          <p:nvPr/>
        </p:nvGrpSpPr>
        <p:grpSpPr bwMode="auto">
          <a:xfrm>
            <a:off x="9313429" y="3279382"/>
            <a:ext cx="539531" cy="519841"/>
            <a:chOff x="3770" y="2095"/>
            <a:chExt cx="137" cy="132"/>
          </a:xfrm>
          <a:solidFill>
            <a:schemeClr val="bg1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avLst/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avLst/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avLst/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avLst/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avLst/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59223" y="3445927"/>
            <a:ext cx="5876223" cy="186752"/>
            <a:chOff x="3158963" y="3335621"/>
            <a:chExt cx="5876222" cy="186752"/>
          </a:xfrm>
        </p:grpSpPr>
        <p:sp>
          <p:nvSpPr>
            <p:cNvPr id="44" name="圆角矩形 6"/>
            <p:cNvSpPr/>
            <p:nvPr/>
          </p:nvSpPr>
          <p:spPr>
            <a:xfrm rot="18900000">
              <a:off x="3158963" y="3335621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54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圆角矩形 6"/>
            <p:cNvSpPr/>
            <p:nvPr/>
          </p:nvSpPr>
          <p:spPr>
            <a:xfrm rot="2700000" flipH="1">
              <a:off x="8848434" y="3335622"/>
              <a:ext cx="186751" cy="186751"/>
            </a:xfrm>
            <a:custGeom>
              <a:avLst/>
              <a:gdLst>
                <a:gd name="connsiteX0" fmla="*/ 0 w 1314450"/>
                <a:gd name="connsiteY0" fmla="*/ 219079 h 1314450"/>
                <a:gd name="connsiteX1" fmla="*/ 219079 w 1314450"/>
                <a:gd name="connsiteY1" fmla="*/ 0 h 1314450"/>
                <a:gd name="connsiteX2" fmla="*/ 1095371 w 1314450"/>
                <a:gd name="connsiteY2" fmla="*/ 0 h 1314450"/>
                <a:gd name="connsiteX3" fmla="*/ 1314450 w 1314450"/>
                <a:gd name="connsiteY3" fmla="*/ 219079 h 1314450"/>
                <a:gd name="connsiteX4" fmla="*/ 1314450 w 1314450"/>
                <a:gd name="connsiteY4" fmla="*/ 1095371 h 1314450"/>
                <a:gd name="connsiteX5" fmla="*/ 1095371 w 1314450"/>
                <a:gd name="connsiteY5" fmla="*/ 1314450 h 1314450"/>
                <a:gd name="connsiteX6" fmla="*/ 219079 w 1314450"/>
                <a:gd name="connsiteY6" fmla="*/ 1314450 h 1314450"/>
                <a:gd name="connsiteX7" fmla="*/ 0 w 1314450"/>
                <a:gd name="connsiteY7" fmla="*/ 1095371 h 1314450"/>
                <a:gd name="connsiteX8" fmla="*/ 0 w 1314450"/>
                <a:gd name="connsiteY8" fmla="*/ 219079 h 1314450"/>
                <a:gd name="connsiteX0-1" fmla="*/ 0 w 1314450"/>
                <a:gd name="connsiteY0-2" fmla="*/ 219079 h 1314450"/>
                <a:gd name="connsiteX1-3" fmla="*/ 219079 w 1314450"/>
                <a:gd name="connsiteY1-4" fmla="*/ 0 h 1314450"/>
                <a:gd name="connsiteX2-5" fmla="*/ 1095371 w 1314450"/>
                <a:gd name="connsiteY2-6" fmla="*/ 0 h 1314450"/>
                <a:gd name="connsiteX3-7" fmla="*/ 1314450 w 1314450"/>
                <a:gd name="connsiteY3-8" fmla="*/ 219079 h 1314450"/>
                <a:gd name="connsiteX4-9" fmla="*/ 1314450 w 1314450"/>
                <a:gd name="connsiteY4-10" fmla="*/ 1095371 h 1314450"/>
                <a:gd name="connsiteX5-11" fmla="*/ 219079 w 1314450"/>
                <a:gd name="connsiteY5-12" fmla="*/ 1314450 h 1314450"/>
                <a:gd name="connsiteX6-13" fmla="*/ 0 w 1314450"/>
                <a:gd name="connsiteY6-14" fmla="*/ 1095371 h 1314450"/>
                <a:gd name="connsiteX7-15" fmla="*/ 0 w 1314450"/>
                <a:gd name="connsiteY7-16" fmla="*/ 219079 h 1314450"/>
                <a:gd name="connsiteX0-17" fmla="*/ 0 w 1314450"/>
                <a:gd name="connsiteY0-18" fmla="*/ 219079 h 1314450"/>
                <a:gd name="connsiteX1-19" fmla="*/ 219079 w 1314450"/>
                <a:gd name="connsiteY1-20" fmla="*/ 0 h 1314450"/>
                <a:gd name="connsiteX2-21" fmla="*/ 1095371 w 1314450"/>
                <a:gd name="connsiteY2-22" fmla="*/ 0 h 1314450"/>
                <a:gd name="connsiteX3-23" fmla="*/ 1314450 w 1314450"/>
                <a:gd name="connsiteY3-24" fmla="*/ 219079 h 1314450"/>
                <a:gd name="connsiteX4-25" fmla="*/ 219079 w 1314450"/>
                <a:gd name="connsiteY4-26" fmla="*/ 1314450 h 1314450"/>
                <a:gd name="connsiteX5-27" fmla="*/ 0 w 1314450"/>
                <a:gd name="connsiteY5-28" fmla="*/ 1095371 h 1314450"/>
                <a:gd name="connsiteX6-29" fmla="*/ 0 w 1314450"/>
                <a:gd name="connsiteY6-30" fmla="*/ 219079 h 13144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314450" h="1314450">
                  <a:moveTo>
                    <a:pt x="0" y="219079"/>
                  </a:moveTo>
                  <a:cubicBezTo>
                    <a:pt x="0" y="98085"/>
                    <a:pt x="98085" y="0"/>
                    <a:pt x="219079" y="0"/>
                  </a:cubicBezTo>
                  <a:lnTo>
                    <a:pt x="1095371" y="0"/>
                  </a:lnTo>
                  <a:cubicBezTo>
                    <a:pt x="1216365" y="0"/>
                    <a:pt x="1314450" y="98085"/>
                    <a:pt x="1314450" y="219079"/>
                  </a:cubicBezTo>
                  <a:lnTo>
                    <a:pt x="219079" y="1314450"/>
                  </a:lnTo>
                  <a:cubicBezTo>
                    <a:pt x="98085" y="1314450"/>
                    <a:pt x="0" y="1216365"/>
                    <a:pt x="0" y="1095371"/>
                  </a:cubicBezTo>
                  <a:lnTo>
                    <a:pt x="0" y="219079"/>
                  </a:lnTo>
                  <a:close/>
                </a:path>
              </a:pathLst>
            </a:cu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 w="3175">
              <a:gradFill>
                <a:gsLst>
                  <a:gs pos="0">
                    <a:schemeClr val="bg1"/>
                  </a:gs>
                  <a:gs pos="100000">
                    <a:srgbClr val="D7D7D7"/>
                  </a:gs>
                </a:gsLst>
                <a:lin ang="108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圆角矩形 6"/>
          <p:cNvSpPr/>
          <p:nvPr/>
        </p:nvSpPr>
        <p:spPr>
          <a:xfrm rot="2700000">
            <a:off x="8003961" y="601195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0">
                <a:srgbClr val="E0E0E0"/>
              </a:gs>
              <a:gs pos="100000">
                <a:schemeClr val="bg1"/>
              </a:gs>
            </a:gsLst>
            <a:lin ang="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圆角矩形 6"/>
          <p:cNvSpPr/>
          <p:nvPr/>
        </p:nvSpPr>
        <p:spPr>
          <a:xfrm rot="8100000" flipH="1">
            <a:off x="8003959" y="6290667"/>
            <a:ext cx="186751" cy="186751"/>
          </a:xfrm>
          <a:custGeom>
            <a:avLst/>
            <a:gdLst>
              <a:gd name="connsiteX0" fmla="*/ 0 w 1314450"/>
              <a:gd name="connsiteY0" fmla="*/ 219079 h 1314450"/>
              <a:gd name="connsiteX1" fmla="*/ 219079 w 1314450"/>
              <a:gd name="connsiteY1" fmla="*/ 0 h 1314450"/>
              <a:gd name="connsiteX2" fmla="*/ 1095371 w 1314450"/>
              <a:gd name="connsiteY2" fmla="*/ 0 h 1314450"/>
              <a:gd name="connsiteX3" fmla="*/ 1314450 w 1314450"/>
              <a:gd name="connsiteY3" fmla="*/ 219079 h 1314450"/>
              <a:gd name="connsiteX4" fmla="*/ 1314450 w 1314450"/>
              <a:gd name="connsiteY4" fmla="*/ 1095371 h 1314450"/>
              <a:gd name="connsiteX5" fmla="*/ 1095371 w 1314450"/>
              <a:gd name="connsiteY5" fmla="*/ 1314450 h 1314450"/>
              <a:gd name="connsiteX6" fmla="*/ 219079 w 1314450"/>
              <a:gd name="connsiteY6" fmla="*/ 1314450 h 1314450"/>
              <a:gd name="connsiteX7" fmla="*/ 0 w 1314450"/>
              <a:gd name="connsiteY7" fmla="*/ 1095371 h 1314450"/>
              <a:gd name="connsiteX8" fmla="*/ 0 w 1314450"/>
              <a:gd name="connsiteY8" fmla="*/ 219079 h 1314450"/>
              <a:gd name="connsiteX0-1" fmla="*/ 0 w 1314450"/>
              <a:gd name="connsiteY0-2" fmla="*/ 219079 h 1314450"/>
              <a:gd name="connsiteX1-3" fmla="*/ 219079 w 1314450"/>
              <a:gd name="connsiteY1-4" fmla="*/ 0 h 1314450"/>
              <a:gd name="connsiteX2-5" fmla="*/ 1095371 w 1314450"/>
              <a:gd name="connsiteY2-6" fmla="*/ 0 h 1314450"/>
              <a:gd name="connsiteX3-7" fmla="*/ 1314450 w 1314450"/>
              <a:gd name="connsiteY3-8" fmla="*/ 219079 h 1314450"/>
              <a:gd name="connsiteX4-9" fmla="*/ 1314450 w 1314450"/>
              <a:gd name="connsiteY4-10" fmla="*/ 1095371 h 1314450"/>
              <a:gd name="connsiteX5-11" fmla="*/ 219079 w 1314450"/>
              <a:gd name="connsiteY5-12" fmla="*/ 1314450 h 1314450"/>
              <a:gd name="connsiteX6-13" fmla="*/ 0 w 1314450"/>
              <a:gd name="connsiteY6-14" fmla="*/ 1095371 h 1314450"/>
              <a:gd name="connsiteX7-15" fmla="*/ 0 w 1314450"/>
              <a:gd name="connsiteY7-16" fmla="*/ 219079 h 1314450"/>
              <a:gd name="connsiteX0-17" fmla="*/ 0 w 1314450"/>
              <a:gd name="connsiteY0-18" fmla="*/ 219079 h 1314450"/>
              <a:gd name="connsiteX1-19" fmla="*/ 219079 w 1314450"/>
              <a:gd name="connsiteY1-20" fmla="*/ 0 h 1314450"/>
              <a:gd name="connsiteX2-21" fmla="*/ 1095371 w 1314450"/>
              <a:gd name="connsiteY2-22" fmla="*/ 0 h 1314450"/>
              <a:gd name="connsiteX3-23" fmla="*/ 1314450 w 1314450"/>
              <a:gd name="connsiteY3-24" fmla="*/ 219079 h 1314450"/>
              <a:gd name="connsiteX4-25" fmla="*/ 219079 w 1314450"/>
              <a:gd name="connsiteY4-26" fmla="*/ 1314450 h 1314450"/>
              <a:gd name="connsiteX5-27" fmla="*/ 0 w 1314450"/>
              <a:gd name="connsiteY5-28" fmla="*/ 1095371 h 1314450"/>
              <a:gd name="connsiteX6-29" fmla="*/ 0 w 1314450"/>
              <a:gd name="connsiteY6-30" fmla="*/ 219079 h 1314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14450" h="1314450">
                <a:moveTo>
                  <a:pt x="0" y="219079"/>
                </a:moveTo>
                <a:cubicBezTo>
                  <a:pt x="0" y="98085"/>
                  <a:pt x="98085" y="0"/>
                  <a:pt x="219079" y="0"/>
                </a:cubicBezTo>
                <a:lnTo>
                  <a:pt x="1095371" y="0"/>
                </a:lnTo>
                <a:cubicBezTo>
                  <a:pt x="1216365" y="0"/>
                  <a:pt x="1314450" y="98085"/>
                  <a:pt x="1314450" y="219079"/>
                </a:cubicBezTo>
                <a:lnTo>
                  <a:pt x="219079" y="1314450"/>
                </a:lnTo>
                <a:cubicBezTo>
                  <a:pt x="98085" y="1314450"/>
                  <a:pt x="0" y="1216365"/>
                  <a:pt x="0" y="1095371"/>
                </a:cubicBezTo>
                <a:lnTo>
                  <a:pt x="0" y="219079"/>
                </a:lnTo>
                <a:close/>
              </a:path>
            </a:pathLst>
          </a:custGeom>
          <a:gradFill>
            <a:gsLst>
              <a:gs pos="28000">
                <a:srgbClr val="E0E0E0"/>
              </a:gs>
              <a:gs pos="100000">
                <a:schemeClr val="bg1"/>
              </a:gs>
            </a:gsLst>
            <a:lin ang="16200000" scaled="0"/>
          </a:gradFill>
          <a:ln w="3175">
            <a:gradFill>
              <a:gsLst>
                <a:gs pos="0">
                  <a:schemeClr val="bg1"/>
                </a:gs>
                <a:gs pos="100000">
                  <a:srgbClr val="D7D7D7"/>
                </a:gs>
              </a:gsLst>
              <a:lin ang="162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56986" y="1653944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69749" y="1947470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56986" y="4391221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69749" y="4684747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28598" y="1653944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841361" y="1947470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828598" y="4391221"/>
            <a:ext cx="1792439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841361" y="4684747"/>
            <a:ext cx="1809889" cy="5724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436115" y="2453021"/>
            <a:ext cx="3018367" cy="2304495"/>
            <a:chOff x="1575453" y="2785353"/>
            <a:chExt cx="3018366" cy="2304497"/>
          </a:xfrm>
        </p:grpSpPr>
        <p:sp>
          <p:nvSpPr>
            <p:cNvPr id="57" name="文本框 56"/>
            <p:cNvSpPr txBox="1"/>
            <p:nvPr/>
          </p:nvSpPr>
          <p:spPr>
            <a:xfrm>
              <a:off x="1577070" y="2785353"/>
              <a:ext cx="268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75453" y="3397463"/>
              <a:ext cx="3018366" cy="16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3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在此录入图表的综合描述说明。在此录入在此在此录入图表的综合描述说明。在此录入在此在此录入图表的综合描述说明。在此录入在此在此录入图表的综合描述说明。在此录入在此</a:t>
              </a: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spcBef>
                  <a:spcPct val="0"/>
                </a:spcBef>
              </a:pPr>
              <a:endParaRPr lang="zh-CN" altLang="en-US" sz="133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文本框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6342" y="2087300"/>
            <a:ext cx="398057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7200" b="1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7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9699" y="3287629"/>
            <a:ext cx="381386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教师演讲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学校汇报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职称评比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92732" y="1766603"/>
            <a:ext cx="1053435" cy="939515"/>
            <a:chOff x="3337531" y="1161598"/>
            <a:chExt cx="2138278" cy="1907040"/>
          </a:xfrm>
        </p:grpSpPr>
        <p:sp>
          <p:nvSpPr>
            <p:cNvPr id="6" name="任意多边形 5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337531" y="1173504"/>
              <a:ext cx="2138278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69283" y="1766603"/>
            <a:ext cx="1053435" cy="939515"/>
            <a:chOff x="3337530" y="1161598"/>
            <a:chExt cx="2138278" cy="1907040"/>
          </a:xfrm>
        </p:grpSpPr>
        <p:sp>
          <p:nvSpPr>
            <p:cNvPr id="13" name="任意多边形 1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 rot="10800000">
              <a:off x="3337530" y="1173505"/>
              <a:ext cx="2138278" cy="189513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33" y="1766603"/>
            <a:ext cx="1053435" cy="939515"/>
            <a:chOff x="3337529" y="1161598"/>
            <a:chExt cx="2138277" cy="1907040"/>
          </a:xfrm>
        </p:grpSpPr>
        <p:sp>
          <p:nvSpPr>
            <p:cNvPr id="17" name="任意多边形 16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92732" y="3675231"/>
            <a:ext cx="1053435" cy="939515"/>
            <a:chOff x="3337529" y="1161598"/>
            <a:chExt cx="2138277" cy="1907040"/>
          </a:xfrm>
        </p:grpSpPr>
        <p:sp>
          <p:nvSpPr>
            <p:cNvPr id="21" name="任意多边形 20"/>
            <p:cNvSpPr/>
            <p:nvPr/>
          </p:nvSpPr>
          <p:spPr bwMode="auto">
            <a:xfrm rot="10800000">
              <a:off x="3342360" y="1161598"/>
              <a:ext cx="2123116" cy="1895134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69283" y="3675231"/>
            <a:ext cx="1053435" cy="939515"/>
            <a:chOff x="3337529" y="1161598"/>
            <a:chExt cx="2138277" cy="1907040"/>
          </a:xfrm>
        </p:grpSpPr>
        <p:sp>
          <p:nvSpPr>
            <p:cNvPr id="25" name="任意多边形 24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45833" y="3675231"/>
            <a:ext cx="1053435" cy="939515"/>
            <a:chOff x="3337529" y="1161598"/>
            <a:chExt cx="2138277" cy="1907040"/>
          </a:xfrm>
        </p:grpSpPr>
        <p:sp>
          <p:nvSpPr>
            <p:cNvPr id="29" name="任意多边形 2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0800000">
              <a:off x="3337529" y="1173504"/>
              <a:ext cx="2138277" cy="18951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0">
                    <a:schemeClr val="bg1"/>
                  </a:gs>
                  <a:gs pos="100000">
                    <a:srgbClr val="B4B4B4"/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073609" y="2703996"/>
            <a:ext cx="2294999" cy="739995"/>
            <a:chOff x="3457191" y="3857182"/>
            <a:chExt cx="2294999" cy="739997"/>
          </a:xfrm>
        </p:grpSpPr>
        <p:sp>
          <p:nvSpPr>
            <p:cNvPr id="33" name="文本框 32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457191" y="4135513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73609" y="4620609"/>
            <a:ext cx="2294999" cy="739995"/>
            <a:chOff x="3457191" y="3857182"/>
            <a:chExt cx="2294999" cy="739996"/>
          </a:xfrm>
        </p:grpSpPr>
        <p:sp>
          <p:nvSpPr>
            <p:cNvPr id="36" name="文本框 35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02146" y="2703998"/>
            <a:ext cx="2294999" cy="739995"/>
            <a:chOff x="3457191" y="3857182"/>
            <a:chExt cx="2294999" cy="739996"/>
          </a:xfrm>
        </p:grpSpPr>
        <p:sp>
          <p:nvSpPr>
            <p:cNvPr id="39" name="文本框 38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02146" y="4620609"/>
            <a:ext cx="2294999" cy="739995"/>
            <a:chOff x="3457191" y="3857182"/>
            <a:chExt cx="2294999" cy="739996"/>
          </a:xfrm>
        </p:grpSpPr>
        <p:sp>
          <p:nvSpPr>
            <p:cNvPr id="42" name="文本框 41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41626" y="2703998"/>
            <a:ext cx="2294999" cy="739995"/>
            <a:chOff x="3457191" y="3857182"/>
            <a:chExt cx="2294999" cy="739996"/>
          </a:xfrm>
        </p:grpSpPr>
        <p:sp>
          <p:nvSpPr>
            <p:cNvPr id="45" name="文本框 44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41626" y="4620609"/>
            <a:ext cx="2294999" cy="739995"/>
            <a:chOff x="3457191" y="3857182"/>
            <a:chExt cx="2294999" cy="739996"/>
          </a:xfrm>
        </p:grpSpPr>
        <p:sp>
          <p:nvSpPr>
            <p:cNvPr id="48" name="文本框 47"/>
            <p:cNvSpPr txBox="1"/>
            <p:nvPr/>
          </p:nvSpPr>
          <p:spPr>
            <a:xfrm>
              <a:off x="3739150" y="3857182"/>
              <a:ext cx="172505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57191" y="4135512"/>
              <a:ext cx="2294999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8"/>
          <p:cNvGrpSpPr>
            <a:grpSpLocks noChangeAspect="1"/>
          </p:cNvGrpSpPr>
          <p:nvPr/>
        </p:nvGrpSpPr>
        <p:grpSpPr bwMode="auto">
          <a:xfrm>
            <a:off x="3052602" y="2039274"/>
            <a:ext cx="330983" cy="362665"/>
            <a:chOff x="3437" y="2282"/>
            <a:chExt cx="679" cy="744"/>
          </a:xfrm>
          <a:solidFill>
            <a:schemeClr val="accent1"/>
          </a:solidFill>
        </p:grpSpPr>
        <p:sp>
          <p:nvSpPr>
            <p:cNvPr id="51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13"/>
          <p:cNvGrpSpPr>
            <a:grpSpLocks noChangeAspect="1"/>
          </p:cNvGrpSpPr>
          <p:nvPr/>
        </p:nvGrpSpPr>
        <p:grpSpPr bwMode="auto">
          <a:xfrm>
            <a:off x="5913172" y="2071245"/>
            <a:ext cx="362945" cy="367231"/>
            <a:chOff x="2426" y="2781"/>
            <a:chExt cx="593" cy="600"/>
          </a:xfrm>
          <a:solidFill>
            <a:schemeClr val="accent2"/>
          </a:solidFill>
        </p:grpSpPr>
        <p:sp>
          <p:nvSpPr>
            <p:cNvPr id="5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18"/>
          <p:cNvGrpSpPr>
            <a:grpSpLocks noChangeAspect="1"/>
          </p:cNvGrpSpPr>
          <p:nvPr/>
        </p:nvGrpSpPr>
        <p:grpSpPr bwMode="auto">
          <a:xfrm>
            <a:off x="8776585" y="2068099"/>
            <a:ext cx="377023" cy="351316"/>
            <a:chOff x="3802" y="2858"/>
            <a:chExt cx="616" cy="574"/>
          </a:xfrm>
          <a:solidFill>
            <a:schemeClr val="accent3"/>
          </a:solidFill>
        </p:grpSpPr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Group 26"/>
          <p:cNvGrpSpPr>
            <a:grpSpLocks noChangeAspect="1"/>
          </p:cNvGrpSpPr>
          <p:nvPr/>
        </p:nvGrpSpPr>
        <p:grpSpPr bwMode="auto">
          <a:xfrm>
            <a:off x="2979891" y="4029675"/>
            <a:ext cx="487893" cy="241877"/>
            <a:chOff x="5676" y="2597"/>
            <a:chExt cx="1061" cy="526"/>
          </a:xfrm>
          <a:solidFill>
            <a:schemeClr val="accent4"/>
          </a:solidFill>
        </p:grpSpPr>
        <p:sp>
          <p:nvSpPr>
            <p:cNvPr id="63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Freeform 108"/>
          <p:cNvSpPr>
            <a:spLocks noEditPoints="1"/>
          </p:cNvSpPr>
          <p:nvPr/>
        </p:nvSpPr>
        <p:spPr bwMode="auto">
          <a:xfrm>
            <a:off x="8780699" y="3982551"/>
            <a:ext cx="367976" cy="369300"/>
          </a:xfrm>
          <a:custGeom>
            <a:avLst/>
            <a:gdLst>
              <a:gd name="T0" fmla="*/ 97 w 115"/>
              <a:gd name="T1" fmla="*/ 48 h 115"/>
              <a:gd name="T2" fmla="*/ 91 w 115"/>
              <a:gd name="T3" fmla="*/ 41 h 115"/>
              <a:gd name="T4" fmla="*/ 102 w 115"/>
              <a:gd name="T5" fmla="*/ 26 h 115"/>
              <a:gd name="T6" fmla="*/ 94 w 115"/>
              <a:gd name="T7" fmla="*/ 13 h 115"/>
              <a:gd name="T8" fmla="*/ 79 w 115"/>
              <a:gd name="T9" fmla="*/ 23 h 115"/>
              <a:gd name="T10" fmla="*/ 70 w 115"/>
              <a:gd name="T11" fmla="*/ 22 h 115"/>
              <a:gd name="T12" fmla="*/ 67 w 115"/>
              <a:gd name="T13" fmla="*/ 3 h 115"/>
              <a:gd name="T14" fmla="*/ 52 w 115"/>
              <a:gd name="T15" fmla="*/ 0 h 115"/>
              <a:gd name="T16" fmla="*/ 48 w 115"/>
              <a:gd name="T17" fmla="*/ 18 h 115"/>
              <a:gd name="T18" fmla="*/ 41 w 115"/>
              <a:gd name="T19" fmla="*/ 24 h 115"/>
              <a:gd name="T20" fmla="*/ 26 w 115"/>
              <a:gd name="T21" fmla="*/ 13 h 115"/>
              <a:gd name="T22" fmla="*/ 13 w 115"/>
              <a:gd name="T23" fmla="*/ 21 h 115"/>
              <a:gd name="T24" fmla="*/ 23 w 115"/>
              <a:gd name="T25" fmla="*/ 36 h 115"/>
              <a:gd name="T26" fmla="*/ 22 w 115"/>
              <a:gd name="T27" fmla="*/ 45 h 115"/>
              <a:gd name="T28" fmla="*/ 4 w 115"/>
              <a:gd name="T29" fmla="*/ 48 h 115"/>
              <a:gd name="T30" fmla="*/ 0 w 115"/>
              <a:gd name="T31" fmla="*/ 63 h 115"/>
              <a:gd name="T32" fmla="*/ 18 w 115"/>
              <a:gd name="T33" fmla="*/ 66 h 115"/>
              <a:gd name="T34" fmla="*/ 24 w 115"/>
              <a:gd name="T35" fmla="*/ 73 h 115"/>
              <a:gd name="T36" fmla="*/ 13 w 115"/>
              <a:gd name="T37" fmla="*/ 89 h 115"/>
              <a:gd name="T38" fmla="*/ 21 w 115"/>
              <a:gd name="T39" fmla="*/ 102 h 115"/>
              <a:gd name="T40" fmla="*/ 36 w 115"/>
              <a:gd name="T41" fmla="*/ 92 h 115"/>
              <a:gd name="T42" fmla="*/ 45 w 115"/>
              <a:gd name="T43" fmla="*/ 92 h 115"/>
              <a:gd name="T44" fmla="*/ 48 w 115"/>
              <a:gd name="T45" fmla="*/ 111 h 115"/>
              <a:gd name="T46" fmla="*/ 63 w 115"/>
              <a:gd name="T47" fmla="*/ 115 h 115"/>
              <a:gd name="T48" fmla="*/ 67 w 115"/>
              <a:gd name="T49" fmla="*/ 97 h 115"/>
              <a:gd name="T50" fmla="*/ 74 w 115"/>
              <a:gd name="T51" fmla="*/ 91 h 115"/>
              <a:gd name="T52" fmla="*/ 89 w 115"/>
              <a:gd name="T53" fmla="*/ 102 h 115"/>
              <a:gd name="T54" fmla="*/ 102 w 115"/>
              <a:gd name="T55" fmla="*/ 94 h 115"/>
              <a:gd name="T56" fmla="*/ 92 w 115"/>
              <a:gd name="T57" fmla="*/ 79 h 115"/>
              <a:gd name="T58" fmla="*/ 93 w 115"/>
              <a:gd name="T59" fmla="*/ 70 h 115"/>
              <a:gd name="T60" fmla="*/ 112 w 115"/>
              <a:gd name="T61" fmla="*/ 66 h 115"/>
              <a:gd name="T62" fmla="*/ 115 w 115"/>
              <a:gd name="T63" fmla="*/ 52 h 115"/>
              <a:gd name="T64" fmla="*/ 58 w 115"/>
              <a:gd name="T65" fmla="*/ 79 h 115"/>
              <a:gd name="T66" fmla="*/ 58 w 115"/>
              <a:gd name="T67" fmla="*/ 36 h 115"/>
              <a:gd name="T68" fmla="*/ 58 w 115"/>
              <a:gd name="T69" fmla="*/ 79 h 115"/>
              <a:gd name="T70" fmla="*/ 49 w 115"/>
              <a:gd name="T71" fmla="*/ 57 h 115"/>
              <a:gd name="T72" fmla="*/ 67 w 115"/>
              <a:gd name="T73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5" h="115">
                <a:moveTo>
                  <a:pt x="112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5" y="48"/>
                  <a:pt x="93" y="47"/>
                  <a:pt x="93" y="45"/>
                </a:cubicBezTo>
                <a:cubicBezTo>
                  <a:pt x="91" y="41"/>
                  <a:pt x="91" y="41"/>
                  <a:pt x="91" y="41"/>
                </a:cubicBezTo>
                <a:cubicBezTo>
                  <a:pt x="90" y="40"/>
                  <a:pt x="91" y="37"/>
                  <a:pt x="92" y="36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4" y="24"/>
                  <a:pt x="104" y="22"/>
                  <a:pt x="102" y="21"/>
                </a:cubicBezTo>
                <a:cubicBezTo>
                  <a:pt x="94" y="13"/>
                  <a:pt x="94" y="13"/>
                  <a:pt x="94" y="13"/>
                </a:cubicBezTo>
                <a:cubicBezTo>
                  <a:pt x="93" y="11"/>
                  <a:pt x="91" y="11"/>
                  <a:pt x="89" y="1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4"/>
                  <a:pt x="75" y="25"/>
                  <a:pt x="74" y="24"/>
                </a:cubicBezTo>
                <a:cubicBezTo>
                  <a:pt x="70" y="22"/>
                  <a:pt x="70" y="22"/>
                  <a:pt x="70" y="22"/>
                </a:cubicBezTo>
                <a:cubicBezTo>
                  <a:pt x="68" y="22"/>
                  <a:pt x="67" y="20"/>
                  <a:pt x="67" y="18"/>
                </a:cubicBez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5" y="0"/>
                  <a:pt x="63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1"/>
                  <a:pt x="48" y="3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20"/>
                  <a:pt x="47" y="22"/>
                  <a:pt x="4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1"/>
                  <a:pt x="22" y="11"/>
                  <a:pt x="21" y="13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2"/>
                  <a:pt x="12" y="24"/>
                  <a:pt x="13" y="2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5" y="40"/>
                  <a:pt x="24" y="41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7"/>
                  <a:pt x="20" y="48"/>
                  <a:pt x="1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50"/>
                  <a:pt x="0" y="52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5"/>
                  <a:pt x="2" y="66"/>
                  <a:pt x="4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20" y="66"/>
                  <a:pt x="22" y="68"/>
                  <a:pt x="22" y="70"/>
                </a:cubicBezTo>
                <a:cubicBezTo>
                  <a:pt x="24" y="73"/>
                  <a:pt x="24" y="73"/>
                  <a:pt x="24" y="73"/>
                </a:cubicBezTo>
                <a:cubicBezTo>
                  <a:pt x="25" y="75"/>
                  <a:pt x="24" y="78"/>
                  <a:pt x="23" y="79"/>
                </a:cubicBezTo>
                <a:cubicBezTo>
                  <a:pt x="13" y="89"/>
                  <a:pt x="13" y="89"/>
                  <a:pt x="13" y="89"/>
                </a:cubicBezTo>
                <a:cubicBezTo>
                  <a:pt x="12" y="90"/>
                  <a:pt x="12" y="93"/>
                  <a:pt x="13" y="94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22" y="103"/>
                  <a:pt x="25" y="103"/>
                  <a:pt x="26" y="102"/>
                </a:cubicBezTo>
                <a:cubicBezTo>
                  <a:pt x="36" y="92"/>
                  <a:pt x="36" y="92"/>
                  <a:pt x="36" y="92"/>
                </a:cubicBezTo>
                <a:cubicBezTo>
                  <a:pt x="37" y="90"/>
                  <a:pt x="40" y="90"/>
                  <a:pt x="41" y="91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3"/>
                  <a:pt x="48" y="95"/>
                  <a:pt x="48" y="97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48" y="113"/>
                  <a:pt x="50" y="115"/>
                  <a:pt x="52" y="115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5" y="115"/>
                  <a:pt x="67" y="113"/>
                  <a:pt x="67" y="111"/>
                </a:cubicBezTo>
                <a:cubicBezTo>
                  <a:pt x="67" y="97"/>
                  <a:pt x="67" y="97"/>
                  <a:pt x="67" y="97"/>
                </a:cubicBezTo>
                <a:cubicBezTo>
                  <a:pt x="67" y="95"/>
                  <a:pt x="68" y="93"/>
                  <a:pt x="70" y="92"/>
                </a:cubicBezTo>
                <a:cubicBezTo>
                  <a:pt x="74" y="91"/>
                  <a:pt x="74" y="91"/>
                  <a:pt x="74" y="91"/>
                </a:cubicBezTo>
                <a:cubicBezTo>
                  <a:pt x="75" y="90"/>
                  <a:pt x="78" y="90"/>
                  <a:pt x="79" y="9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91" y="103"/>
                  <a:pt x="93" y="103"/>
                  <a:pt x="94" y="102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4" y="93"/>
                  <a:pt x="104" y="90"/>
                  <a:pt x="102" y="89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0" y="75"/>
                  <a:pt x="91" y="73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68"/>
                  <a:pt x="95" y="66"/>
                  <a:pt x="97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3" y="66"/>
                  <a:pt x="115" y="65"/>
                  <a:pt x="115" y="63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5" y="50"/>
                  <a:pt x="113" y="48"/>
                  <a:pt x="112" y="48"/>
                </a:cubicBezTo>
                <a:close/>
                <a:moveTo>
                  <a:pt x="58" y="79"/>
                </a:moveTo>
                <a:cubicBezTo>
                  <a:pt x="46" y="79"/>
                  <a:pt x="36" y="69"/>
                  <a:pt x="36" y="57"/>
                </a:cubicBezTo>
                <a:cubicBezTo>
                  <a:pt x="36" y="46"/>
                  <a:pt x="46" y="36"/>
                  <a:pt x="58" y="36"/>
                </a:cubicBezTo>
                <a:cubicBezTo>
                  <a:pt x="69" y="36"/>
                  <a:pt x="79" y="46"/>
                  <a:pt x="79" y="57"/>
                </a:cubicBezTo>
                <a:cubicBezTo>
                  <a:pt x="79" y="69"/>
                  <a:pt x="69" y="79"/>
                  <a:pt x="58" y="79"/>
                </a:cubicBezTo>
                <a:close/>
                <a:moveTo>
                  <a:pt x="58" y="48"/>
                </a:moveTo>
                <a:cubicBezTo>
                  <a:pt x="53" y="48"/>
                  <a:pt x="49" y="52"/>
                  <a:pt x="49" y="57"/>
                </a:cubicBezTo>
                <a:cubicBezTo>
                  <a:pt x="49" y="62"/>
                  <a:pt x="53" y="66"/>
                  <a:pt x="58" y="66"/>
                </a:cubicBezTo>
                <a:cubicBezTo>
                  <a:pt x="63" y="66"/>
                  <a:pt x="67" y="62"/>
                  <a:pt x="67" y="57"/>
                </a:cubicBezTo>
                <a:cubicBezTo>
                  <a:pt x="67" y="52"/>
                  <a:pt x="63" y="48"/>
                  <a:pt x="58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5924835" y="3997324"/>
            <a:ext cx="313296" cy="340939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80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六边形 4"/>
          <p:cNvSpPr/>
          <p:nvPr/>
        </p:nvSpPr>
        <p:spPr>
          <a:xfrm>
            <a:off x="2398981" y="4135475"/>
            <a:ext cx="7601048" cy="141215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398981" y="4135668"/>
            <a:ext cx="7601049" cy="706075"/>
          </a:xfrm>
          <a:custGeom>
            <a:avLst/>
            <a:gdLst>
              <a:gd name="connsiteX0" fmla="*/ 353038 w 7601049"/>
              <a:gd name="connsiteY0" fmla="*/ 0 h 706075"/>
              <a:gd name="connsiteX1" fmla="*/ 1961811 w 7601049"/>
              <a:gd name="connsiteY1" fmla="*/ 0 h 706075"/>
              <a:gd name="connsiteX2" fmla="*/ 2060867 w 7601049"/>
              <a:gd name="connsiteY2" fmla="*/ 0 h 706075"/>
              <a:gd name="connsiteX3" fmla="*/ 3669640 w 7601049"/>
              <a:gd name="connsiteY3" fmla="*/ 0 h 706075"/>
              <a:gd name="connsiteX4" fmla="*/ 3931410 w 7601049"/>
              <a:gd name="connsiteY4" fmla="*/ 0 h 706075"/>
              <a:gd name="connsiteX5" fmla="*/ 5540183 w 7601049"/>
              <a:gd name="connsiteY5" fmla="*/ 0 h 706075"/>
              <a:gd name="connsiteX6" fmla="*/ 5639239 w 7601049"/>
              <a:gd name="connsiteY6" fmla="*/ 0 h 706075"/>
              <a:gd name="connsiteX7" fmla="*/ 7248012 w 7601049"/>
              <a:gd name="connsiteY7" fmla="*/ 0 h 706075"/>
              <a:gd name="connsiteX8" fmla="*/ 7601049 w 7601049"/>
              <a:gd name="connsiteY8" fmla="*/ 706075 h 706075"/>
              <a:gd name="connsiteX9" fmla="*/ 5992276 w 7601049"/>
              <a:gd name="connsiteY9" fmla="*/ 706075 h 706075"/>
              <a:gd name="connsiteX10" fmla="*/ 5893220 w 7601049"/>
              <a:gd name="connsiteY10" fmla="*/ 706075 h 706075"/>
              <a:gd name="connsiteX11" fmla="*/ 4284447 w 7601049"/>
              <a:gd name="connsiteY11" fmla="*/ 706075 h 706075"/>
              <a:gd name="connsiteX12" fmla="*/ 3316602 w 7601049"/>
              <a:gd name="connsiteY12" fmla="*/ 706075 h 706075"/>
              <a:gd name="connsiteX13" fmla="*/ 1707829 w 7601049"/>
              <a:gd name="connsiteY13" fmla="*/ 706075 h 706075"/>
              <a:gd name="connsiteX14" fmla="*/ 1608773 w 7601049"/>
              <a:gd name="connsiteY14" fmla="*/ 706075 h 706075"/>
              <a:gd name="connsiteX15" fmla="*/ 0 w 7601049"/>
              <a:gd name="connsiteY15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01049" h="706075">
                <a:moveTo>
                  <a:pt x="353038" y="0"/>
                </a:moveTo>
                <a:lnTo>
                  <a:pt x="1961811" y="0"/>
                </a:lnTo>
                <a:lnTo>
                  <a:pt x="2060867" y="0"/>
                </a:lnTo>
                <a:lnTo>
                  <a:pt x="3669640" y="0"/>
                </a:lnTo>
                <a:lnTo>
                  <a:pt x="3931410" y="0"/>
                </a:lnTo>
                <a:lnTo>
                  <a:pt x="5540183" y="0"/>
                </a:lnTo>
                <a:lnTo>
                  <a:pt x="5639239" y="0"/>
                </a:lnTo>
                <a:lnTo>
                  <a:pt x="7248012" y="0"/>
                </a:lnTo>
                <a:lnTo>
                  <a:pt x="7601049" y="706075"/>
                </a:lnTo>
                <a:lnTo>
                  <a:pt x="5992276" y="706075"/>
                </a:lnTo>
                <a:lnTo>
                  <a:pt x="5893220" y="706075"/>
                </a:lnTo>
                <a:lnTo>
                  <a:pt x="4284447" y="706075"/>
                </a:lnTo>
                <a:lnTo>
                  <a:pt x="3316602" y="706075"/>
                </a:lnTo>
                <a:lnTo>
                  <a:pt x="1707829" y="706075"/>
                </a:lnTo>
                <a:lnTo>
                  <a:pt x="1608773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617621" y="4131071"/>
            <a:ext cx="7161513" cy="266540"/>
          </a:xfrm>
          <a:custGeom>
            <a:avLst/>
            <a:gdLst>
              <a:gd name="connsiteX0" fmla="*/ 133269 w 7161513"/>
              <a:gd name="connsiteY0" fmla="*/ 0 h 266540"/>
              <a:gd name="connsiteX1" fmla="*/ 1742042 w 7161513"/>
              <a:gd name="connsiteY1" fmla="*/ 0 h 266540"/>
              <a:gd name="connsiteX2" fmla="*/ 1841098 w 7161513"/>
              <a:gd name="connsiteY2" fmla="*/ 0 h 266540"/>
              <a:gd name="connsiteX3" fmla="*/ 3449871 w 7161513"/>
              <a:gd name="connsiteY3" fmla="*/ 0 h 266540"/>
              <a:gd name="connsiteX4" fmla="*/ 3711641 w 7161513"/>
              <a:gd name="connsiteY4" fmla="*/ 0 h 266540"/>
              <a:gd name="connsiteX5" fmla="*/ 5320414 w 7161513"/>
              <a:gd name="connsiteY5" fmla="*/ 0 h 266540"/>
              <a:gd name="connsiteX6" fmla="*/ 5419470 w 7161513"/>
              <a:gd name="connsiteY6" fmla="*/ 0 h 266540"/>
              <a:gd name="connsiteX7" fmla="*/ 7028243 w 7161513"/>
              <a:gd name="connsiteY7" fmla="*/ 0 h 266540"/>
              <a:gd name="connsiteX8" fmla="*/ 7161513 w 7161513"/>
              <a:gd name="connsiteY8" fmla="*/ 266540 h 266540"/>
              <a:gd name="connsiteX9" fmla="*/ 0 w 7161513"/>
              <a:gd name="connsiteY9" fmla="*/ 266540 h 26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61513" h="266540">
                <a:moveTo>
                  <a:pt x="133269" y="0"/>
                </a:moveTo>
                <a:lnTo>
                  <a:pt x="1742042" y="0"/>
                </a:lnTo>
                <a:lnTo>
                  <a:pt x="1841098" y="0"/>
                </a:lnTo>
                <a:lnTo>
                  <a:pt x="3449871" y="0"/>
                </a:lnTo>
                <a:lnTo>
                  <a:pt x="3711641" y="0"/>
                </a:lnTo>
                <a:lnTo>
                  <a:pt x="5320414" y="0"/>
                </a:lnTo>
                <a:lnTo>
                  <a:pt x="5419470" y="0"/>
                </a:lnTo>
                <a:lnTo>
                  <a:pt x="7028243" y="0"/>
                </a:lnTo>
                <a:lnTo>
                  <a:pt x="7161513" y="266540"/>
                </a:lnTo>
                <a:lnTo>
                  <a:pt x="0" y="26654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5400000">
            <a:off x="2282558" y="4044887"/>
            <a:ext cx="1412151" cy="1593324"/>
            <a:chOff x="4468733" y="2771468"/>
            <a:chExt cx="1487127" cy="1677919"/>
          </a:xfrm>
        </p:grpSpPr>
        <p:sp>
          <p:nvSpPr>
            <p:cNvPr id="9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六边形 10"/>
          <p:cNvSpPr/>
          <p:nvPr/>
        </p:nvSpPr>
        <p:spPr>
          <a:xfrm>
            <a:off x="2398982" y="2722527"/>
            <a:ext cx="5992276" cy="141215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398981" y="2721731"/>
            <a:ext cx="5992276" cy="706075"/>
          </a:xfrm>
          <a:custGeom>
            <a:avLst/>
            <a:gdLst>
              <a:gd name="connsiteX0" fmla="*/ 353038 w 5992276"/>
              <a:gd name="connsiteY0" fmla="*/ 0 h 706075"/>
              <a:gd name="connsiteX1" fmla="*/ 2060867 w 5992276"/>
              <a:gd name="connsiteY1" fmla="*/ 0 h 706075"/>
              <a:gd name="connsiteX2" fmla="*/ 3931410 w 5992276"/>
              <a:gd name="connsiteY2" fmla="*/ 0 h 706075"/>
              <a:gd name="connsiteX3" fmla="*/ 5639239 w 5992276"/>
              <a:gd name="connsiteY3" fmla="*/ 0 h 706075"/>
              <a:gd name="connsiteX4" fmla="*/ 5992276 w 5992276"/>
              <a:gd name="connsiteY4" fmla="*/ 706075 h 706075"/>
              <a:gd name="connsiteX5" fmla="*/ 4284447 w 5992276"/>
              <a:gd name="connsiteY5" fmla="*/ 706075 h 706075"/>
              <a:gd name="connsiteX6" fmla="*/ 1707829 w 5992276"/>
              <a:gd name="connsiteY6" fmla="*/ 706075 h 706075"/>
              <a:gd name="connsiteX7" fmla="*/ 0 w 5992276"/>
              <a:gd name="connsiteY7" fmla="*/ 706075 h 7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2276" h="706075">
                <a:moveTo>
                  <a:pt x="353038" y="0"/>
                </a:moveTo>
                <a:lnTo>
                  <a:pt x="2060867" y="0"/>
                </a:lnTo>
                <a:lnTo>
                  <a:pt x="3931410" y="0"/>
                </a:lnTo>
                <a:lnTo>
                  <a:pt x="5639239" y="0"/>
                </a:lnTo>
                <a:lnTo>
                  <a:pt x="5992276" y="706075"/>
                </a:lnTo>
                <a:lnTo>
                  <a:pt x="4284447" y="706075"/>
                </a:lnTo>
                <a:lnTo>
                  <a:pt x="1707829" y="706075"/>
                </a:lnTo>
                <a:lnTo>
                  <a:pt x="0" y="70607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636745" y="2718965"/>
            <a:ext cx="5516748" cy="230547"/>
          </a:xfrm>
          <a:custGeom>
            <a:avLst/>
            <a:gdLst>
              <a:gd name="connsiteX0" fmla="*/ 115273 w 5516748"/>
              <a:gd name="connsiteY0" fmla="*/ 0 h 230547"/>
              <a:gd name="connsiteX1" fmla="*/ 1823102 w 5516748"/>
              <a:gd name="connsiteY1" fmla="*/ 0 h 230547"/>
              <a:gd name="connsiteX2" fmla="*/ 3693645 w 5516748"/>
              <a:gd name="connsiteY2" fmla="*/ 0 h 230547"/>
              <a:gd name="connsiteX3" fmla="*/ 5401474 w 5516748"/>
              <a:gd name="connsiteY3" fmla="*/ 0 h 230547"/>
              <a:gd name="connsiteX4" fmla="*/ 5516748 w 5516748"/>
              <a:gd name="connsiteY4" fmla="*/ 230547 h 230547"/>
              <a:gd name="connsiteX5" fmla="*/ 0 w 5516748"/>
              <a:gd name="connsiteY5" fmla="*/ 230547 h 23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6748" h="230547">
                <a:moveTo>
                  <a:pt x="115273" y="0"/>
                </a:moveTo>
                <a:lnTo>
                  <a:pt x="1823102" y="0"/>
                </a:lnTo>
                <a:lnTo>
                  <a:pt x="3693645" y="0"/>
                </a:lnTo>
                <a:lnTo>
                  <a:pt x="5401474" y="0"/>
                </a:lnTo>
                <a:lnTo>
                  <a:pt x="5516748" y="230547"/>
                </a:lnTo>
                <a:lnTo>
                  <a:pt x="0" y="230547"/>
                </a:lnTo>
                <a:close/>
              </a:path>
            </a:pathLst>
          </a:custGeom>
          <a:gradFill>
            <a:gsLst>
              <a:gs pos="0">
                <a:schemeClr val="tx1">
                  <a:alpha val="37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2282558" y="2631941"/>
            <a:ext cx="1412151" cy="1593324"/>
            <a:chOff x="4468733" y="2771468"/>
            <a:chExt cx="1487127" cy="1677919"/>
          </a:xfrm>
        </p:grpSpPr>
        <p:sp>
          <p:nvSpPr>
            <p:cNvPr id="15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六边形 16"/>
          <p:cNvSpPr/>
          <p:nvPr/>
        </p:nvSpPr>
        <p:spPr>
          <a:xfrm>
            <a:off x="2398981" y="1310378"/>
            <a:ext cx="4284448" cy="141214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398981" y="1310376"/>
            <a:ext cx="4284448" cy="706075"/>
          </a:xfrm>
          <a:custGeom>
            <a:avLst/>
            <a:gdLst>
              <a:gd name="connsiteX0" fmla="*/ 470772 w 5713269"/>
              <a:gd name="connsiteY0" fmla="*/ 0 h 941544"/>
              <a:gd name="connsiteX1" fmla="*/ 5242497 w 5713269"/>
              <a:gd name="connsiteY1" fmla="*/ 0 h 941544"/>
              <a:gd name="connsiteX2" fmla="*/ 5713269 w 5713269"/>
              <a:gd name="connsiteY2" fmla="*/ 941544 h 941544"/>
              <a:gd name="connsiteX3" fmla="*/ 0 w 5713269"/>
              <a:gd name="connsiteY3" fmla="*/ 941544 h 9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3269" h="941544">
                <a:moveTo>
                  <a:pt x="470772" y="0"/>
                </a:moveTo>
                <a:lnTo>
                  <a:pt x="5242497" y="0"/>
                </a:lnTo>
                <a:lnTo>
                  <a:pt x="5713269" y="941544"/>
                </a:lnTo>
                <a:lnTo>
                  <a:pt x="0" y="941544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rot="5400000">
            <a:off x="2282558" y="1219790"/>
            <a:ext cx="1412149" cy="1593324"/>
            <a:chOff x="4468733" y="2771468"/>
            <a:chExt cx="1487127" cy="1677919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4373337" y="2866864"/>
              <a:ext cx="1677919" cy="1487127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CDCDC"/>
                </a:gs>
              </a:gsLst>
              <a:lin ang="2700000" scaled="0"/>
            </a:gradFill>
            <a:ln w="19050">
              <a:gradFill>
                <a:gsLst>
                  <a:gs pos="0">
                    <a:srgbClr val="ADADAD"/>
                  </a:gs>
                  <a:gs pos="66000">
                    <a:schemeClr val="bg1"/>
                  </a:gs>
                </a:gsLst>
                <a:lin ang="2700000" scaled="0"/>
              </a:gra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5"/>
            <p:cNvSpPr/>
            <p:nvPr/>
          </p:nvSpPr>
          <p:spPr bwMode="auto">
            <a:xfrm rot="5400000">
              <a:off x="4600910" y="3068560"/>
              <a:ext cx="1222771" cy="1083734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>
              <a:innerShdw blurRad="63500" dist="254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764486" y="3198520"/>
            <a:ext cx="448295" cy="451352"/>
            <a:chOff x="3771900" y="3200400"/>
            <a:chExt cx="2011680" cy="2025396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 22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41786" y="4557260"/>
            <a:ext cx="479295" cy="577773"/>
            <a:chOff x="4141788" y="809625"/>
            <a:chExt cx="3600450" cy="4340225"/>
          </a:xfrm>
          <a:solidFill>
            <a:schemeClr val="bg1"/>
          </a:solidFill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椭圆 70"/>
          <p:cNvSpPr/>
          <p:nvPr/>
        </p:nvSpPr>
        <p:spPr>
          <a:xfrm>
            <a:off x="2697912" y="1676721"/>
            <a:ext cx="567045" cy="683489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888009" y="1584476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01874" y="1987658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88009" y="2993019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88009" y="4408071"/>
            <a:ext cx="277968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01874" y="3409813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01874" y="4814113"/>
            <a:ext cx="2468447" cy="62568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335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968120" y="1183373"/>
            <a:ext cx="2763947" cy="3446339"/>
            <a:chOff x="2285732" y="3716686"/>
            <a:chExt cx="2763946" cy="3446339"/>
          </a:xfrm>
        </p:grpSpPr>
        <p:grpSp>
          <p:nvGrpSpPr>
            <p:cNvPr id="6" name="组合 5"/>
            <p:cNvGrpSpPr/>
            <p:nvPr/>
          </p:nvGrpSpPr>
          <p:grpSpPr>
            <a:xfrm>
              <a:off x="2285732" y="3716686"/>
              <a:ext cx="2763946" cy="3446339"/>
              <a:chOff x="3295850" y="1908877"/>
              <a:chExt cx="3738030" cy="4660916"/>
            </a:xfrm>
          </p:grpSpPr>
          <p:sp>
            <p:nvSpPr>
              <p:cNvPr id="13" name="圆角矩形 12"/>
              <p:cNvSpPr/>
              <p:nvPr/>
            </p:nvSpPr>
            <p:spPr>
              <a:xfrm rot="2760000">
                <a:off x="3098889" y="2634801"/>
                <a:ext cx="4660916" cy="320906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2760000">
                <a:off x="3358628" y="2852802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728219" y="4347491"/>
              <a:ext cx="1068358" cy="1076472"/>
              <a:chOff x="2711519" y="4342226"/>
              <a:chExt cx="1068358" cy="107647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271151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962441" y="3466037"/>
            <a:ext cx="2754423" cy="3446339"/>
            <a:chOff x="3885937" y="2769115"/>
            <a:chExt cx="2754422" cy="3446339"/>
          </a:xfrm>
        </p:grpSpPr>
        <p:grpSp>
          <p:nvGrpSpPr>
            <p:cNvPr id="18" name="组合 17"/>
            <p:cNvGrpSpPr/>
            <p:nvPr/>
          </p:nvGrpSpPr>
          <p:grpSpPr>
            <a:xfrm>
              <a:off x="3885937" y="2769115"/>
              <a:ext cx="2754422" cy="3446339"/>
              <a:chOff x="3295850" y="1895995"/>
              <a:chExt cx="3725149" cy="4660916"/>
            </a:xfrm>
          </p:grpSpPr>
          <p:sp>
            <p:nvSpPr>
              <p:cNvPr id="22" name="圆角矩形 21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2760000">
                <a:off x="3384391" y="2878566"/>
                <a:ext cx="3953506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52303" y="3414855"/>
              <a:ext cx="1045498" cy="1076472"/>
              <a:chOff x="2734379" y="4342226"/>
              <a:chExt cx="1045498" cy="107647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283546" y="1170796"/>
            <a:ext cx="2754423" cy="3446339"/>
            <a:chOff x="5489223" y="1837839"/>
            <a:chExt cx="2754422" cy="3446339"/>
          </a:xfrm>
        </p:grpSpPr>
        <p:grpSp>
          <p:nvGrpSpPr>
            <p:cNvPr id="27" name="组合 26"/>
            <p:cNvGrpSpPr/>
            <p:nvPr/>
          </p:nvGrpSpPr>
          <p:grpSpPr>
            <a:xfrm>
              <a:off x="5489223" y="1837839"/>
              <a:ext cx="2754422" cy="3446339"/>
              <a:chOff x="3295850" y="1895995"/>
              <a:chExt cx="3725149" cy="4660916"/>
            </a:xfrm>
          </p:grpSpPr>
          <p:sp>
            <p:nvSpPr>
              <p:cNvPr id="31" name="圆角矩形 30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937544" y="2483578"/>
              <a:ext cx="1045498" cy="1076472"/>
              <a:chOff x="2734379" y="4342226"/>
              <a:chExt cx="1045498" cy="107647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280078" y="3461465"/>
            <a:ext cx="2754423" cy="3446339"/>
            <a:chOff x="7094696" y="911444"/>
            <a:chExt cx="2754422" cy="3446339"/>
          </a:xfrm>
        </p:grpSpPr>
        <p:grpSp>
          <p:nvGrpSpPr>
            <p:cNvPr id="36" name="组合 35"/>
            <p:cNvGrpSpPr/>
            <p:nvPr/>
          </p:nvGrpSpPr>
          <p:grpSpPr>
            <a:xfrm>
              <a:off x="7094696" y="911444"/>
              <a:ext cx="2754422" cy="3446339"/>
              <a:chOff x="3295850" y="1895995"/>
              <a:chExt cx="3725149" cy="4660916"/>
            </a:xfrm>
          </p:grpSpPr>
          <p:sp>
            <p:nvSpPr>
              <p:cNvPr id="40" name="圆角矩形 39"/>
              <p:cNvSpPr/>
              <p:nvPr/>
            </p:nvSpPr>
            <p:spPr>
              <a:xfrm rot="2760000">
                <a:off x="3086007" y="2621919"/>
                <a:ext cx="4660916" cy="320906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圆角矩形 41"/>
              <p:cNvSpPr/>
              <p:nvPr/>
            </p:nvSpPr>
            <p:spPr>
              <a:xfrm rot="2760000">
                <a:off x="3371510" y="2878566"/>
                <a:ext cx="3953505" cy="25925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7000">
                    <a:srgbClr val="6C6C6C">
                      <a:alpha val="50000"/>
                    </a:srgbClr>
                  </a:gs>
                  <a:gs pos="0">
                    <a:schemeClr val="tx1">
                      <a:alpha val="61000"/>
                    </a:schemeClr>
                  </a:gs>
                  <a:gs pos="100000">
                    <a:srgbClr val="D8D8D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>
                <a:noFill/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7551706" y="1553014"/>
              <a:ext cx="1045498" cy="1076472"/>
              <a:chOff x="2734379" y="4342226"/>
              <a:chExt cx="1045498" cy="1076472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2734379" y="4342226"/>
                <a:ext cx="10314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738818" y="4957033"/>
                <a:ext cx="10410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</a:t>
                </a:r>
                <a:endPara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 flipV="1">
            <a:off x="7847150" y="1180953"/>
            <a:ext cx="2438687" cy="732476"/>
            <a:chOff x="5246304" y="4593021"/>
            <a:chExt cx="2438687" cy="732476"/>
          </a:xfrm>
        </p:grpSpPr>
        <p:sp>
          <p:nvSpPr>
            <p:cNvPr id="45" name="椭圆 44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13"/>
          <p:cNvGrpSpPr>
            <a:grpSpLocks noChangeAspect="1"/>
          </p:cNvGrpSpPr>
          <p:nvPr/>
        </p:nvGrpSpPr>
        <p:grpSpPr bwMode="auto">
          <a:xfrm>
            <a:off x="8599237" y="1218647"/>
            <a:ext cx="339700" cy="267232"/>
            <a:chOff x="3996" y="2321"/>
            <a:chExt cx="75" cy="59"/>
          </a:xfrm>
          <a:solidFill>
            <a:schemeClr val="accent2"/>
          </a:solidFill>
          <a:effectLst/>
        </p:grpSpPr>
        <p:sp>
          <p:nvSpPr>
            <p:cNvPr id="48" name="Freeform 14"/>
            <p:cNvSpPr>
              <a:spLocks noEditPoints="1"/>
            </p:cNvSpPr>
            <p:nvPr/>
          </p:nvSpPr>
          <p:spPr bwMode="auto">
            <a:xfrm>
              <a:off x="4014" y="2329"/>
              <a:ext cx="39" cy="22"/>
            </a:xfrm>
            <a:custGeom>
              <a:avLst/>
              <a:gdLst>
                <a:gd name="T0" fmla="*/ 6 w 15"/>
                <a:gd name="T1" fmla="*/ 8 h 8"/>
                <a:gd name="T2" fmla="*/ 6 w 15"/>
                <a:gd name="T3" fmla="*/ 7 h 8"/>
                <a:gd name="T4" fmla="*/ 7 w 15"/>
                <a:gd name="T5" fmla="*/ 7 h 8"/>
                <a:gd name="T6" fmla="*/ 8 w 15"/>
                <a:gd name="T7" fmla="*/ 7 h 8"/>
                <a:gd name="T8" fmla="*/ 8 w 15"/>
                <a:gd name="T9" fmla="*/ 7 h 8"/>
                <a:gd name="T10" fmla="*/ 8 w 15"/>
                <a:gd name="T11" fmla="*/ 8 h 8"/>
                <a:gd name="T12" fmla="*/ 15 w 15"/>
                <a:gd name="T13" fmla="*/ 5 h 8"/>
                <a:gd name="T14" fmla="*/ 12 w 15"/>
                <a:gd name="T15" fmla="*/ 3 h 8"/>
                <a:gd name="T16" fmla="*/ 10 w 15"/>
                <a:gd name="T17" fmla="*/ 3 h 8"/>
                <a:gd name="T18" fmla="*/ 7 w 15"/>
                <a:gd name="T19" fmla="*/ 0 h 8"/>
                <a:gd name="T20" fmla="*/ 4 w 15"/>
                <a:gd name="T21" fmla="*/ 3 h 8"/>
                <a:gd name="T22" fmla="*/ 2 w 15"/>
                <a:gd name="T23" fmla="*/ 3 h 8"/>
                <a:gd name="T24" fmla="*/ 0 w 15"/>
                <a:gd name="T25" fmla="*/ 5 h 8"/>
                <a:gd name="T26" fmla="*/ 6 w 15"/>
                <a:gd name="T27" fmla="*/ 8 h 8"/>
                <a:gd name="T28" fmla="*/ 7 w 15"/>
                <a:gd name="T29" fmla="*/ 1 h 8"/>
                <a:gd name="T30" fmla="*/ 10 w 15"/>
                <a:gd name="T31" fmla="*/ 3 h 8"/>
                <a:gd name="T32" fmla="*/ 5 w 15"/>
                <a:gd name="T33" fmla="*/ 3 h 8"/>
                <a:gd name="T34" fmla="*/ 7 w 15"/>
                <a:gd name="T3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8">
                  <a:moveTo>
                    <a:pt x="6" y="8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4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6" y="8"/>
                  </a:lnTo>
                  <a:close/>
                  <a:moveTo>
                    <a:pt x="7" y="1"/>
                  </a:moveTo>
                  <a:cubicBezTo>
                    <a:pt x="8" y="1"/>
                    <a:pt x="10" y="2"/>
                    <a:pt x="1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4032" y="2348"/>
              <a:ext cx="3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4014" y="2343"/>
              <a:ext cx="39" cy="18"/>
            </a:xfrm>
            <a:custGeom>
              <a:avLst/>
              <a:gdLst>
                <a:gd name="T0" fmla="*/ 8 w 15"/>
                <a:gd name="T1" fmla="*/ 3 h 7"/>
                <a:gd name="T2" fmla="*/ 8 w 15"/>
                <a:gd name="T3" fmla="*/ 3 h 7"/>
                <a:gd name="T4" fmla="*/ 7 w 15"/>
                <a:gd name="T5" fmla="*/ 3 h 7"/>
                <a:gd name="T6" fmla="*/ 6 w 15"/>
                <a:gd name="T7" fmla="*/ 3 h 7"/>
                <a:gd name="T8" fmla="*/ 6 w 15"/>
                <a:gd name="T9" fmla="*/ 3 h 7"/>
                <a:gd name="T10" fmla="*/ 0 w 15"/>
                <a:gd name="T11" fmla="*/ 0 h 7"/>
                <a:gd name="T12" fmla="*/ 0 w 15"/>
                <a:gd name="T13" fmla="*/ 5 h 7"/>
                <a:gd name="T14" fmla="*/ 2 w 15"/>
                <a:gd name="T15" fmla="*/ 7 h 7"/>
                <a:gd name="T16" fmla="*/ 12 w 15"/>
                <a:gd name="T17" fmla="*/ 7 h 7"/>
                <a:gd name="T18" fmla="*/ 15 w 15"/>
                <a:gd name="T19" fmla="*/ 5 h 7"/>
                <a:gd name="T20" fmla="*/ 15 w 15"/>
                <a:gd name="T21" fmla="*/ 0 h 7"/>
                <a:gd name="T22" fmla="*/ 8 w 15"/>
                <a:gd name="T2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7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7"/>
                    <a:pt x="15" y="6"/>
                    <a:pt x="15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3996" y="2321"/>
              <a:ext cx="75" cy="59"/>
            </a:xfrm>
            <a:custGeom>
              <a:avLst/>
              <a:gdLst>
                <a:gd name="T0" fmla="*/ 26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8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0 w 29"/>
                <a:gd name="T27" fmla="*/ 20 h 22"/>
                <a:gd name="T28" fmla="*/ 19 w 29"/>
                <a:gd name="T29" fmla="*/ 19 h 22"/>
                <a:gd name="T30" fmla="*/ 26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6 w 29"/>
                <a:gd name="T37" fmla="*/ 0 h 22"/>
                <a:gd name="T38" fmla="*/ 27 w 29"/>
                <a:gd name="T39" fmla="*/ 16 h 22"/>
                <a:gd name="T40" fmla="*/ 26 w 29"/>
                <a:gd name="T41" fmla="*/ 17 h 22"/>
                <a:gd name="T42" fmla="*/ 3 w 29"/>
                <a:gd name="T43" fmla="*/ 17 h 22"/>
                <a:gd name="T44" fmla="*/ 1 w 29"/>
                <a:gd name="T45" fmla="*/ 16 h 22"/>
                <a:gd name="T46" fmla="*/ 1 w 29"/>
                <a:gd name="T47" fmla="*/ 3 h 22"/>
                <a:gd name="T48" fmla="*/ 3 w 29"/>
                <a:gd name="T49" fmla="*/ 2 h 22"/>
                <a:gd name="T50" fmla="*/ 26 w 29"/>
                <a:gd name="T51" fmla="*/ 2 h 22"/>
                <a:gd name="T52" fmla="*/ 27 w 29"/>
                <a:gd name="T53" fmla="*/ 3 h 22"/>
                <a:gd name="T54" fmla="*/ 27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8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lose/>
                  <a:moveTo>
                    <a:pt x="27" y="16"/>
                  </a:moveTo>
                  <a:cubicBezTo>
                    <a:pt x="27" y="17"/>
                    <a:pt x="27" y="17"/>
                    <a:pt x="26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1" y="17"/>
                    <a:pt x="1" y="1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2"/>
                    <a:pt x="27" y="2"/>
                    <a:pt x="27" y="3"/>
                  </a:cubicBezTo>
                  <a:lnTo>
                    <a:pt x="2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 flipH="1" flipV="1">
            <a:off x="1922730" y="1185115"/>
            <a:ext cx="2438687" cy="732476"/>
            <a:chOff x="5246304" y="4593021"/>
            <a:chExt cx="2438687" cy="732476"/>
          </a:xfrm>
        </p:grpSpPr>
        <p:sp>
          <p:nvSpPr>
            <p:cNvPr id="53" name="椭圆 52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32"/>
          <p:cNvGrpSpPr>
            <a:grpSpLocks noChangeAspect="1"/>
          </p:cNvGrpSpPr>
          <p:nvPr/>
        </p:nvGrpSpPr>
        <p:grpSpPr bwMode="auto">
          <a:xfrm>
            <a:off x="1939829" y="1232965"/>
            <a:ext cx="354115" cy="230585"/>
            <a:chOff x="3798" y="2129"/>
            <a:chExt cx="86" cy="56"/>
          </a:xfrm>
          <a:solidFill>
            <a:srgbClr val="C00000"/>
          </a:solidFill>
          <a:effectLst/>
        </p:grpSpPr>
        <p:sp>
          <p:nvSpPr>
            <p:cNvPr id="56" name="Freeform 33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39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0"/>
            <p:cNvSpPr/>
            <p:nvPr/>
          </p:nvSpPr>
          <p:spPr bwMode="auto">
            <a:xfrm>
              <a:off x="3798" y="2129"/>
              <a:ext cx="86" cy="51"/>
            </a:xfrm>
            <a:custGeom>
              <a:avLst/>
              <a:gdLst>
                <a:gd name="T0" fmla="*/ 32 w 33"/>
                <a:gd name="T1" fmla="*/ 3 h 19"/>
                <a:gd name="T2" fmla="*/ 32 w 33"/>
                <a:gd name="T3" fmla="*/ 3 h 19"/>
                <a:gd name="T4" fmla="*/ 32 w 33"/>
                <a:gd name="T5" fmla="*/ 1 h 19"/>
                <a:gd name="T6" fmla="*/ 32 w 33"/>
                <a:gd name="T7" fmla="*/ 1 h 19"/>
                <a:gd name="T8" fmla="*/ 32 w 33"/>
                <a:gd name="T9" fmla="*/ 0 h 19"/>
                <a:gd name="T10" fmla="*/ 32 w 33"/>
                <a:gd name="T11" fmla="*/ 0 h 19"/>
                <a:gd name="T12" fmla="*/ 30 w 33"/>
                <a:gd name="T13" fmla="*/ 1 h 19"/>
                <a:gd name="T14" fmla="*/ 29 w 33"/>
                <a:gd name="T15" fmla="*/ 1 h 19"/>
                <a:gd name="T16" fmla="*/ 29 w 33"/>
                <a:gd name="T17" fmla="*/ 2 h 19"/>
                <a:gd name="T18" fmla="*/ 29 w 33"/>
                <a:gd name="T19" fmla="*/ 2 h 19"/>
                <a:gd name="T20" fmla="*/ 30 w 33"/>
                <a:gd name="T21" fmla="*/ 2 h 19"/>
                <a:gd name="T22" fmla="*/ 20 w 33"/>
                <a:gd name="T23" fmla="*/ 11 h 19"/>
                <a:gd name="T24" fmla="*/ 15 w 33"/>
                <a:gd name="T25" fmla="*/ 5 h 19"/>
                <a:gd name="T26" fmla="*/ 0 w 33"/>
                <a:gd name="T27" fmla="*/ 19 h 19"/>
                <a:gd name="T28" fmla="*/ 0 w 33"/>
                <a:gd name="T29" fmla="*/ 19 h 19"/>
                <a:gd name="T30" fmla="*/ 14 w 33"/>
                <a:gd name="T31" fmla="*/ 6 h 19"/>
                <a:gd name="T32" fmla="*/ 20 w 33"/>
                <a:gd name="T33" fmla="*/ 12 h 19"/>
                <a:gd name="T34" fmla="*/ 30 w 33"/>
                <a:gd name="T35" fmla="*/ 3 h 19"/>
                <a:gd name="T36" fmla="*/ 31 w 33"/>
                <a:gd name="T37" fmla="*/ 3 h 19"/>
                <a:gd name="T38" fmla="*/ 31 w 33"/>
                <a:gd name="T39" fmla="*/ 4 h 19"/>
                <a:gd name="T40" fmla="*/ 32 w 33"/>
                <a:gd name="T4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"/>
                    <a:pt x="29" y="2"/>
                    <a:pt x="30" y="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1"/>
            <p:cNvSpPr/>
            <p:nvPr/>
          </p:nvSpPr>
          <p:spPr bwMode="auto">
            <a:xfrm>
              <a:off x="3866" y="2140"/>
              <a:ext cx="8" cy="45"/>
            </a:xfrm>
            <a:custGeom>
              <a:avLst/>
              <a:gdLst>
                <a:gd name="T0" fmla="*/ 0 w 8"/>
                <a:gd name="T1" fmla="*/ 11 h 45"/>
                <a:gd name="T2" fmla="*/ 0 w 8"/>
                <a:gd name="T3" fmla="*/ 45 h 45"/>
                <a:gd name="T4" fmla="*/ 8 w 8"/>
                <a:gd name="T5" fmla="*/ 45 h 45"/>
                <a:gd name="T6" fmla="*/ 8 w 8"/>
                <a:gd name="T7" fmla="*/ 0 h 45"/>
                <a:gd name="T8" fmla="*/ 0 w 8"/>
                <a:gd name="T9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5">
                  <a:moveTo>
                    <a:pt x="0" y="11"/>
                  </a:moveTo>
                  <a:lnTo>
                    <a:pt x="0" y="45"/>
                  </a:lnTo>
                  <a:lnTo>
                    <a:pt x="8" y="45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2"/>
            <p:cNvSpPr/>
            <p:nvPr/>
          </p:nvSpPr>
          <p:spPr bwMode="auto">
            <a:xfrm>
              <a:off x="3853" y="2153"/>
              <a:ext cx="8" cy="32"/>
            </a:xfrm>
            <a:custGeom>
              <a:avLst/>
              <a:gdLst>
                <a:gd name="T0" fmla="*/ 0 w 8"/>
                <a:gd name="T1" fmla="*/ 8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0 h 32"/>
                <a:gd name="T8" fmla="*/ 0 w 8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8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"/>
            <p:cNvSpPr/>
            <p:nvPr/>
          </p:nvSpPr>
          <p:spPr bwMode="auto">
            <a:xfrm>
              <a:off x="3840" y="2153"/>
              <a:ext cx="8" cy="32"/>
            </a:xfrm>
            <a:custGeom>
              <a:avLst/>
              <a:gdLst>
                <a:gd name="T0" fmla="*/ 0 w 8"/>
                <a:gd name="T1" fmla="*/ 0 h 32"/>
                <a:gd name="T2" fmla="*/ 0 w 8"/>
                <a:gd name="T3" fmla="*/ 32 h 32"/>
                <a:gd name="T4" fmla="*/ 8 w 8"/>
                <a:gd name="T5" fmla="*/ 32 h 32"/>
                <a:gd name="T6" fmla="*/ 8 w 8"/>
                <a:gd name="T7" fmla="*/ 8 h 32"/>
                <a:gd name="T8" fmla="*/ 0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0" y="0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3827" y="2148"/>
              <a:ext cx="8" cy="37"/>
            </a:xfrm>
            <a:custGeom>
              <a:avLst/>
              <a:gdLst>
                <a:gd name="T0" fmla="*/ 8 w 8"/>
                <a:gd name="T1" fmla="*/ 0 h 37"/>
                <a:gd name="T2" fmla="*/ 0 w 8"/>
                <a:gd name="T3" fmla="*/ 8 h 37"/>
                <a:gd name="T4" fmla="*/ 0 w 8"/>
                <a:gd name="T5" fmla="*/ 37 h 37"/>
                <a:gd name="T6" fmla="*/ 8 w 8"/>
                <a:gd name="T7" fmla="*/ 37 h 37"/>
                <a:gd name="T8" fmla="*/ 8 w 8"/>
                <a:gd name="T9" fmla="*/ 0 h 37"/>
                <a:gd name="T10" fmla="*/ 8 w 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7">
                  <a:moveTo>
                    <a:pt x="8" y="0"/>
                  </a:moveTo>
                  <a:lnTo>
                    <a:pt x="0" y="8"/>
                  </a:lnTo>
                  <a:lnTo>
                    <a:pt x="0" y="37"/>
                  </a:lnTo>
                  <a:lnTo>
                    <a:pt x="8" y="3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3814" y="2161"/>
              <a:ext cx="8" cy="24"/>
            </a:xfrm>
            <a:custGeom>
              <a:avLst/>
              <a:gdLst>
                <a:gd name="T0" fmla="*/ 0 w 8"/>
                <a:gd name="T1" fmla="*/ 8 h 24"/>
                <a:gd name="T2" fmla="*/ 0 w 8"/>
                <a:gd name="T3" fmla="*/ 24 h 24"/>
                <a:gd name="T4" fmla="*/ 8 w 8"/>
                <a:gd name="T5" fmla="*/ 24 h 24"/>
                <a:gd name="T6" fmla="*/ 8 w 8"/>
                <a:gd name="T7" fmla="*/ 0 h 24"/>
                <a:gd name="T8" fmla="*/ 0 w 8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6"/>
            <p:cNvSpPr/>
            <p:nvPr/>
          </p:nvSpPr>
          <p:spPr bwMode="auto">
            <a:xfrm>
              <a:off x="3801" y="2172"/>
              <a:ext cx="8" cy="13"/>
            </a:xfrm>
            <a:custGeom>
              <a:avLst/>
              <a:gdLst>
                <a:gd name="T0" fmla="*/ 0 w 8"/>
                <a:gd name="T1" fmla="*/ 8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  <a:gd name="T8" fmla="*/ 0 w 8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2314949" y="1180576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830484" y="1443150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Group 27"/>
          <p:cNvGrpSpPr>
            <a:grpSpLocks noChangeAspect="1"/>
          </p:cNvGrpSpPr>
          <p:nvPr/>
        </p:nvGrpSpPr>
        <p:grpSpPr bwMode="auto">
          <a:xfrm>
            <a:off x="8631093" y="4842375"/>
            <a:ext cx="303919" cy="333815"/>
            <a:chOff x="3811" y="2125"/>
            <a:chExt cx="61" cy="67"/>
          </a:xfrm>
          <a:solidFill>
            <a:schemeClr val="accent4"/>
          </a:solidFill>
          <a:effectLst/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3811" y="2125"/>
              <a:ext cx="61" cy="67"/>
            </a:xfrm>
            <a:custGeom>
              <a:avLst/>
              <a:gdLst>
                <a:gd name="T0" fmla="*/ 20 w 23"/>
                <a:gd name="T1" fmla="*/ 14 h 25"/>
                <a:gd name="T2" fmla="*/ 18 w 23"/>
                <a:gd name="T3" fmla="*/ 20 h 25"/>
                <a:gd name="T4" fmla="*/ 17 w 23"/>
                <a:gd name="T5" fmla="*/ 16 h 25"/>
                <a:gd name="T6" fmla="*/ 15 w 23"/>
                <a:gd name="T7" fmla="*/ 15 h 25"/>
                <a:gd name="T8" fmla="*/ 15 w 23"/>
                <a:gd name="T9" fmla="*/ 15 h 25"/>
                <a:gd name="T10" fmla="*/ 14 w 23"/>
                <a:gd name="T11" fmla="*/ 15 h 25"/>
                <a:gd name="T12" fmla="*/ 13 w 23"/>
                <a:gd name="T13" fmla="*/ 17 h 25"/>
                <a:gd name="T14" fmla="*/ 12 w 23"/>
                <a:gd name="T15" fmla="*/ 18 h 25"/>
                <a:gd name="T16" fmla="*/ 12 w 23"/>
                <a:gd name="T17" fmla="*/ 15 h 25"/>
                <a:gd name="T18" fmla="*/ 12 w 23"/>
                <a:gd name="T19" fmla="*/ 15 h 25"/>
                <a:gd name="T20" fmla="*/ 12 w 23"/>
                <a:gd name="T21" fmla="*/ 15 h 25"/>
                <a:gd name="T22" fmla="*/ 11 w 23"/>
                <a:gd name="T23" fmla="*/ 15 h 25"/>
                <a:gd name="T24" fmla="*/ 11 w 23"/>
                <a:gd name="T25" fmla="*/ 15 h 25"/>
                <a:gd name="T26" fmla="*/ 11 w 23"/>
                <a:gd name="T27" fmla="*/ 18 h 25"/>
                <a:gd name="T28" fmla="*/ 11 w 23"/>
                <a:gd name="T29" fmla="*/ 17 h 25"/>
                <a:gd name="T30" fmla="*/ 10 w 23"/>
                <a:gd name="T31" fmla="*/ 15 h 25"/>
                <a:gd name="T32" fmla="*/ 8 w 23"/>
                <a:gd name="T33" fmla="*/ 15 h 25"/>
                <a:gd name="T34" fmla="*/ 8 w 23"/>
                <a:gd name="T35" fmla="*/ 15 h 25"/>
                <a:gd name="T36" fmla="*/ 6 w 23"/>
                <a:gd name="T37" fmla="*/ 16 h 25"/>
                <a:gd name="T38" fmla="*/ 5 w 23"/>
                <a:gd name="T39" fmla="*/ 20 h 25"/>
                <a:gd name="T40" fmla="*/ 3 w 23"/>
                <a:gd name="T41" fmla="*/ 14 h 25"/>
                <a:gd name="T42" fmla="*/ 12 w 23"/>
                <a:gd name="T43" fmla="*/ 5 h 25"/>
                <a:gd name="T44" fmla="*/ 12 w 23"/>
                <a:gd name="T45" fmla="*/ 6 h 25"/>
                <a:gd name="T46" fmla="*/ 13 w 23"/>
                <a:gd name="T47" fmla="*/ 7 h 25"/>
                <a:gd name="T48" fmla="*/ 14 w 23"/>
                <a:gd name="T49" fmla="*/ 6 h 25"/>
                <a:gd name="T50" fmla="*/ 16 w 23"/>
                <a:gd name="T51" fmla="*/ 5 h 25"/>
                <a:gd name="T52" fmla="*/ 17 w 23"/>
                <a:gd name="T53" fmla="*/ 4 h 25"/>
                <a:gd name="T54" fmla="*/ 17 w 23"/>
                <a:gd name="T55" fmla="*/ 3 h 25"/>
                <a:gd name="T56" fmla="*/ 16 w 23"/>
                <a:gd name="T57" fmla="*/ 2 h 25"/>
                <a:gd name="T58" fmla="*/ 14 w 23"/>
                <a:gd name="T59" fmla="*/ 1 h 25"/>
                <a:gd name="T60" fmla="*/ 13 w 23"/>
                <a:gd name="T61" fmla="*/ 0 h 25"/>
                <a:gd name="T62" fmla="*/ 12 w 23"/>
                <a:gd name="T63" fmla="*/ 1 h 25"/>
                <a:gd name="T64" fmla="*/ 12 w 23"/>
                <a:gd name="T65" fmla="*/ 2 h 25"/>
                <a:gd name="T66" fmla="*/ 0 w 23"/>
                <a:gd name="T67" fmla="*/ 14 h 25"/>
                <a:gd name="T68" fmla="*/ 12 w 23"/>
                <a:gd name="T69" fmla="*/ 25 h 25"/>
                <a:gd name="T70" fmla="*/ 23 w 23"/>
                <a:gd name="T71" fmla="*/ 14 h 25"/>
                <a:gd name="T72" fmla="*/ 20 w 23"/>
                <a:gd name="T73" fmla="*/ 14 h 25"/>
                <a:gd name="T74" fmla="*/ 15 w 23"/>
                <a:gd name="T75" fmla="*/ 18 h 25"/>
                <a:gd name="T76" fmla="*/ 15 w 23"/>
                <a:gd name="T77" fmla="*/ 18 h 25"/>
                <a:gd name="T78" fmla="*/ 15 w 23"/>
                <a:gd name="T79" fmla="*/ 22 h 25"/>
                <a:gd name="T80" fmla="*/ 15 w 23"/>
                <a:gd name="T81" fmla="*/ 22 h 25"/>
                <a:gd name="T82" fmla="*/ 15 w 23"/>
                <a:gd name="T83" fmla="*/ 18 h 25"/>
                <a:gd name="T84" fmla="*/ 15 w 23"/>
                <a:gd name="T85" fmla="*/ 18 h 25"/>
                <a:gd name="T86" fmla="*/ 8 w 23"/>
                <a:gd name="T87" fmla="*/ 18 h 25"/>
                <a:gd name="T88" fmla="*/ 8 w 23"/>
                <a:gd name="T89" fmla="*/ 22 h 25"/>
                <a:gd name="T90" fmla="*/ 7 w 23"/>
                <a:gd name="T91" fmla="*/ 21 h 25"/>
                <a:gd name="T92" fmla="*/ 8 w 23"/>
                <a:gd name="T93" fmla="*/ 18 h 25"/>
                <a:gd name="T94" fmla="*/ 8 w 23"/>
                <a:gd name="T95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" h="25">
                  <a:moveTo>
                    <a:pt x="20" y="14"/>
                  </a:moveTo>
                  <a:cubicBezTo>
                    <a:pt x="20" y="16"/>
                    <a:pt x="19" y="19"/>
                    <a:pt x="18" y="20"/>
                  </a:cubicBezTo>
                  <a:cubicBezTo>
                    <a:pt x="17" y="18"/>
                    <a:pt x="17" y="17"/>
                    <a:pt x="17" y="16"/>
                  </a:cubicBezTo>
                  <a:cubicBezTo>
                    <a:pt x="17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17"/>
                    <a:pt x="5" y="18"/>
                    <a:pt x="5" y="20"/>
                  </a:cubicBezTo>
                  <a:cubicBezTo>
                    <a:pt x="4" y="18"/>
                    <a:pt x="3" y="16"/>
                    <a:pt x="3" y="14"/>
                  </a:cubicBezTo>
                  <a:cubicBezTo>
                    <a:pt x="3" y="9"/>
                    <a:pt x="7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2"/>
                    <a:pt x="0" y="7"/>
                    <a:pt x="0" y="14"/>
                  </a:cubicBezTo>
                  <a:cubicBezTo>
                    <a:pt x="0" y="20"/>
                    <a:pt x="5" y="25"/>
                    <a:pt x="12" y="25"/>
                  </a:cubicBezTo>
                  <a:cubicBezTo>
                    <a:pt x="18" y="25"/>
                    <a:pt x="23" y="20"/>
                    <a:pt x="23" y="14"/>
                  </a:cubicBezTo>
                  <a:lnTo>
                    <a:pt x="20" y="14"/>
                  </a:lnTo>
                  <a:close/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lose/>
                  <a:moveTo>
                    <a:pt x="8" y="18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7" y="21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3835" y="214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829534" y="5032871"/>
            <a:ext cx="2438687" cy="732476"/>
            <a:chOff x="5246304" y="4593021"/>
            <a:chExt cx="2438687" cy="732476"/>
          </a:xfrm>
        </p:grpSpPr>
        <p:sp>
          <p:nvSpPr>
            <p:cNvPr id="76" name="椭圆 75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20"/>
          <p:cNvGrpSpPr>
            <a:grpSpLocks noChangeAspect="1"/>
          </p:cNvGrpSpPr>
          <p:nvPr/>
        </p:nvGrpSpPr>
        <p:grpSpPr bwMode="auto">
          <a:xfrm>
            <a:off x="1946412" y="4901339"/>
            <a:ext cx="335173" cy="267232"/>
            <a:chOff x="3899" y="2225"/>
            <a:chExt cx="74" cy="59"/>
          </a:xfrm>
          <a:solidFill>
            <a:schemeClr val="accent3"/>
          </a:solidFill>
          <a:effectLst/>
        </p:grpSpPr>
        <p:sp>
          <p:nvSpPr>
            <p:cNvPr id="79" name="Freeform 21"/>
            <p:cNvSpPr>
              <a:spLocks noEditPoints="1"/>
            </p:cNvSpPr>
            <p:nvPr/>
          </p:nvSpPr>
          <p:spPr bwMode="auto">
            <a:xfrm>
              <a:off x="3899" y="2225"/>
              <a:ext cx="74" cy="59"/>
            </a:xfrm>
            <a:custGeom>
              <a:avLst/>
              <a:gdLst>
                <a:gd name="T0" fmla="*/ 27 w 29"/>
                <a:gd name="T1" fmla="*/ 0 h 22"/>
                <a:gd name="T2" fmla="*/ 3 w 29"/>
                <a:gd name="T3" fmla="*/ 0 h 22"/>
                <a:gd name="T4" fmla="*/ 0 w 29"/>
                <a:gd name="T5" fmla="*/ 3 h 22"/>
                <a:gd name="T6" fmla="*/ 0 w 29"/>
                <a:gd name="T7" fmla="*/ 16 h 22"/>
                <a:gd name="T8" fmla="*/ 3 w 29"/>
                <a:gd name="T9" fmla="*/ 19 h 22"/>
                <a:gd name="T10" fmla="*/ 10 w 29"/>
                <a:gd name="T11" fmla="*/ 19 h 22"/>
                <a:gd name="T12" fmla="*/ 9 w 29"/>
                <a:gd name="T13" fmla="*/ 20 h 22"/>
                <a:gd name="T14" fmla="*/ 5 w 29"/>
                <a:gd name="T15" fmla="*/ 20 h 22"/>
                <a:gd name="T16" fmla="*/ 3 w 29"/>
                <a:gd name="T17" fmla="*/ 21 h 22"/>
                <a:gd name="T18" fmla="*/ 5 w 29"/>
                <a:gd name="T19" fmla="*/ 22 h 22"/>
                <a:gd name="T20" fmla="*/ 24 w 29"/>
                <a:gd name="T21" fmla="*/ 22 h 22"/>
                <a:gd name="T22" fmla="*/ 26 w 29"/>
                <a:gd name="T23" fmla="*/ 21 h 22"/>
                <a:gd name="T24" fmla="*/ 24 w 29"/>
                <a:gd name="T25" fmla="*/ 20 h 22"/>
                <a:gd name="T26" fmla="*/ 21 w 29"/>
                <a:gd name="T27" fmla="*/ 20 h 22"/>
                <a:gd name="T28" fmla="*/ 19 w 29"/>
                <a:gd name="T29" fmla="*/ 19 h 22"/>
                <a:gd name="T30" fmla="*/ 27 w 29"/>
                <a:gd name="T31" fmla="*/ 19 h 22"/>
                <a:gd name="T32" fmla="*/ 29 w 29"/>
                <a:gd name="T33" fmla="*/ 16 h 22"/>
                <a:gd name="T34" fmla="*/ 29 w 29"/>
                <a:gd name="T35" fmla="*/ 3 h 22"/>
                <a:gd name="T36" fmla="*/ 27 w 29"/>
                <a:gd name="T37" fmla="*/ 0 h 22"/>
                <a:gd name="T38" fmla="*/ 28 w 29"/>
                <a:gd name="T39" fmla="*/ 16 h 22"/>
                <a:gd name="T40" fmla="*/ 27 w 29"/>
                <a:gd name="T41" fmla="*/ 17 h 22"/>
                <a:gd name="T42" fmla="*/ 3 w 29"/>
                <a:gd name="T43" fmla="*/ 17 h 22"/>
                <a:gd name="T44" fmla="*/ 2 w 29"/>
                <a:gd name="T45" fmla="*/ 16 h 22"/>
                <a:gd name="T46" fmla="*/ 2 w 29"/>
                <a:gd name="T47" fmla="*/ 3 h 22"/>
                <a:gd name="T48" fmla="*/ 3 w 29"/>
                <a:gd name="T49" fmla="*/ 2 h 22"/>
                <a:gd name="T50" fmla="*/ 27 w 29"/>
                <a:gd name="T51" fmla="*/ 2 h 22"/>
                <a:gd name="T52" fmla="*/ 28 w 29"/>
                <a:gd name="T53" fmla="*/ 3 h 22"/>
                <a:gd name="T54" fmla="*/ 28 w 29"/>
                <a:gd name="T55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22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1"/>
                    <a:pt x="4" y="22"/>
                    <a:pt x="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6" y="21"/>
                    <a:pt x="26" y="21"/>
                  </a:cubicBezTo>
                  <a:cubicBezTo>
                    <a:pt x="26" y="20"/>
                    <a:pt x="25" y="20"/>
                    <a:pt x="24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9" y="18"/>
                    <a:pt x="29" y="16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8" y="16"/>
                  </a:moveTo>
                  <a:cubicBezTo>
                    <a:pt x="28" y="17"/>
                    <a:pt x="27" y="17"/>
                    <a:pt x="27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3"/>
                  </a:cubicBezTo>
                  <a:lnTo>
                    <a:pt x="2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2"/>
            <p:cNvSpPr>
              <a:spLocks noEditPoints="1"/>
            </p:cNvSpPr>
            <p:nvPr/>
          </p:nvSpPr>
          <p:spPr bwMode="auto">
            <a:xfrm>
              <a:off x="3917" y="2241"/>
              <a:ext cx="25" cy="27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4 h 10"/>
                <a:gd name="T4" fmla="*/ 9 w 10"/>
                <a:gd name="T5" fmla="*/ 4 h 10"/>
                <a:gd name="T6" fmla="*/ 8 w 10"/>
                <a:gd name="T7" fmla="*/ 3 h 10"/>
                <a:gd name="T8" fmla="*/ 9 w 10"/>
                <a:gd name="T9" fmla="*/ 2 h 10"/>
                <a:gd name="T10" fmla="*/ 8 w 10"/>
                <a:gd name="T11" fmla="*/ 1 h 10"/>
                <a:gd name="T12" fmla="*/ 8 w 10"/>
                <a:gd name="T13" fmla="*/ 2 h 10"/>
                <a:gd name="T14" fmla="*/ 6 w 10"/>
                <a:gd name="T15" fmla="*/ 1 h 10"/>
                <a:gd name="T16" fmla="*/ 6 w 10"/>
                <a:gd name="T17" fmla="*/ 0 h 10"/>
                <a:gd name="T18" fmla="*/ 4 w 10"/>
                <a:gd name="T19" fmla="*/ 0 h 10"/>
                <a:gd name="T20" fmla="*/ 4 w 10"/>
                <a:gd name="T21" fmla="*/ 1 h 10"/>
                <a:gd name="T22" fmla="*/ 3 w 10"/>
                <a:gd name="T23" fmla="*/ 2 h 10"/>
                <a:gd name="T24" fmla="*/ 2 w 10"/>
                <a:gd name="T25" fmla="*/ 1 h 10"/>
                <a:gd name="T26" fmla="*/ 1 w 10"/>
                <a:gd name="T27" fmla="*/ 2 h 10"/>
                <a:gd name="T28" fmla="*/ 2 w 10"/>
                <a:gd name="T29" fmla="*/ 3 h 10"/>
                <a:gd name="T30" fmla="*/ 1 w 10"/>
                <a:gd name="T31" fmla="*/ 4 h 10"/>
                <a:gd name="T32" fmla="*/ 0 w 10"/>
                <a:gd name="T33" fmla="*/ 4 h 10"/>
                <a:gd name="T34" fmla="*/ 0 w 10"/>
                <a:gd name="T35" fmla="*/ 6 h 10"/>
                <a:gd name="T36" fmla="*/ 1 w 10"/>
                <a:gd name="T37" fmla="*/ 6 h 10"/>
                <a:gd name="T38" fmla="*/ 2 w 10"/>
                <a:gd name="T39" fmla="*/ 8 h 10"/>
                <a:gd name="T40" fmla="*/ 1 w 10"/>
                <a:gd name="T41" fmla="*/ 8 h 10"/>
                <a:gd name="T42" fmla="*/ 2 w 10"/>
                <a:gd name="T43" fmla="*/ 9 h 10"/>
                <a:gd name="T44" fmla="*/ 3 w 10"/>
                <a:gd name="T45" fmla="*/ 8 h 10"/>
                <a:gd name="T46" fmla="*/ 4 w 10"/>
                <a:gd name="T47" fmla="*/ 9 h 10"/>
                <a:gd name="T48" fmla="*/ 4 w 10"/>
                <a:gd name="T49" fmla="*/ 10 h 10"/>
                <a:gd name="T50" fmla="*/ 6 w 10"/>
                <a:gd name="T51" fmla="*/ 10 h 10"/>
                <a:gd name="T52" fmla="*/ 6 w 10"/>
                <a:gd name="T53" fmla="*/ 9 h 10"/>
                <a:gd name="T54" fmla="*/ 8 w 10"/>
                <a:gd name="T55" fmla="*/ 8 h 10"/>
                <a:gd name="T56" fmla="*/ 8 w 10"/>
                <a:gd name="T57" fmla="*/ 9 h 10"/>
                <a:gd name="T58" fmla="*/ 9 w 10"/>
                <a:gd name="T59" fmla="*/ 8 h 10"/>
                <a:gd name="T60" fmla="*/ 8 w 10"/>
                <a:gd name="T61" fmla="*/ 8 h 10"/>
                <a:gd name="T62" fmla="*/ 9 w 10"/>
                <a:gd name="T63" fmla="*/ 6 h 10"/>
                <a:gd name="T64" fmla="*/ 10 w 10"/>
                <a:gd name="T65" fmla="*/ 6 h 10"/>
                <a:gd name="T66" fmla="*/ 8 w 10"/>
                <a:gd name="T67" fmla="*/ 5 h 10"/>
                <a:gd name="T68" fmla="*/ 5 w 10"/>
                <a:gd name="T69" fmla="*/ 8 h 10"/>
                <a:gd name="T70" fmla="*/ 2 w 10"/>
                <a:gd name="T71" fmla="*/ 5 h 10"/>
                <a:gd name="T72" fmla="*/ 5 w 10"/>
                <a:gd name="T73" fmla="*/ 2 h 10"/>
                <a:gd name="T74" fmla="*/ 8 w 10"/>
                <a:gd name="T7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6"/>
                    <a:pt x="9" y="6"/>
                  </a:cubicBezTo>
                  <a:lnTo>
                    <a:pt x="10" y="6"/>
                  </a:lnTo>
                  <a:close/>
                  <a:moveTo>
                    <a:pt x="8" y="5"/>
                  </a:moveTo>
                  <a:cubicBezTo>
                    <a:pt x="8" y="7"/>
                    <a:pt x="7" y="8"/>
                    <a:pt x="5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3"/>
                    <a:pt x="3" y="2"/>
                    <a:pt x="5" y="2"/>
                  </a:cubicBezTo>
                  <a:cubicBezTo>
                    <a:pt x="7" y="2"/>
                    <a:pt x="8" y="3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3"/>
            <p:cNvSpPr>
              <a:spLocks noEditPoints="1"/>
            </p:cNvSpPr>
            <p:nvPr/>
          </p:nvSpPr>
          <p:spPr bwMode="auto">
            <a:xfrm>
              <a:off x="3942" y="2252"/>
              <a:ext cx="13" cy="13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5 w 5"/>
                <a:gd name="T5" fmla="*/ 2 h 5"/>
                <a:gd name="T6" fmla="*/ 4 w 5"/>
                <a:gd name="T7" fmla="*/ 1 h 5"/>
                <a:gd name="T8" fmla="*/ 5 w 5"/>
                <a:gd name="T9" fmla="*/ 1 h 5"/>
                <a:gd name="T10" fmla="*/ 4 w 5"/>
                <a:gd name="T11" fmla="*/ 1 h 5"/>
                <a:gd name="T12" fmla="*/ 4 w 5"/>
                <a:gd name="T13" fmla="*/ 1 h 5"/>
                <a:gd name="T14" fmla="*/ 3 w 5"/>
                <a:gd name="T15" fmla="*/ 1 h 5"/>
                <a:gd name="T16" fmla="*/ 3 w 5"/>
                <a:gd name="T17" fmla="*/ 0 h 5"/>
                <a:gd name="T18" fmla="*/ 2 w 5"/>
                <a:gd name="T19" fmla="*/ 0 h 5"/>
                <a:gd name="T20" fmla="*/ 2 w 5"/>
                <a:gd name="T21" fmla="*/ 1 h 5"/>
                <a:gd name="T22" fmla="*/ 1 w 5"/>
                <a:gd name="T23" fmla="*/ 1 h 5"/>
                <a:gd name="T24" fmla="*/ 1 w 5"/>
                <a:gd name="T25" fmla="*/ 1 h 5"/>
                <a:gd name="T26" fmla="*/ 1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2 h 5"/>
                <a:gd name="T34" fmla="*/ 0 w 5"/>
                <a:gd name="T35" fmla="*/ 3 h 5"/>
                <a:gd name="T36" fmla="*/ 1 w 5"/>
                <a:gd name="T37" fmla="*/ 3 h 5"/>
                <a:gd name="T38" fmla="*/ 1 w 5"/>
                <a:gd name="T39" fmla="*/ 4 h 5"/>
                <a:gd name="T40" fmla="*/ 1 w 5"/>
                <a:gd name="T41" fmla="*/ 4 h 5"/>
                <a:gd name="T42" fmla="*/ 1 w 5"/>
                <a:gd name="T43" fmla="*/ 5 h 5"/>
                <a:gd name="T44" fmla="*/ 1 w 5"/>
                <a:gd name="T45" fmla="*/ 4 h 5"/>
                <a:gd name="T46" fmla="*/ 2 w 5"/>
                <a:gd name="T47" fmla="*/ 5 h 5"/>
                <a:gd name="T48" fmla="*/ 2 w 5"/>
                <a:gd name="T49" fmla="*/ 5 h 5"/>
                <a:gd name="T50" fmla="*/ 3 w 5"/>
                <a:gd name="T51" fmla="*/ 5 h 5"/>
                <a:gd name="T52" fmla="*/ 3 w 5"/>
                <a:gd name="T53" fmla="*/ 5 h 5"/>
                <a:gd name="T54" fmla="*/ 4 w 5"/>
                <a:gd name="T55" fmla="*/ 4 h 5"/>
                <a:gd name="T56" fmla="*/ 4 w 5"/>
                <a:gd name="T57" fmla="*/ 5 h 5"/>
                <a:gd name="T58" fmla="*/ 5 w 5"/>
                <a:gd name="T59" fmla="*/ 4 h 5"/>
                <a:gd name="T60" fmla="*/ 4 w 5"/>
                <a:gd name="T61" fmla="*/ 4 h 5"/>
                <a:gd name="T62" fmla="*/ 5 w 5"/>
                <a:gd name="T63" fmla="*/ 3 h 5"/>
                <a:gd name="T64" fmla="*/ 4 w 5"/>
                <a:gd name="T65" fmla="*/ 3 h 5"/>
                <a:gd name="T66" fmla="*/ 3 w 5"/>
                <a:gd name="T67" fmla="*/ 4 h 5"/>
                <a:gd name="T68" fmla="*/ 1 w 5"/>
                <a:gd name="T69" fmla="*/ 3 h 5"/>
                <a:gd name="T70" fmla="*/ 3 w 5"/>
                <a:gd name="T71" fmla="*/ 1 h 5"/>
                <a:gd name="T72" fmla="*/ 4 w 5"/>
                <a:gd name="T7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lose/>
                  <a:moveTo>
                    <a:pt x="4" y="3"/>
                  </a:moveTo>
                  <a:cubicBezTo>
                    <a:pt x="4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3937" y="2233"/>
              <a:ext cx="18" cy="19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3 h 7"/>
                <a:gd name="T4" fmla="*/ 6 w 7"/>
                <a:gd name="T5" fmla="*/ 3 h 7"/>
                <a:gd name="T6" fmla="*/ 6 w 7"/>
                <a:gd name="T7" fmla="*/ 2 h 7"/>
                <a:gd name="T8" fmla="*/ 6 w 7"/>
                <a:gd name="T9" fmla="*/ 1 h 7"/>
                <a:gd name="T10" fmla="*/ 6 w 7"/>
                <a:gd name="T11" fmla="*/ 1 h 7"/>
                <a:gd name="T12" fmla="*/ 5 w 7"/>
                <a:gd name="T13" fmla="*/ 1 h 7"/>
                <a:gd name="T14" fmla="*/ 4 w 7"/>
                <a:gd name="T15" fmla="*/ 1 h 7"/>
                <a:gd name="T16" fmla="*/ 4 w 7"/>
                <a:gd name="T17" fmla="*/ 0 h 7"/>
                <a:gd name="T18" fmla="*/ 3 w 7"/>
                <a:gd name="T19" fmla="*/ 0 h 7"/>
                <a:gd name="T20" fmla="*/ 3 w 7"/>
                <a:gd name="T21" fmla="*/ 1 h 7"/>
                <a:gd name="T22" fmla="*/ 2 w 7"/>
                <a:gd name="T23" fmla="*/ 1 h 7"/>
                <a:gd name="T24" fmla="*/ 2 w 7"/>
                <a:gd name="T25" fmla="*/ 1 h 7"/>
                <a:gd name="T26" fmla="*/ 1 w 7"/>
                <a:gd name="T27" fmla="*/ 1 h 7"/>
                <a:gd name="T28" fmla="*/ 2 w 7"/>
                <a:gd name="T29" fmla="*/ 2 h 7"/>
                <a:gd name="T30" fmla="*/ 1 w 7"/>
                <a:gd name="T31" fmla="*/ 3 h 7"/>
                <a:gd name="T32" fmla="*/ 0 w 7"/>
                <a:gd name="T33" fmla="*/ 3 h 7"/>
                <a:gd name="T34" fmla="*/ 0 w 7"/>
                <a:gd name="T35" fmla="*/ 4 h 7"/>
                <a:gd name="T36" fmla="*/ 1 w 7"/>
                <a:gd name="T37" fmla="*/ 4 h 7"/>
                <a:gd name="T38" fmla="*/ 2 w 7"/>
                <a:gd name="T39" fmla="*/ 5 h 7"/>
                <a:gd name="T40" fmla="*/ 1 w 7"/>
                <a:gd name="T41" fmla="*/ 5 h 7"/>
                <a:gd name="T42" fmla="*/ 2 w 7"/>
                <a:gd name="T43" fmla="*/ 6 h 7"/>
                <a:gd name="T44" fmla="*/ 2 w 7"/>
                <a:gd name="T45" fmla="*/ 5 h 7"/>
                <a:gd name="T46" fmla="*/ 3 w 7"/>
                <a:gd name="T47" fmla="*/ 6 h 7"/>
                <a:gd name="T48" fmla="*/ 3 w 7"/>
                <a:gd name="T49" fmla="*/ 7 h 7"/>
                <a:gd name="T50" fmla="*/ 4 w 7"/>
                <a:gd name="T51" fmla="*/ 7 h 7"/>
                <a:gd name="T52" fmla="*/ 4 w 7"/>
                <a:gd name="T53" fmla="*/ 6 h 7"/>
                <a:gd name="T54" fmla="*/ 5 w 7"/>
                <a:gd name="T55" fmla="*/ 5 h 7"/>
                <a:gd name="T56" fmla="*/ 6 w 7"/>
                <a:gd name="T57" fmla="*/ 6 h 7"/>
                <a:gd name="T58" fmla="*/ 6 w 7"/>
                <a:gd name="T59" fmla="*/ 5 h 7"/>
                <a:gd name="T60" fmla="*/ 6 w 7"/>
                <a:gd name="T61" fmla="*/ 5 h 7"/>
                <a:gd name="T62" fmla="*/ 6 w 7"/>
                <a:gd name="T63" fmla="*/ 4 h 7"/>
                <a:gd name="T64" fmla="*/ 7 w 7"/>
                <a:gd name="T65" fmla="*/ 4 h 7"/>
                <a:gd name="T66" fmla="*/ 6 w 7"/>
                <a:gd name="T67" fmla="*/ 3 h 7"/>
                <a:gd name="T68" fmla="*/ 4 w 7"/>
                <a:gd name="T69" fmla="*/ 5 h 7"/>
                <a:gd name="T70" fmla="*/ 2 w 7"/>
                <a:gd name="T71" fmla="*/ 3 h 7"/>
                <a:gd name="T72" fmla="*/ 4 w 7"/>
                <a:gd name="T73" fmla="*/ 1 h 7"/>
                <a:gd name="T74" fmla="*/ 6 w 7"/>
                <a:gd name="T7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6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flipH="1">
            <a:off x="1917945" y="5032871"/>
            <a:ext cx="2438687" cy="732476"/>
            <a:chOff x="5246304" y="4593021"/>
            <a:chExt cx="2438687" cy="732476"/>
          </a:xfrm>
        </p:grpSpPr>
        <p:sp>
          <p:nvSpPr>
            <p:cNvPr id="84" name="椭圆 83"/>
            <p:cNvSpPr/>
            <p:nvPr/>
          </p:nvSpPr>
          <p:spPr>
            <a:xfrm>
              <a:off x="5246304" y="4593021"/>
              <a:ext cx="118623" cy="11862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 84"/>
            <p:cNvSpPr/>
            <p:nvPr/>
          </p:nvSpPr>
          <p:spPr>
            <a:xfrm>
              <a:off x="5335429" y="4686869"/>
              <a:ext cx="234956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952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2314949" y="4879812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rgbClr val="01ACB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</a:t>
            </a:r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830484" y="5140702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973074" y="1180576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488610" y="1443150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987589" y="4879812"/>
            <a:ext cx="1493849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8503124" y="5140702"/>
            <a:ext cx="189885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在此录入图表的综合描述说明。在此录入在此在此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>
            <a:off x="7730209" y="3230654"/>
            <a:ext cx="4461791" cy="1383796"/>
          </a:xfrm>
          <a:custGeom>
            <a:avLst/>
            <a:gdLst>
              <a:gd name="connsiteX0" fmla="*/ 1607999 w 4461791"/>
              <a:gd name="connsiteY0" fmla="*/ 0 h 1383796"/>
              <a:gd name="connsiteX1" fmla="*/ 0 w 4461791"/>
              <a:gd name="connsiteY1" fmla="*/ 0 h 1383796"/>
              <a:gd name="connsiteX2" fmla="*/ 0 w 4461791"/>
              <a:gd name="connsiteY2" fmla="*/ 566646 h 1383796"/>
              <a:gd name="connsiteX3" fmla="*/ 1 w 4461791"/>
              <a:gd name="connsiteY3" fmla="*/ 566646 h 1383796"/>
              <a:gd name="connsiteX4" fmla="*/ 1 w 4461791"/>
              <a:gd name="connsiteY4" fmla="*/ 387946 h 1383796"/>
              <a:gd name="connsiteX5" fmla="*/ 1603034 w 4461791"/>
              <a:gd name="connsiteY5" fmla="*/ 387946 h 1383796"/>
              <a:gd name="connsiteX6" fmla="*/ 1603034 w 4461791"/>
              <a:gd name="connsiteY6" fmla="*/ 384898 h 1383796"/>
              <a:gd name="connsiteX7" fmla="*/ 3653197 w 4461791"/>
              <a:gd name="connsiteY7" fmla="*/ 384898 h 1383796"/>
              <a:gd name="connsiteX8" fmla="*/ 4068091 w 4461791"/>
              <a:gd name="connsiteY8" fmla="*/ 799792 h 1383796"/>
              <a:gd name="connsiteX9" fmla="*/ 4068091 w 4461791"/>
              <a:gd name="connsiteY9" fmla="*/ 1383796 h 1383796"/>
              <a:gd name="connsiteX10" fmla="*/ 4461791 w 4461791"/>
              <a:gd name="connsiteY10" fmla="*/ 1383796 h 1383796"/>
              <a:gd name="connsiteX11" fmla="*/ 4461791 w 4461791"/>
              <a:gd name="connsiteY11" fmla="*/ 701914 h 1383796"/>
              <a:gd name="connsiteX12" fmla="*/ 3763050 w 4461791"/>
              <a:gd name="connsiteY12" fmla="*/ 3173 h 1383796"/>
              <a:gd name="connsiteX13" fmla="*/ 1607733 w 4461791"/>
              <a:gd name="connsiteY13" fmla="*/ 3173 h 138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61791" h="1383796">
                <a:moveTo>
                  <a:pt x="1607999" y="0"/>
                </a:moveTo>
                <a:lnTo>
                  <a:pt x="0" y="0"/>
                </a:lnTo>
                <a:lnTo>
                  <a:pt x="0" y="566646"/>
                </a:lnTo>
                <a:lnTo>
                  <a:pt x="1" y="566646"/>
                </a:lnTo>
                <a:lnTo>
                  <a:pt x="1" y="387946"/>
                </a:lnTo>
                <a:lnTo>
                  <a:pt x="1603034" y="387946"/>
                </a:lnTo>
                <a:lnTo>
                  <a:pt x="1603034" y="384898"/>
                </a:lnTo>
                <a:lnTo>
                  <a:pt x="3653197" y="384898"/>
                </a:lnTo>
                <a:cubicBezTo>
                  <a:pt x="3882337" y="384898"/>
                  <a:pt x="4068091" y="570652"/>
                  <a:pt x="4068091" y="799792"/>
                </a:cubicBezTo>
                <a:lnTo>
                  <a:pt x="4068091" y="1383796"/>
                </a:lnTo>
                <a:lnTo>
                  <a:pt x="4461791" y="1383796"/>
                </a:lnTo>
                <a:lnTo>
                  <a:pt x="4461791" y="701914"/>
                </a:lnTo>
                <a:cubicBezTo>
                  <a:pt x="4461791" y="316010"/>
                  <a:pt x="4148954" y="3173"/>
                  <a:pt x="3763050" y="3173"/>
                </a:cubicBezTo>
                <a:lnTo>
                  <a:pt x="1607733" y="31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7331741" y="2852100"/>
            <a:ext cx="4860256" cy="1762349"/>
          </a:xfrm>
          <a:custGeom>
            <a:avLst/>
            <a:gdLst>
              <a:gd name="connsiteX0" fmla="*/ 3815940 w 4860256"/>
              <a:gd name="connsiteY0" fmla="*/ 0 h 1762349"/>
              <a:gd name="connsiteX1" fmla="*/ 990598 w 4860256"/>
              <a:gd name="connsiteY1" fmla="*/ 0 h 1762349"/>
              <a:gd name="connsiteX2" fmla="*/ 850231 w 4860256"/>
              <a:gd name="connsiteY2" fmla="*/ 0 h 1762349"/>
              <a:gd name="connsiteX3" fmla="*/ 0 w 4860256"/>
              <a:gd name="connsiteY3" fmla="*/ 0 h 1762349"/>
              <a:gd name="connsiteX4" fmla="*/ 0 w 4860256"/>
              <a:gd name="connsiteY4" fmla="*/ 395925 h 1762349"/>
              <a:gd name="connsiteX5" fmla="*/ 990598 w 4860256"/>
              <a:gd name="connsiteY5" fmla="*/ 395925 h 1762349"/>
              <a:gd name="connsiteX6" fmla="*/ 990598 w 4860256"/>
              <a:gd name="connsiteY6" fmla="*/ 392340 h 1762349"/>
              <a:gd name="connsiteX7" fmla="*/ 3763050 w 4860256"/>
              <a:gd name="connsiteY7" fmla="*/ 392340 h 1762349"/>
              <a:gd name="connsiteX8" fmla="*/ 4461791 w 4860256"/>
              <a:gd name="connsiteY8" fmla="*/ 1091081 h 1762349"/>
              <a:gd name="connsiteX9" fmla="*/ 4461791 w 4860256"/>
              <a:gd name="connsiteY9" fmla="*/ 1762349 h 1762349"/>
              <a:gd name="connsiteX10" fmla="*/ 4860256 w 4860256"/>
              <a:gd name="connsiteY10" fmla="*/ 1762349 h 1762349"/>
              <a:gd name="connsiteX11" fmla="*/ 4860256 w 4860256"/>
              <a:gd name="connsiteY11" fmla="*/ 1044316 h 1762349"/>
              <a:gd name="connsiteX12" fmla="*/ 3815940 w 4860256"/>
              <a:gd name="connsiteY12" fmla="*/ 0 h 17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60256" h="1762349">
                <a:moveTo>
                  <a:pt x="3815940" y="0"/>
                </a:moveTo>
                <a:lnTo>
                  <a:pt x="990598" y="0"/>
                </a:lnTo>
                <a:lnTo>
                  <a:pt x="850231" y="0"/>
                </a:lnTo>
                <a:lnTo>
                  <a:pt x="0" y="0"/>
                </a:lnTo>
                <a:lnTo>
                  <a:pt x="0" y="395925"/>
                </a:lnTo>
                <a:lnTo>
                  <a:pt x="990598" y="395925"/>
                </a:lnTo>
                <a:lnTo>
                  <a:pt x="990598" y="392340"/>
                </a:lnTo>
                <a:lnTo>
                  <a:pt x="3763050" y="392340"/>
                </a:lnTo>
                <a:cubicBezTo>
                  <a:pt x="4148954" y="392340"/>
                  <a:pt x="4461791" y="705177"/>
                  <a:pt x="4461791" y="1091081"/>
                </a:cubicBezTo>
                <a:lnTo>
                  <a:pt x="4461791" y="1762349"/>
                </a:lnTo>
                <a:lnTo>
                  <a:pt x="4860256" y="1762349"/>
                </a:lnTo>
                <a:lnTo>
                  <a:pt x="4860256" y="1044316"/>
                </a:lnTo>
                <a:cubicBezTo>
                  <a:pt x="4860256" y="467556"/>
                  <a:pt x="4392700" y="0"/>
                  <a:pt x="3815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684646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229031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6975508" y="2489331"/>
            <a:ext cx="5216493" cy="2362788"/>
          </a:xfrm>
          <a:custGeom>
            <a:avLst/>
            <a:gdLst>
              <a:gd name="connsiteX0" fmla="*/ 4058363 w 5216493"/>
              <a:gd name="connsiteY0" fmla="*/ 0 h 2362788"/>
              <a:gd name="connsiteX1" fmla="*/ 850234 w 5216493"/>
              <a:gd name="connsiteY1" fmla="*/ 0 h 2362788"/>
              <a:gd name="connsiteX2" fmla="*/ 850234 w 5216493"/>
              <a:gd name="connsiteY2" fmla="*/ 2032 h 2362788"/>
              <a:gd name="connsiteX3" fmla="*/ 0 w 5216493"/>
              <a:gd name="connsiteY3" fmla="*/ 2032 h 2362788"/>
              <a:gd name="connsiteX4" fmla="*/ 0 w 5216493"/>
              <a:gd name="connsiteY4" fmla="*/ 531904 h 2362788"/>
              <a:gd name="connsiteX5" fmla="*/ 1 w 5216493"/>
              <a:gd name="connsiteY5" fmla="*/ 531904 h 2362788"/>
              <a:gd name="connsiteX6" fmla="*/ 1 w 5216493"/>
              <a:gd name="connsiteY6" fmla="*/ 364801 h 2362788"/>
              <a:gd name="connsiteX7" fmla="*/ 850234 w 5216493"/>
              <a:gd name="connsiteY7" fmla="*/ 364801 h 2362788"/>
              <a:gd name="connsiteX8" fmla="*/ 850234 w 5216493"/>
              <a:gd name="connsiteY8" fmla="*/ 2362788 h 2362788"/>
              <a:gd name="connsiteX9" fmla="*/ 850235 w 5216493"/>
              <a:gd name="connsiteY9" fmla="*/ 2362788 h 2362788"/>
              <a:gd name="connsiteX10" fmla="*/ 850235 w 5216493"/>
              <a:gd name="connsiteY10" fmla="*/ 364801 h 2362788"/>
              <a:gd name="connsiteX11" fmla="*/ 1653870 w 5216493"/>
              <a:gd name="connsiteY11" fmla="*/ 364801 h 2362788"/>
              <a:gd name="connsiteX12" fmla="*/ 1653870 w 5216493"/>
              <a:gd name="connsiteY12" fmla="*/ 362769 h 2362788"/>
              <a:gd name="connsiteX13" fmla="*/ 3815944 w 5216493"/>
              <a:gd name="connsiteY13" fmla="*/ 362769 h 2362788"/>
              <a:gd name="connsiteX14" fmla="*/ 4860260 w 5216493"/>
              <a:gd name="connsiteY14" fmla="*/ 1407085 h 2362788"/>
              <a:gd name="connsiteX15" fmla="*/ 4860260 w 5216493"/>
              <a:gd name="connsiteY15" fmla="*/ 2125118 h 2362788"/>
              <a:gd name="connsiteX16" fmla="*/ 5216493 w 5216493"/>
              <a:gd name="connsiteY16" fmla="*/ 2125118 h 2362788"/>
              <a:gd name="connsiteX17" fmla="*/ 5216493 w 5216493"/>
              <a:gd name="connsiteY17" fmla="*/ 1158130 h 2362788"/>
              <a:gd name="connsiteX18" fmla="*/ 4058363 w 5216493"/>
              <a:gd name="connsiteY18" fmla="*/ 0 h 236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6493" h="2362788">
                <a:moveTo>
                  <a:pt x="4058363" y="0"/>
                </a:moveTo>
                <a:lnTo>
                  <a:pt x="850234" y="0"/>
                </a:lnTo>
                <a:lnTo>
                  <a:pt x="850234" y="2032"/>
                </a:lnTo>
                <a:lnTo>
                  <a:pt x="0" y="2032"/>
                </a:lnTo>
                <a:lnTo>
                  <a:pt x="0" y="531904"/>
                </a:lnTo>
                <a:lnTo>
                  <a:pt x="1" y="531904"/>
                </a:lnTo>
                <a:lnTo>
                  <a:pt x="1" y="364801"/>
                </a:lnTo>
                <a:lnTo>
                  <a:pt x="850234" y="364801"/>
                </a:lnTo>
                <a:lnTo>
                  <a:pt x="850234" y="2362788"/>
                </a:lnTo>
                <a:lnTo>
                  <a:pt x="850235" y="2362788"/>
                </a:lnTo>
                <a:lnTo>
                  <a:pt x="850235" y="364801"/>
                </a:lnTo>
                <a:lnTo>
                  <a:pt x="1653870" y="364801"/>
                </a:lnTo>
                <a:lnTo>
                  <a:pt x="1653870" y="362769"/>
                </a:lnTo>
                <a:lnTo>
                  <a:pt x="3815944" y="362769"/>
                </a:lnTo>
                <a:cubicBezTo>
                  <a:pt x="4392704" y="362769"/>
                  <a:pt x="4860260" y="830325"/>
                  <a:pt x="4860260" y="1407085"/>
                </a:cubicBezTo>
                <a:lnTo>
                  <a:pt x="4860260" y="2125118"/>
                </a:lnTo>
                <a:lnTo>
                  <a:pt x="5216493" y="2125118"/>
                </a:lnTo>
                <a:lnTo>
                  <a:pt x="5216493" y="1158130"/>
                </a:lnTo>
                <a:cubicBezTo>
                  <a:pt x="5216493" y="518512"/>
                  <a:pt x="4697981" y="0"/>
                  <a:pt x="40583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7382" y="4283930"/>
            <a:ext cx="661039" cy="661039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4320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0733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91645" y="4426931"/>
            <a:ext cx="54716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509169" y="2425700"/>
            <a:ext cx="2971800" cy="508000"/>
          </a:xfrm>
          <a:custGeom>
            <a:avLst/>
            <a:gdLst>
              <a:gd name="connsiteX0" fmla="*/ 2971800 w 2971800"/>
              <a:gd name="connsiteY0" fmla="*/ 508000 h 508000"/>
              <a:gd name="connsiteX1" fmla="*/ 622300 w 2971800"/>
              <a:gd name="connsiteY1" fmla="*/ 508000 h 508000"/>
              <a:gd name="connsiteX2" fmla="*/ 622300 w 2971800"/>
              <a:gd name="connsiteY2" fmla="*/ 0 h 508000"/>
              <a:gd name="connsiteX3" fmla="*/ 0 w 2971800"/>
              <a:gd name="connsiteY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1800" h="508000">
                <a:moveTo>
                  <a:pt x="2971800" y="508000"/>
                </a:moveTo>
                <a:lnTo>
                  <a:pt x="622300" y="508000"/>
                </a:lnTo>
                <a:lnTo>
                  <a:pt x="62230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509170" y="3665220"/>
            <a:ext cx="3517900" cy="584200"/>
          </a:xfrm>
          <a:custGeom>
            <a:avLst/>
            <a:gdLst>
              <a:gd name="connsiteX0" fmla="*/ 3517900 w 3517900"/>
              <a:gd name="connsiteY0" fmla="*/ 0 h 584200"/>
              <a:gd name="connsiteX1" fmla="*/ 609600 w 3517900"/>
              <a:gd name="connsiteY1" fmla="*/ 0 h 584200"/>
              <a:gd name="connsiteX2" fmla="*/ 609600 w 3517900"/>
              <a:gd name="connsiteY2" fmla="*/ 584200 h 584200"/>
              <a:gd name="connsiteX3" fmla="*/ 0 w 3517900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7900" h="584200">
                <a:moveTo>
                  <a:pt x="3517900" y="0"/>
                </a:moveTo>
                <a:lnTo>
                  <a:pt x="609600" y="0"/>
                </a:lnTo>
                <a:lnTo>
                  <a:pt x="609600" y="584200"/>
                </a:lnTo>
                <a:lnTo>
                  <a:pt x="0" y="58420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509169" y="3324860"/>
            <a:ext cx="3225800" cy="0"/>
          </a:xfrm>
          <a:custGeom>
            <a:avLst/>
            <a:gdLst>
              <a:gd name="connsiteX0" fmla="*/ 3225800 w 3225800"/>
              <a:gd name="connsiteY0" fmla="*/ 0 h 0"/>
              <a:gd name="connsiteX1" fmla="*/ 0 w 3225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25800">
                <a:moveTo>
                  <a:pt x="3225800" y="0"/>
                </a:moveTo>
                <a:lnTo>
                  <a:pt x="0" y="0"/>
                </a:lnTo>
              </a:path>
            </a:pathLst>
          </a:cu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40818" y="2103301"/>
            <a:ext cx="1977759" cy="829915"/>
            <a:chOff x="3451161" y="3890565"/>
            <a:chExt cx="1977759" cy="829915"/>
          </a:xfrm>
        </p:grpSpPr>
        <p:sp>
          <p:nvSpPr>
            <p:cNvPr id="18" name="文本框 17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440818" y="2978302"/>
            <a:ext cx="1977759" cy="829915"/>
            <a:chOff x="3451161" y="3890565"/>
            <a:chExt cx="1977759" cy="829915"/>
          </a:xfrm>
        </p:grpSpPr>
        <p:sp>
          <p:nvSpPr>
            <p:cNvPr id="21" name="文本框 20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440818" y="3926986"/>
            <a:ext cx="1977759" cy="829915"/>
            <a:chOff x="3451161" y="3890565"/>
            <a:chExt cx="1977759" cy="829915"/>
          </a:xfrm>
        </p:grpSpPr>
        <p:sp>
          <p:nvSpPr>
            <p:cNvPr id="24" name="文本框 23"/>
            <p:cNvSpPr txBox="1"/>
            <p:nvPr/>
          </p:nvSpPr>
          <p:spPr>
            <a:xfrm>
              <a:off x="3451161" y="3890565"/>
              <a:ext cx="1725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  <a:endPara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57190" y="4135512"/>
              <a:ext cx="1971730" cy="58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065" dirty="0"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在此录入图表的综合描述说明。在此录入在此在此在此在此录入图表</a:t>
              </a:r>
              <a:endPara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4467259" y="2386649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428669" y="2841315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684645" y="32306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973832" y="3573553"/>
            <a:ext cx="182787" cy="1827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254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7259" y="3281274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467259" y="4208103"/>
            <a:ext cx="83820" cy="8382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787899" y="2125228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787899" y="3022417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787899" y="3946492"/>
            <a:ext cx="600944" cy="600944"/>
          </a:xfrm>
          <a:prstGeom prst="ellipse">
            <a:avLst/>
          </a:pr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70"/>
          <p:cNvSpPr/>
          <p:nvPr/>
        </p:nvSpPr>
        <p:spPr>
          <a:xfrm>
            <a:off x="1936301" y="2242403"/>
            <a:ext cx="304139" cy="366595"/>
          </a:xfrm>
          <a:custGeom>
            <a:avLst/>
            <a:gdLst/>
            <a:ahLst/>
            <a:cxnLst/>
            <a:rect l="l" t="t" r="r" b="b"/>
            <a:pathLst>
              <a:path w="1674290" h="2018114">
                <a:moveTo>
                  <a:pt x="307141" y="691642"/>
                </a:moveTo>
                <a:lnTo>
                  <a:pt x="1378912" y="691642"/>
                </a:lnTo>
                <a:lnTo>
                  <a:pt x="1369387" y="1458335"/>
                </a:lnTo>
                <a:cubicBezTo>
                  <a:pt x="1369387" y="1541769"/>
                  <a:pt x="1301750" y="1609406"/>
                  <a:pt x="1218316" y="1609406"/>
                </a:cubicBezTo>
                <a:lnTo>
                  <a:pt x="1158892" y="1609406"/>
                </a:lnTo>
                <a:lnTo>
                  <a:pt x="1158892" y="1898352"/>
                </a:lnTo>
                <a:cubicBezTo>
                  <a:pt x="1158892" y="1964495"/>
                  <a:pt x="1105273" y="2018114"/>
                  <a:pt x="1039130" y="2018114"/>
                </a:cubicBezTo>
                <a:cubicBezTo>
                  <a:pt x="972987" y="2018114"/>
                  <a:pt x="919368" y="1964495"/>
                  <a:pt x="919368" y="1898352"/>
                </a:cubicBezTo>
                <a:lnTo>
                  <a:pt x="919368" y="1609406"/>
                </a:lnTo>
                <a:lnTo>
                  <a:pt x="765901" y="1609406"/>
                </a:lnTo>
                <a:lnTo>
                  <a:pt x="765901" y="1898351"/>
                </a:lnTo>
                <a:cubicBezTo>
                  <a:pt x="765901" y="1964494"/>
                  <a:pt x="712282" y="2018113"/>
                  <a:pt x="646139" y="2018113"/>
                </a:cubicBezTo>
                <a:cubicBezTo>
                  <a:pt x="579996" y="2018113"/>
                  <a:pt x="526377" y="1964494"/>
                  <a:pt x="526377" y="1898351"/>
                </a:cubicBezTo>
                <a:lnTo>
                  <a:pt x="526377" y="1609406"/>
                </a:lnTo>
                <a:lnTo>
                  <a:pt x="458213" y="1609406"/>
                </a:lnTo>
                <a:cubicBezTo>
                  <a:pt x="374779" y="1609406"/>
                  <a:pt x="307141" y="1541769"/>
                  <a:pt x="307141" y="1458335"/>
                </a:cubicBezTo>
                <a:lnTo>
                  <a:pt x="307141" y="1156202"/>
                </a:lnTo>
                <a:lnTo>
                  <a:pt x="307141" y="854070"/>
                </a:lnTo>
                <a:close/>
                <a:moveTo>
                  <a:pt x="1554528" y="683951"/>
                </a:moveTo>
                <a:cubicBezTo>
                  <a:pt x="1620671" y="683951"/>
                  <a:pt x="1674290" y="737570"/>
                  <a:pt x="1674290" y="803713"/>
                </a:cubicBezTo>
                <a:lnTo>
                  <a:pt x="1674290" y="1299148"/>
                </a:lnTo>
                <a:cubicBezTo>
                  <a:pt x="1674290" y="1365291"/>
                  <a:pt x="1620671" y="1418910"/>
                  <a:pt x="1554528" y="1418910"/>
                </a:cubicBezTo>
                <a:cubicBezTo>
                  <a:pt x="1488385" y="1418910"/>
                  <a:pt x="1434766" y="1365291"/>
                  <a:pt x="1434766" y="1299148"/>
                </a:cubicBezTo>
                <a:lnTo>
                  <a:pt x="1434766" y="803713"/>
                </a:lnTo>
                <a:cubicBezTo>
                  <a:pt x="1434766" y="737570"/>
                  <a:pt x="1488385" y="683951"/>
                  <a:pt x="1554528" y="683951"/>
                </a:cubicBezTo>
                <a:close/>
                <a:moveTo>
                  <a:pt x="119762" y="683950"/>
                </a:moveTo>
                <a:cubicBezTo>
                  <a:pt x="185905" y="683950"/>
                  <a:pt x="239524" y="737569"/>
                  <a:pt x="239524" y="803712"/>
                </a:cubicBezTo>
                <a:lnTo>
                  <a:pt x="239524" y="1299147"/>
                </a:lnTo>
                <a:cubicBezTo>
                  <a:pt x="239524" y="1365290"/>
                  <a:pt x="185905" y="1418909"/>
                  <a:pt x="119762" y="1418909"/>
                </a:cubicBezTo>
                <a:cubicBezTo>
                  <a:pt x="53619" y="1418909"/>
                  <a:pt x="0" y="1365290"/>
                  <a:pt x="0" y="1299147"/>
                </a:cubicBezTo>
                <a:lnTo>
                  <a:pt x="0" y="803712"/>
                </a:lnTo>
                <a:cubicBezTo>
                  <a:pt x="0" y="737569"/>
                  <a:pt x="53619" y="683950"/>
                  <a:pt x="119762" y="683950"/>
                </a:cubicBezTo>
                <a:close/>
                <a:moveTo>
                  <a:pt x="1058285" y="381191"/>
                </a:moveTo>
                <a:cubicBezTo>
                  <a:pt x="1028091" y="381191"/>
                  <a:pt x="1003614" y="405668"/>
                  <a:pt x="1003614" y="435862"/>
                </a:cubicBezTo>
                <a:cubicBezTo>
                  <a:pt x="1003614" y="466056"/>
                  <a:pt x="1028091" y="490533"/>
                  <a:pt x="1058285" y="490533"/>
                </a:cubicBezTo>
                <a:cubicBezTo>
                  <a:pt x="1088479" y="490533"/>
                  <a:pt x="1112956" y="466056"/>
                  <a:pt x="1112956" y="435862"/>
                </a:cubicBezTo>
                <a:cubicBezTo>
                  <a:pt x="1112956" y="405668"/>
                  <a:pt x="1088479" y="381191"/>
                  <a:pt x="1058285" y="381191"/>
                </a:cubicBezTo>
                <a:close/>
                <a:moveTo>
                  <a:pt x="620445" y="381191"/>
                </a:moveTo>
                <a:cubicBezTo>
                  <a:pt x="590251" y="381191"/>
                  <a:pt x="565774" y="405668"/>
                  <a:pt x="565774" y="435862"/>
                </a:cubicBezTo>
                <a:cubicBezTo>
                  <a:pt x="565774" y="466056"/>
                  <a:pt x="590251" y="490533"/>
                  <a:pt x="620445" y="490533"/>
                </a:cubicBezTo>
                <a:cubicBezTo>
                  <a:pt x="650639" y="490533"/>
                  <a:pt x="675116" y="466056"/>
                  <a:pt x="675116" y="435862"/>
                </a:cubicBezTo>
                <a:cubicBezTo>
                  <a:pt x="675116" y="405668"/>
                  <a:pt x="650639" y="381191"/>
                  <a:pt x="620445" y="381191"/>
                </a:cubicBezTo>
                <a:close/>
                <a:moveTo>
                  <a:pt x="508384" y="1373"/>
                </a:moveTo>
                <a:cubicBezTo>
                  <a:pt x="515956" y="3701"/>
                  <a:pt x="522639" y="8917"/>
                  <a:pt x="526639" y="16470"/>
                </a:cubicBezTo>
                <a:lnTo>
                  <a:pt x="615978" y="185144"/>
                </a:lnTo>
                <a:cubicBezTo>
                  <a:pt x="687009" y="148129"/>
                  <a:pt x="767930" y="128483"/>
                  <a:pt x="853439" y="128483"/>
                </a:cubicBezTo>
                <a:cubicBezTo>
                  <a:pt x="932860" y="128483"/>
                  <a:pt x="1008322" y="145431"/>
                  <a:pt x="1075718" y="177325"/>
                </a:cubicBezTo>
                <a:lnTo>
                  <a:pt x="1150798" y="40824"/>
                </a:lnTo>
                <a:cubicBezTo>
                  <a:pt x="1154917" y="33335"/>
                  <a:pt x="1161682" y="28224"/>
                  <a:pt x="1169289" y="26016"/>
                </a:cubicBezTo>
                <a:cubicBezTo>
                  <a:pt x="1176896" y="23808"/>
                  <a:pt x="1185346" y="24501"/>
                  <a:pt x="1192835" y="28621"/>
                </a:cubicBezTo>
                <a:cubicBezTo>
                  <a:pt x="1207813" y="36859"/>
                  <a:pt x="1213277" y="55680"/>
                  <a:pt x="1205038" y="70658"/>
                </a:cubicBezTo>
                <a:lnTo>
                  <a:pt x="1130773" y="205677"/>
                </a:lnTo>
                <a:cubicBezTo>
                  <a:pt x="1280708" y="293097"/>
                  <a:pt x="1383706" y="450928"/>
                  <a:pt x="1395615" y="633899"/>
                </a:cubicBezTo>
                <a:lnTo>
                  <a:pt x="311263" y="633899"/>
                </a:lnTo>
                <a:cubicBezTo>
                  <a:pt x="322782" y="456918"/>
                  <a:pt x="419524" y="303459"/>
                  <a:pt x="560939" y="213488"/>
                </a:cubicBezTo>
                <a:lnTo>
                  <a:pt x="471935" y="45445"/>
                </a:lnTo>
                <a:cubicBezTo>
                  <a:pt x="463934" y="30339"/>
                  <a:pt x="469694" y="11606"/>
                  <a:pt x="484800" y="3605"/>
                </a:cubicBezTo>
                <a:cubicBezTo>
                  <a:pt x="492353" y="-395"/>
                  <a:pt x="500812" y="-955"/>
                  <a:pt x="508384" y="1373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936302" y="3188741"/>
            <a:ext cx="287749" cy="289711"/>
            <a:chOff x="3771900" y="3200400"/>
            <a:chExt cx="2011680" cy="2025396"/>
          </a:xfrm>
          <a:solidFill>
            <a:schemeClr val="accent2"/>
          </a:solidFill>
        </p:grpSpPr>
        <p:sp>
          <p:nvSpPr>
            <p:cNvPr id="37" name="任意多边形 36"/>
            <p:cNvSpPr/>
            <p:nvPr/>
          </p:nvSpPr>
          <p:spPr>
            <a:xfrm>
              <a:off x="3775166" y="3370217"/>
              <a:ext cx="770708" cy="796834"/>
            </a:xfrm>
            <a:custGeom>
              <a:avLst/>
              <a:gdLst>
                <a:gd name="connsiteX0" fmla="*/ 0 w 770708"/>
                <a:gd name="connsiteY0" fmla="*/ 104503 h 796834"/>
                <a:gd name="connsiteX1" fmla="*/ 0 w 770708"/>
                <a:gd name="connsiteY1" fmla="*/ 796834 h 796834"/>
                <a:gd name="connsiteX2" fmla="*/ 770708 w 770708"/>
                <a:gd name="connsiteY2" fmla="*/ 770709 h 796834"/>
                <a:gd name="connsiteX3" fmla="*/ 770708 w 770708"/>
                <a:gd name="connsiteY3" fmla="*/ 0 h 796834"/>
                <a:gd name="connsiteX4" fmla="*/ 0 w 770708"/>
                <a:gd name="connsiteY4" fmla="*/ 104503 h 79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08" h="796834">
                  <a:moveTo>
                    <a:pt x="0" y="104503"/>
                  </a:moveTo>
                  <a:lnTo>
                    <a:pt x="0" y="796834"/>
                  </a:lnTo>
                  <a:lnTo>
                    <a:pt x="770708" y="770709"/>
                  </a:lnTo>
                  <a:lnTo>
                    <a:pt x="770708" y="0"/>
                  </a:lnTo>
                  <a:lnTo>
                    <a:pt x="0" y="10450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4704588" y="3200400"/>
              <a:ext cx="1078992" cy="937260"/>
            </a:xfrm>
            <a:custGeom>
              <a:avLst/>
              <a:gdLst>
                <a:gd name="connsiteX0" fmla="*/ 0 w 1078992"/>
                <a:gd name="connsiteY0" fmla="*/ 155448 h 937260"/>
                <a:gd name="connsiteX1" fmla="*/ 1078992 w 1078992"/>
                <a:gd name="connsiteY1" fmla="*/ 0 h 937260"/>
                <a:gd name="connsiteX2" fmla="*/ 1078992 w 1078992"/>
                <a:gd name="connsiteY2" fmla="*/ 928116 h 937260"/>
                <a:gd name="connsiteX3" fmla="*/ 9144 w 1078992"/>
                <a:gd name="connsiteY3" fmla="*/ 937260 h 937260"/>
                <a:gd name="connsiteX4" fmla="*/ 0 w 1078992"/>
                <a:gd name="connsiteY4" fmla="*/ 155448 h 9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992" h="937260">
                  <a:moveTo>
                    <a:pt x="0" y="155448"/>
                  </a:moveTo>
                  <a:lnTo>
                    <a:pt x="1078992" y="0"/>
                  </a:lnTo>
                  <a:lnTo>
                    <a:pt x="1078992" y="928116"/>
                  </a:lnTo>
                  <a:lnTo>
                    <a:pt x="9144" y="937260"/>
                  </a:lnTo>
                  <a:lnTo>
                    <a:pt x="0" y="15544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3771900" y="4279392"/>
              <a:ext cx="772668" cy="786384"/>
            </a:xfrm>
            <a:custGeom>
              <a:avLst/>
              <a:gdLst>
                <a:gd name="connsiteX0" fmla="*/ 0 w 772668"/>
                <a:gd name="connsiteY0" fmla="*/ 0 h 786384"/>
                <a:gd name="connsiteX1" fmla="*/ 772668 w 772668"/>
                <a:gd name="connsiteY1" fmla="*/ 13716 h 786384"/>
                <a:gd name="connsiteX2" fmla="*/ 772668 w 772668"/>
                <a:gd name="connsiteY2" fmla="*/ 786384 h 786384"/>
                <a:gd name="connsiteX3" fmla="*/ 4572 w 772668"/>
                <a:gd name="connsiteY3" fmla="*/ 667512 h 786384"/>
                <a:gd name="connsiteX4" fmla="*/ 0 w 772668"/>
                <a:gd name="connsiteY4" fmla="*/ 0 h 7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668" h="786384">
                  <a:moveTo>
                    <a:pt x="0" y="0"/>
                  </a:moveTo>
                  <a:lnTo>
                    <a:pt x="772668" y="13716"/>
                  </a:lnTo>
                  <a:lnTo>
                    <a:pt x="772668" y="786384"/>
                  </a:lnTo>
                  <a:lnTo>
                    <a:pt x="4572" y="6675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704587" y="4293109"/>
              <a:ext cx="1076201" cy="932687"/>
            </a:xfrm>
            <a:custGeom>
              <a:avLst/>
              <a:gdLst>
                <a:gd name="connsiteX0" fmla="*/ 0 w 1092708"/>
                <a:gd name="connsiteY0" fmla="*/ 0 h 932688"/>
                <a:gd name="connsiteX1" fmla="*/ 0 w 1092708"/>
                <a:gd name="connsiteY1" fmla="*/ 795528 h 932688"/>
                <a:gd name="connsiteX2" fmla="*/ 1092708 w 1092708"/>
                <a:gd name="connsiteY2" fmla="*/ 932688 h 932688"/>
                <a:gd name="connsiteX3" fmla="*/ 1092708 w 1092708"/>
                <a:gd name="connsiteY3" fmla="*/ 9144 h 932688"/>
                <a:gd name="connsiteX4" fmla="*/ 0 w 1092708"/>
                <a:gd name="connsiteY4" fmla="*/ 0 h 93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2708" h="932688">
                  <a:moveTo>
                    <a:pt x="0" y="0"/>
                  </a:moveTo>
                  <a:lnTo>
                    <a:pt x="0" y="795528"/>
                  </a:lnTo>
                  <a:lnTo>
                    <a:pt x="1092708" y="932688"/>
                  </a:lnTo>
                  <a:lnTo>
                    <a:pt x="1092708" y="9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948281" y="4081493"/>
            <a:ext cx="280179" cy="337748"/>
            <a:chOff x="4141788" y="809625"/>
            <a:chExt cx="3600450" cy="4340225"/>
          </a:xfrm>
          <a:solidFill>
            <a:schemeClr val="accent3"/>
          </a:solidFill>
        </p:grpSpPr>
        <p:sp>
          <p:nvSpPr>
            <p:cNvPr id="42" name="Freeform 7"/>
            <p:cNvSpPr/>
            <p:nvPr/>
          </p:nvSpPr>
          <p:spPr bwMode="auto">
            <a:xfrm>
              <a:off x="4141788" y="1774825"/>
              <a:ext cx="3600450" cy="3375025"/>
            </a:xfrm>
            <a:custGeom>
              <a:avLst/>
              <a:gdLst>
                <a:gd name="T0" fmla="*/ 923 w 958"/>
                <a:gd name="T1" fmla="*/ 114 h 898"/>
                <a:gd name="T2" fmla="*/ 721 w 958"/>
                <a:gd name="T3" fmla="*/ 0 h 898"/>
                <a:gd name="T4" fmla="*/ 508 w 958"/>
                <a:gd name="T5" fmla="*/ 65 h 898"/>
                <a:gd name="T6" fmla="*/ 326 w 958"/>
                <a:gd name="T7" fmla="*/ 3 h 898"/>
                <a:gd name="T8" fmla="*/ 0 w 958"/>
                <a:gd name="T9" fmla="*/ 341 h 898"/>
                <a:gd name="T10" fmla="*/ 107 w 958"/>
                <a:gd name="T11" fmla="*/ 734 h 898"/>
                <a:gd name="T12" fmla="*/ 301 w 958"/>
                <a:gd name="T13" fmla="*/ 898 h 898"/>
                <a:gd name="T14" fmla="*/ 494 w 958"/>
                <a:gd name="T15" fmla="*/ 849 h 898"/>
                <a:gd name="T16" fmla="*/ 681 w 958"/>
                <a:gd name="T17" fmla="*/ 894 h 898"/>
                <a:gd name="T18" fmla="*/ 958 w 958"/>
                <a:gd name="T19" fmla="*/ 583 h 898"/>
                <a:gd name="T20" fmla="*/ 956 w 958"/>
                <a:gd name="T21" fmla="*/ 567 h 898"/>
                <a:gd name="T22" fmla="*/ 956 w 958"/>
                <a:gd name="T23" fmla="*/ 559 h 898"/>
                <a:gd name="T24" fmla="*/ 812 w 958"/>
                <a:gd name="T25" fmla="*/ 327 h 898"/>
                <a:gd name="T26" fmla="*/ 920 w 958"/>
                <a:gd name="T27" fmla="*/ 116 h 898"/>
                <a:gd name="T28" fmla="*/ 923 w 958"/>
                <a:gd name="T29" fmla="*/ 11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8" h="898">
                  <a:moveTo>
                    <a:pt x="923" y="114"/>
                  </a:moveTo>
                  <a:cubicBezTo>
                    <a:pt x="877" y="57"/>
                    <a:pt x="816" y="0"/>
                    <a:pt x="721" y="0"/>
                  </a:cubicBezTo>
                  <a:cubicBezTo>
                    <a:pt x="655" y="0"/>
                    <a:pt x="599" y="65"/>
                    <a:pt x="508" y="65"/>
                  </a:cubicBezTo>
                  <a:cubicBezTo>
                    <a:pt x="435" y="65"/>
                    <a:pt x="405" y="3"/>
                    <a:pt x="326" y="3"/>
                  </a:cubicBezTo>
                  <a:cubicBezTo>
                    <a:pt x="162" y="3"/>
                    <a:pt x="0" y="150"/>
                    <a:pt x="0" y="341"/>
                  </a:cubicBezTo>
                  <a:cubicBezTo>
                    <a:pt x="0" y="442"/>
                    <a:pt x="33" y="598"/>
                    <a:pt x="107" y="734"/>
                  </a:cubicBezTo>
                  <a:cubicBezTo>
                    <a:pt x="161" y="834"/>
                    <a:pt x="227" y="898"/>
                    <a:pt x="301" y="898"/>
                  </a:cubicBezTo>
                  <a:cubicBezTo>
                    <a:pt x="355" y="898"/>
                    <a:pt x="418" y="849"/>
                    <a:pt x="494" y="849"/>
                  </a:cubicBezTo>
                  <a:cubicBezTo>
                    <a:pt x="560" y="849"/>
                    <a:pt x="621" y="894"/>
                    <a:pt x="681" y="894"/>
                  </a:cubicBezTo>
                  <a:cubicBezTo>
                    <a:pt x="825" y="894"/>
                    <a:pt x="958" y="707"/>
                    <a:pt x="958" y="583"/>
                  </a:cubicBezTo>
                  <a:cubicBezTo>
                    <a:pt x="958" y="576"/>
                    <a:pt x="956" y="572"/>
                    <a:pt x="956" y="567"/>
                  </a:cubicBezTo>
                  <a:cubicBezTo>
                    <a:pt x="956" y="559"/>
                    <a:pt x="956" y="559"/>
                    <a:pt x="956" y="559"/>
                  </a:cubicBezTo>
                  <a:cubicBezTo>
                    <a:pt x="863" y="509"/>
                    <a:pt x="812" y="434"/>
                    <a:pt x="812" y="327"/>
                  </a:cubicBezTo>
                  <a:cubicBezTo>
                    <a:pt x="812" y="240"/>
                    <a:pt x="850" y="164"/>
                    <a:pt x="920" y="116"/>
                  </a:cubicBezTo>
                  <a:cubicBezTo>
                    <a:pt x="923" y="114"/>
                    <a:pt x="923" y="114"/>
                    <a:pt x="92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6021388" y="809625"/>
              <a:ext cx="792163" cy="1135063"/>
            </a:xfrm>
            <a:custGeom>
              <a:avLst/>
              <a:gdLst>
                <a:gd name="T0" fmla="*/ 5 w 211"/>
                <a:gd name="T1" fmla="*/ 302 h 302"/>
                <a:gd name="T2" fmla="*/ 211 w 211"/>
                <a:gd name="T3" fmla="*/ 47 h 302"/>
                <a:gd name="T4" fmla="*/ 208 w 211"/>
                <a:gd name="T5" fmla="*/ 6 h 302"/>
                <a:gd name="T6" fmla="*/ 207 w 211"/>
                <a:gd name="T7" fmla="*/ 0 h 302"/>
                <a:gd name="T8" fmla="*/ 0 w 211"/>
                <a:gd name="T9" fmla="*/ 249 h 302"/>
                <a:gd name="T10" fmla="*/ 5 w 211"/>
                <a:gd name="T11" fmla="*/ 295 h 302"/>
                <a:gd name="T12" fmla="*/ 5 w 211"/>
                <a:gd name="T1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02">
                  <a:moveTo>
                    <a:pt x="5" y="302"/>
                  </a:moveTo>
                  <a:cubicBezTo>
                    <a:pt x="112" y="268"/>
                    <a:pt x="211" y="188"/>
                    <a:pt x="211" y="47"/>
                  </a:cubicBezTo>
                  <a:cubicBezTo>
                    <a:pt x="211" y="36"/>
                    <a:pt x="210" y="22"/>
                    <a:pt x="208" y="6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98" y="30"/>
                    <a:pt x="0" y="115"/>
                    <a:pt x="0" y="249"/>
                  </a:cubicBezTo>
                  <a:cubicBezTo>
                    <a:pt x="0" y="262"/>
                    <a:pt x="1" y="278"/>
                    <a:pt x="5" y="295"/>
                  </a:cubicBezTo>
                  <a:cubicBezTo>
                    <a:pt x="5" y="302"/>
                    <a:pt x="5" y="302"/>
                    <a:pt x="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FFB9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4943873" y="260649"/>
            <a:ext cx="2112233" cy="6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33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  <a:endParaRPr lang="zh-CN" altLang="en-US" sz="33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7529891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​​ 14"/>
          <p:cNvCxnSpPr/>
          <p:nvPr/>
        </p:nvCxnSpPr>
        <p:spPr>
          <a:xfrm>
            <a:off x="482816" y="624880"/>
            <a:ext cx="407701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124802" y="5403129"/>
            <a:ext cx="5390196" cy="923471"/>
          </a:xfrm>
          <a:prstGeom prst="ellipse">
            <a:avLst/>
          </a:prstGeom>
          <a:gradFill flip="none" rotWithShape="1">
            <a:gsLst>
              <a:gs pos="77000">
                <a:srgbClr val="000000">
                  <a:alpha val="5000"/>
                </a:srgbClr>
              </a:gs>
              <a:gs pos="61000">
                <a:srgbClr val="000000">
                  <a:alpha val="19000"/>
                </a:srgbClr>
              </a:gs>
              <a:gs pos="21000">
                <a:srgbClr val="000000">
                  <a:alpha val="22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621472" y="1031861"/>
            <a:ext cx="2650211" cy="4982627"/>
          </a:xfrm>
          <a:custGeom>
            <a:avLst/>
            <a:gdLst>
              <a:gd name="connsiteX0" fmla="*/ 0 w 2650210"/>
              <a:gd name="connsiteY0" fmla="*/ 0 h 4982626"/>
              <a:gd name="connsiteX1" fmla="*/ 2650210 w 2650210"/>
              <a:gd name="connsiteY1" fmla="*/ 0 h 4982626"/>
              <a:gd name="connsiteX2" fmla="*/ 2650210 w 2650210"/>
              <a:gd name="connsiteY2" fmla="*/ 1016000 h 4982626"/>
              <a:gd name="connsiteX3" fmla="*/ 2650210 w 2650210"/>
              <a:gd name="connsiteY3" fmla="*/ 4835471 h 4982626"/>
              <a:gd name="connsiteX4" fmla="*/ 1325105 w 2650210"/>
              <a:gd name="connsiteY4" fmla="*/ 4982626 h 4982626"/>
              <a:gd name="connsiteX5" fmla="*/ 0 w 2650210"/>
              <a:gd name="connsiteY5" fmla="*/ 4835471 h 4982626"/>
              <a:gd name="connsiteX6" fmla="*/ 0 w 2650210"/>
              <a:gd name="connsiteY6" fmla="*/ 1016000 h 49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210" h="4982626">
                <a:moveTo>
                  <a:pt x="0" y="0"/>
                </a:moveTo>
                <a:lnTo>
                  <a:pt x="2650210" y="0"/>
                </a:lnTo>
                <a:lnTo>
                  <a:pt x="2650210" y="1016000"/>
                </a:lnTo>
                <a:lnTo>
                  <a:pt x="2650210" y="4835471"/>
                </a:lnTo>
                <a:cubicBezTo>
                  <a:pt x="2650210" y="4916742"/>
                  <a:pt x="2056940" y="4982626"/>
                  <a:pt x="1325105" y="4982626"/>
                </a:cubicBezTo>
                <a:cubicBezTo>
                  <a:pt x="593270" y="4982626"/>
                  <a:pt x="0" y="4916742"/>
                  <a:pt x="0" y="4835471"/>
                </a:cubicBezTo>
                <a:lnTo>
                  <a:pt x="0" y="1016000"/>
                </a:lnTo>
                <a:close/>
              </a:path>
            </a:pathLst>
          </a:custGeom>
          <a:gradFill>
            <a:gsLst>
              <a:gs pos="31000">
                <a:schemeClr val="bg1">
                  <a:lumMod val="95000"/>
                </a:schemeClr>
              </a:gs>
              <a:gs pos="100000">
                <a:srgbClr val="D2D3D0"/>
              </a:gs>
              <a:gs pos="83000">
                <a:srgbClr val="C7C8C5"/>
              </a:gs>
              <a:gs pos="68000">
                <a:srgbClr val="D3D3D1"/>
              </a:gs>
              <a:gs pos="49000">
                <a:srgbClr val="E3E3E1"/>
              </a:gs>
              <a:gs pos="17000">
                <a:srgbClr val="F2F2F0"/>
              </a:gs>
              <a:gs pos="0">
                <a:srgbClr val="F3F3F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621472" y="958123"/>
            <a:ext cx="2650211" cy="167164"/>
          </a:xfrm>
          <a:prstGeom prst="ellipse">
            <a:avLst/>
          </a:prstGeom>
          <a:gradFill flip="none" rotWithShape="1">
            <a:gsLst>
              <a:gs pos="100000">
                <a:srgbClr val="FBFBFB"/>
              </a:gs>
              <a:gs pos="62000">
                <a:srgbClr val="F3F3F3"/>
              </a:gs>
              <a:gs pos="0">
                <a:srgbClr val="CFD0CD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621473" y="2255915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4621473" y="35405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621473" y="4708996"/>
            <a:ext cx="2647951" cy="152400"/>
          </a:xfrm>
          <a:custGeom>
            <a:avLst/>
            <a:gdLst>
              <a:gd name="connsiteX0" fmla="*/ 0 w 2671763"/>
              <a:gd name="connsiteY0" fmla="*/ 0 h 138119"/>
              <a:gd name="connsiteX1" fmla="*/ 1352550 w 2671763"/>
              <a:gd name="connsiteY1" fmla="*/ 138112 h 138119"/>
              <a:gd name="connsiteX2" fmla="*/ 2671763 w 2671763"/>
              <a:gd name="connsiteY2" fmla="*/ 4762 h 138119"/>
              <a:gd name="connsiteX0-1" fmla="*/ 0 w 2671763"/>
              <a:gd name="connsiteY0-2" fmla="*/ 0 h 138119"/>
              <a:gd name="connsiteX1-3" fmla="*/ 1352550 w 2671763"/>
              <a:gd name="connsiteY1-4" fmla="*/ 138112 h 138119"/>
              <a:gd name="connsiteX2-5" fmla="*/ 2671763 w 2671763"/>
              <a:gd name="connsiteY2-6" fmla="*/ 4762 h 138119"/>
              <a:gd name="connsiteX0-7" fmla="*/ 0 w 2671763"/>
              <a:gd name="connsiteY0-8" fmla="*/ 0 h 138120"/>
              <a:gd name="connsiteX1-9" fmla="*/ 1352550 w 2671763"/>
              <a:gd name="connsiteY1-10" fmla="*/ 138112 h 138120"/>
              <a:gd name="connsiteX2-11" fmla="*/ 2671763 w 2671763"/>
              <a:gd name="connsiteY2-12" fmla="*/ 4762 h 138120"/>
              <a:gd name="connsiteX0-13" fmla="*/ 0 w 2652713"/>
              <a:gd name="connsiteY0-14" fmla="*/ 14288 h 153386"/>
              <a:gd name="connsiteX1-15" fmla="*/ 1352550 w 2652713"/>
              <a:gd name="connsiteY1-16" fmla="*/ 152400 h 153386"/>
              <a:gd name="connsiteX2-17" fmla="*/ 2652713 w 2652713"/>
              <a:gd name="connsiteY2-18" fmla="*/ 0 h 153386"/>
              <a:gd name="connsiteX0-19" fmla="*/ 0 w 2652713"/>
              <a:gd name="connsiteY0-20" fmla="*/ 0 h 138197"/>
              <a:gd name="connsiteX1-21" fmla="*/ 1352550 w 2652713"/>
              <a:gd name="connsiteY1-22" fmla="*/ 138112 h 138197"/>
              <a:gd name="connsiteX2-23" fmla="*/ 2652713 w 2652713"/>
              <a:gd name="connsiteY2-24" fmla="*/ 14287 h 138197"/>
              <a:gd name="connsiteX0-25" fmla="*/ 0 w 2647950"/>
              <a:gd name="connsiteY0-26" fmla="*/ 1 h 125521"/>
              <a:gd name="connsiteX1-27" fmla="*/ 1347787 w 2647950"/>
              <a:gd name="connsiteY1-28" fmla="*/ 123825 h 125521"/>
              <a:gd name="connsiteX2-29" fmla="*/ 2647950 w 2647950"/>
              <a:gd name="connsiteY2-30" fmla="*/ 0 h 125521"/>
              <a:gd name="connsiteX0-31" fmla="*/ 0 w 2647950"/>
              <a:gd name="connsiteY0-32" fmla="*/ 1 h 125521"/>
              <a:gd name="connsiteX1-33" fmla="*/ 1347787 w 2647950"/>
              <a:gd name="connsiteY1-34" fmla="*/ 123825 h 125521"/>
              <a:gd name="connsiteX2-35" fmla="*/ 2647950 w 2647950"/>
              <a:gd name="connsiteY2-36" fmla="*/ 0 h 125521"/>
              <a:gd name="connsiteX0-37" fmla="*/ 0 w 2647950"/>
              <a:gd name="connsiteY0-38" fmla="*/ 1 h 142921"/>
              <a:gd name="connsiteX1-39" fmla="*/ 1347787 w 2647950"/>
              <a:gd name="connsiteY1-40" fmla="*/ 142875 h 142921"/>
              <a:gd name="connsiteX2-41" fmla="*/ 2647950 w 2647950"/>
              <a:gd name="connsiteY2-42" fmla="*/ 0 h 142921"/>
              <a:gd name="connsiteX0-43" fmla="*/ 0 w 2647950"/>
              <a:gd name="connsiteY0-44" fmla="*/ 1 h 152400"/>
              <a:gd name="connsiteX1-45" fmla="*/ 1347787 w 2647950"/>
              <a:gd name="connsiteY1-46" fmla="*/ 152400 h 152400"/>
              <a:gd name="connsiteX2-47" fmla="*/ 2647950 w 2647950"/>
              <a:gd name="connsiteY2-48" fmla="*/ 0 h 152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647950" h="152400">
                <a:moveTo>
                  <a:pt x="0" y="1"/>
                </a:moveTo>
                <a:cubicBezTo>
                  <a:pt x="458390" y="149623"/>
                  <a:pt x="906462" y="152400"/>
                  <a:pt x="1347787" y="152400"/>
                </a:cubicBezTo>
                <a:cubicBezTo>
                  <a:pt x="1789112" y="152400"/>
                  <a:pt x="2206625" y="140494"/>
                  <a:pt x="2647950" y="0"/>
                </a:cubicBezTo>
              </a:path>
            </a:pathLst>
          </a:custGeom>
          <a:noFill/>
          <a:ln w="15875">
            <a:gradFill flip="none" rotWithShape="1">
              <a:gsLst>
                <a:gs pos="0">
                  <a:srgbClr val="90928A">
                    <a:alpha val="50000"/>
                  </a:srgbClr>
                </a:gs>
                <a:gs pos="79000">
                  <a:schemeClr val="bg1"/>
                </a:gs>
                <a:gs pos="42000">
                  <a:srgbClr val="90928A">
                    <a:alpha val="50000"/>
                  </a:srgbClr>
                </a:gs>
                <a:gs pos="54000">
                  <a:schemeClr val="bg1"/>
                </a:gs>
                <a:gs pos="9000">
                  <a:schemeClr val="bg1"/>
                </a:gs>
                <a:gs pos="90000">
                  <a:srgbClr val="90928A">
                    <a:alpha val="50000"/>
                  </a:srgbClr>
                </a:gs>
                <a:gs pos="66000">
                  <a:srgbClr val="90928A">
                    <a:alpha val="50000"/>
                  </a:srgbClr>
                </a:gs>
                <a:gs pos="30000">
                  <a:schemeClr val="bg1"/>
                </a:gs>
                <a:gs pos="19000">
                  <a:srgbClr val="90928A">
                    <a:alpha val="50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90303" y="1258360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90303" y="2457776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0303" y="3746474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0303" y="4917898"/>
            <a:ext cx="710288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22165" y="1737360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622165" y="302450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22165" y="421195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22165" y="5401945"/>
            <a:ext cx="2647315" cy="4832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24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93341" y="2072907"/>
            <a:ext cx="450863" cy="466963"/>
            <a:chOff x="9450388" y="2662238"/>
            <a:chExt cx="133350" cy="138112"/>
          </a:xfrm>
          <a:solidFill>
            <a:schemeClr val="accent2"/>
          </a:solidFill>
        </p:grpSpPr>
        <p:sp>
          <p:nvSpPr>
            <p:cNvPr id="20" name="Rectangle 239"/>
            <p:cNvSpPr>
              <a:spLocks noChangeArrowheads="1"/>
            </p:cNvSpPr>
            <p:nvPr/>
          </p:nvSpPr>
          <p:spPr bwMode="auto">
            <a:xfrm>
              <a:off x="9450388" y="2778125"/>
              <a:ext cx="26988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0"/>
            <p:cNvSpPr>
              <a:spLocks noChangeArrowheads="1"/>
            </p:cNvSpPr>
            <p:nvPr/>
          </p:nvSpPr>
          <p:spPr bwMode="auto">
            <a:xfrm>
              <a:off x="9488488" y="2751138"/>
              <a:ext cx="22225" cy="492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41"/>
            <p:cNvSpPr>
              <a:spLocks noChangeArrowheads="1"/>
            </p:cNvSpPr>
            <p:nvPr/>
          </p:nvSpPr>
          <p:spPr bwMode="auto">
            <a:xfrm>
              <a:off x="9521825" y="2713038"/>
              <a:ext cx="23813" cy="87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42"/>
            <p:cNvSpPr>
              <a:spLocks noChangeArrowheads="1"/>
            </p:cNvSpPr>
            <p:nvPr/>
          </p:nvSpPr>
          <p:spPr bwMode="auto">
            <a:xfrm>
              <a:off x="9556750" y="2662238"/>
              <a:ext cx="26988" cy="1381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3"/>
            <p:cNvSpPr/>
            <p:nvPr/>
          </p:nvSpPr>
          <p:spPr bwMode="auto">
            <a:xfrm>
              <a:off x="9556750" y="2662238"/>
              <a:ext cx="26988" cy="138112"/>
            </a:xfrm>
            <a:custGeom>
              <a:avLst/>
              <a:gdLst>
                <a:gd name="T0" fmla="*/ 17 w 17"/>
                <a:gd name="T1" fmla="*/ 87 h 87"/>
                <a:gd name="T2" fmla="*/ 0 w 17"/>
                <a:gd name="T3" fmla="*/ 87 h 87"/>
                <a:gd name="T4" fmla="*/ 0 w 17"/>
                <a:gd name="T5" fmla="*/ 0 h 87"/>
                <a:gd name="T6" fmla="*/ 17 w 1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7">
                  <a:moveTo>
                    <a:pt x="17" y="87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4701" y="2588362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6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331170" y="2235259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30069" y="1967591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214701" y="4951404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1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8331170" y="4598300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30069" y="4330632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63676" y="4581325"/>
            <a:ext cx="514609" cy="202171"/>
            <a:chOff x="9374188" y="5727700"/>
            <a:chExt cx="133350" cy="52388"/>
          </a:xfrm>
          <a:solidFill>
            <a:schemeClr val="accent4"/>
          </a:solidFill>
        </p:grpSpPr>
        <p:sp>
          <p:nvSpPr>
            <p:cNvPr id="36" name="Freeform 276"/>
            <p:cNvSpPr/>
            <p:nvPr/>
          </p:nvSpPr>
          <p:spPr bwMode="auto">
            <a:xfrm>
              <a:off x="9374188" y="5727700"/>
              <a:ext cx="87313" cy="52388"/>
            </a:xfrm>
            <a:custGeom>
              <a:avLst/>
              <a:gdLst>
                <a:gd name="T0" fmla="*/ 7 w 23"/>
                <a:gd name="T1" fmla="*/ 11 h 14"/>
                <a:gd name="T2" fmla="*/ 3 w 23"/>
                <a:gd name="T3" fmla="*/ 7 h 14"/>
                <a:gd name="T4" fmla="*/ 7 w 23"/>
                <a:gd name="T5" fmla="*/ 3 h 14"/>
                <a:gd name="T6" fmla="*/ 15 w 23"/>
                <a:gd name="T7" fmla="*/ 3 h 14"/>
                <a:gd name="T8" fmla="*/ 16 w 23"/>
                <a:gd name="T9" fmla="*/ 3 h 14"/>
                <a:gd name="T10" fmla="*/ 16 w 23"/>
                <a:gd name="T11" fmla="*/ 3 h 14"/>
                <a:gd name="T12" fmla="*/ 16 w 23"/>
                <a:gd name="T13" fmla="*/ 3 h 14"/>
                <a:gd name="T14" fmla="*/ 17 w 23"/>
                <a:gd name="T15" fmla="*/ 3 h 14"/>
                <a:gd name="T16" fmla="*/ 17 w 23"/>
                <a:gd name="T17" fmla="*/ 4 h 14"/>
                <a:gd name="T18" fmla="*/ 17 w 23"/>
                <a:gd name="T19" fmla="*/ 4 h 14"/>
                <a:gd name="T20" fmla="*/ 18 w 23"/>
                <a:gd name="T21" fmla="*/ 4 h 14"/>
                <a:gd name="T22" fmla="*/ 19 w 23"/>
                <a:gd name="T23" fmla="*/ 6 h 14"/>
                <a:gd name="T24" fmla="*/ 19 w 23"/>
                <a:gd name="T25" fmla="*/ 6 h 14"/>
                <a:gd name="T26" fmla="*/ 19 w 23"/>
                <a:gd name="T27" fmla="*/ 7 h 14"/>
                <a:gd name="T28" fmla="*/ 19 w 23"/>
                <a:gd name="T29" fmla="*/ 8 h 14"/>
                <a:gd name="T30" fmla="*/ 20 w 23"/>
                <a:gd name="T31" fmla="*/ 8 h 14"/>
                <a:gd name="T32" fmla="*/ 23 w 23"/>
                <a:gd name="T33" fmla="*/ 8 h 14"/>
                <a:gd name="T34" fmla="*/ 23 w 23"/>
                <a:gd name="T35" fmla="*/ 7 h 14"/>
                <a:gd name="T36" fmla="*/ 22 w 23"/>
                <a:gd name="T37" fmla="*/ 5 h 14"/>
                <a:gd name="T38" fmla="*/ 22 w 23"/>
                <a:gd name="T39" fmla="*/ 5 h 14"/>
                <a:gd name="T40" fmla="*/ 21 w 23"/>
                <a:gd name="T41" fmla="*/ 3 h 14"/>
                <a:gd name="T42" fmla="*/ 21 w 23"/>
                <a:gd name="T43" fmla="*/ 2 h 14"/>
                <a:gd name="T44" fmla="*/ 19 w 23"/>
                <a:gd name="T45" fmla="*/ 1 h 14"/>
                <a:gd name="T46" fmla="*/ 19 w 23"/>
                <a:gd name="T47" fmla="*/ 1 h 14"/>
                <a:gd name="T48" fmla="*/ 15 w 23"/>
                <a:gd name="T49" fmla="*/ 0 h 14"/>
                <a:gd name="T50" fmla="*/ 7 w 23"/>
                <a:gd name="T51" fmla="*/ 0 h 14"/>
                <a:gd name="T52" fmla="*/ 0 w 23"/>
                <a:gd name="T53" fmla="*/ 7 h 14"/>
                <a:gd name="T54" fmla="*/ 7 w 23"/>
                <a:gd name="T55" fmla="*/ 14 h 14"/>
                <a:gd name="T56" fmla="*/ 12 w 23"/>
                <a:gd name="T57" fmla="*/ 14 h 14"/>
                <a:gd name="T58" fmla="*/ 10 w 23"/>
                <a:gd name="T59" fmla="*/ 11 h 14"/>
                <a:gd name="T60" fmla="*/ 7 w 23"/>
                <a:gd name="T6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" h="14">
                  <a:moveTo>
                    <a:pt x="7" y="11"/>
                  </a:moveTo>
                  <a:cubicBezTo>
                    <a:pt x="5" y="11"/>
                    <a:pt x="3" y="9"/>
                    <a:pt x="3" y="7"/>
                  </a:cubicBezTo>
                  <a:cubicBezTo>
                    <a:pt x="3" y="5"/>
                    <a:pt x="5" y="3"/>
                    <a:pt x="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2" y="6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0" y="12"/>
                    <a:pt x="10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77"/>
            <p:cNvSpPr/>
            <p:nvPr/>
          </p:nvSpPr>
          <p:spPr bwMode="auto">
            <a:xfrm>
              <a:off x="9420225" y="5727700"/>
              <a:ext cx="87313" cy="52388"/>
            </a:xfrm>
            <a:custGeom>
              <a:avLst/>
              <a:gdLst>
                <a:gd name="T0" fmla="*/ 16 w 23"/>
                <a:gd name="T1" fmla="*/ 0 h 14"/>
                <a:gd name="T2" fmla="*/ 11 w 23"/>
                <a:gd name="T3" fmla="*/ 0 h 14"/>
                <a:gd name="T4" fmla="*/ 13 w 23"/>
                <a:gd name="T5" fmla="*/ 3 h 14"/>
                <a:gd name="T6" fmla="*/ 16 w 23"/>
                <a:gd name="T7" fmla="*/ 3 h 14"/>
                <a:gd name="T8" fmla="*/ 20 w 23"/>
                <a:gd name="T9" fmla="*/ 7 h 14"/>
                <a:gd name="T10" fmla="*/ 16 w 23"/>
                <a:gd name="T11" fmla="*/ 11 h 14"/>
                <a:gd name="T12" fmla="*/ 8 w 23"/>
                <a:gd name="T13" fmla="*/ 11 h 14"/>
                <a:gd name="T14" fmla="*/ 4 w 23"/>
                <a:gd name="T15" fmla="*/ 9 h 14"/>
                <a:gd name="T16" fmla="*/ 4 w 23"/>
                <a:gd name="T17" fmla="*/ 9 h 14"/>
                <a:gd name="T18" fmla="*/ 4 w 23"/>
                <a:gd name="T19" fmla="*/ 7 h 14"/>
                <a:gd name="T20" fmla="*/ 4 w 23"/>
                <a:gd name="T21" fmla="*/ 7 h 14"/>
                <a:gd name="T22" fmla="*/ 3 w 23"/>
                <a:gd name="T23" fmla="*/ 6 h 14"/>
                <a:gd name="T24" fmla="*/ 1 w 23"/>
                <a:gd name="T25" fmla="*/ 6 h 14"/>
                <a:gd name="T26" fmla="*/ 0 w 23"/>
                <a:gd name="T27" fmla="*/ 7 h 14"/>
                <a:gd name="T28" fmla="*/ 8 w 23"/>
                <a:gd name="T29" fmla="*/ 14 h 14"/>
                <a:gd name="T30" fmla="*/ 16 w 23"/>
                <a:gd name="T31" fmla="*/ 14 h 14"/>
                <a:gd name="T32" fmla="*/ 23 w 23"/>
                <a:gd name="T33" fmla="*/ 7 h 14"/>
                <a:gd name="T34" fmla="*/ 16 w 23"/>
                <a:gd name="T3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4">
                  <a:moveTo>
                    <a:pt x="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20" y="5"/>
                    <a:pt x="20" y="7"/>
                  </a:cubicBezTo>
                  <a:cubicBezTo>
                    <a:pt x="20" y="9"/>
                    <a:pt x="18" y="11"/>
                    <a:pt x="1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5" y="11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4" y="14"/>
                    <a:pt x="8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0" y="14"/>
                    <a:pt x="23" y="11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68"/>
          <p:cNvSpPr/>
          <p:nvPr/>
        </p:nvSpPr>
        <p:spPr bwMode="auto">
          <a:xfrm flipH="1" flipV="1">
            <a:off x="3508697" y="1741285"/>
            <a:ext cx="1084815" cy="397508"/>
          </a:xfrm>
          <a:custGeom>
            <a:avLst/>
            <a:gdLst>
              <a:gd name="T0" fmla="*/ 142 w 177"/>
              <a:gd name="T1" fmla="*/ 36 h 64"/>
              <a:gd name="T2" fmla="*/ 171 w 177"/>
              <a:gd name="T3" fmla="*/ 6 h 64"/>
              <a:gd name="T4" fmla="*/ 175 w 177"/>
              <a:gd name="T5" fmla="*/ 6 h 64"/>
              <a:gd name="T6" fmla="*/ 175 w 177"/>
              <a:gd name="T7" fmla="*/ 1 h 64"/>
              <a:gd name="T8" fmla="*/ 171 w 177"/>
              <a:gd name="T9" fmla="*/ 1 h 64"/>
              <a:gd name="T10" fmla="*/ 171 w 177"/>
              <a:gd name="T11" fmla="*/ 6 h 64"/>
              <a:gd name="T12" fmla="*/ 141 w 177"/>
              <a:gd name="T13" fmla="*/ 35 h 64"/>
              <a:gd name="T14" fmla="*/ 29 w 177"/>
              <a:gd name="T15" fmla="*/ 35 h 64"/>
              <a:gd name="T16" fmla="*/ 5 w 177"/>
              <a:gd name="T17" fmla="*/ 58 h 64"/>
              <a:gd name="T18" fmla="*/ 1 w 177"/>
              <a:gd name="T19" fmla="*/ 58 h 64"/>
              <a:gd name="T20" fmla="*/ 1 w 177"/>
              <a:gd name="T21" fmla="*/ 63 h 64"/>
              <a:gd name="T22" fmla="*/ 6 w 177"/>
              <a:gd name="T23" fmla="*/ 63 h 64"/>
              <a:gd name="T24" fmla="*/ 6 w 177"/>
              <a:gd name="T25" fmla="*/ 59 h 64"/>
              <a:gd name="T26" fmla="*/ 29 w 177"/>
              <a:gd name="T27" fmla="*/ 36 h 64"/>
              <a:gd name="T28" fmla="*/ 142 w 177"/>
              <a:gd name="T29" fmla="*/ 3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7" h="64">
                <a:moveTo>
                  <a:pt x="142" y="36"/>
                </a:moveTo>
                <a:cubicBezTo>
                  <a:pt x="171" y="6"/>
                  <a:pt x="171" y="6"/>
                  <a:pt x="171" y="6"/>
                </a:cubicBezTo>
                <a:cubicBezTo>
                  <a:pt x="172" y="7"/>
                  <a:pt x="174" y="7"/>
                  <a:pt x="175" y="6"/>
                </a:cubicBezTo>
                <a:cubicBezTo>
                  <a:pt x="177" y="5"/>
                  <a:pt x="177" y="3"/>
                  <a:pt x="175" y="1"/>
                </a:cubicBezTo>
                <a:cubicBezTo>
                  <a:pt x="174" y="0"/>
                  <a:pt x="172" y="0"/>
                  <a:pt x="171" y="1"/>
                </a:cubicBezTo>
                <a:cubicBezTo>
                  <a:pt x="170" y="2"/>
                  <a:pt x="170" y="4"/>
                  <a:pt x="171" y="6"/>
                </a:cubicBezTo>
                <a:cubicBezTo>
                  <a:pt x="141" y="35"/>
                  <a:pt x="141" y="35"/>
                  <a:pt x="141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5" y="58"/>
                  <a:pt x="5" y="58"/>
                  <a:pt x="5" y="58"/>
                </a:cubicBezTo>
                <a:cubicBezTo>
                  <a:pt x="4" y="57"/>
                  <a:pt x="2" y="57"/>
                  <a:pt x="1" y="58"/>
                </a:cubicBezTo>
                <a:cubicBezTo>
                  <a:pt x="0" y="60"/>
                  <a:pt x="0" y="62"/>
                  <a:pt x="1" y="63"/>
                </a:cubicBezTo>
                <a:cubicBezTo>
                  <a:pt x="2" y="64"/>
                  <a:pt x="4" y="64"/>
                  <a:pt x="6" y="63"/>
                </a:cubicBezTo>
                <a:cubicBezTo>
                  <a:pt x="7" y="62"/>
                  <a:pt x="7" y="60"/>
                  <a:pt x="6" y="59"/>
                </a:cubicBezTo>
                <a:cubicBezTo>
                  <a:pt x="29" y="36"/>
                  <a:pt x="29" y="36"/>
                  <a:pt x="29" y="36"/>
                </a:cubicBezTo>
                <a:lnTo>
                  <a:pt x="142" y="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269"/>
          <p:cNvSpPr>
            <a:spLocks noChangeArrowheads="1"/>
          </p:cNvSpPr>
          <p:nvPr/>
        </p:nvSpPr>
        <p:spPr bwMode="auto">
          <a:xfrm flipH="1" flipV="1">
            <a:off x="4508880" y="1666913"/>
            <a:ext cx="153875" cy="1615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08143" y="2480834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07042" y="2213165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310"/>
          <p:cNvSpPr>
            <a:spLocks noEditPoints="1"/>
          </p:cNvSpPr>
          <p:nvPr/>
        </p:nvSpPr>
        <p:spPr bwMode="auto">
          <a:xfrm>
            <a:off x="1692003" y="2272525"/>
            <a:ext cx="531100" cy="524115"/>
          </a:xfrm>
          <a:custGeom>
            <a:avLst/>
            <a:gdLst>
              <a:gd name="T0" fmla="*/ 31 w 32"/>
              <a:gd name="T1" fmla="*/ 13 h 31"/>
              <a:gd name="T2" fmla="*/ 28 w 32"/>
              <a:gd name="T3" fmla="*/ 13 h 31"/>
              <a:gd name="T4" fmla="*/ 26 w 32"/>
              <a:gd name="T5" fmla="*/ 9 h 31"/>
              <a:gd name="T6" fmla="*/ 28 w 32"/>
              <a:gd name="T7" fmla="*/ 7 h 31"/>
              <a:gd name="T8" fmla="*/ 28 w 32"/>
              <a:gd name="T9" fmla="*/ 6 h 31"/>
              <a:gd name="T10" fmla="*/ 26 w 32"/>
              <a:gd name="T11" fmla="*/ 3 h 31"/>
              <a:gd name="T12" fmla="*/ 25 w 32"/>
              <a:gd name="T13" fmla="*/ 3 h 31"/>
              <a:gd name="T14" fmla="*/ 22 w 32"/>
              <a:gd name="T15" fmla="*/ 6 h 31"/>
              <a:gd name="T16" fmla="*/ 19 w 32"/>
              <a:gd name="T17" fmla="*/ 4 h 31"/>
              <a:gd name="T18" fmla="*/ 19 w 32"/>
              <a:gd name="T19" fmla="*/ 1 h 31"/>
              <a:gd name="T20" fmla="*/ 18 w 32"/>
              <a:gd name="T21" fmla="*/ 0 h 31"/>
              <a:gd name="T22" fmla="*/ 14 w 32"/>
              <a:gd name="T23" fmla="*/ 0 h 31"/>
              <a:gd name="T24" fmla="*/ 13 w 32"/>
              <a:gd name="T25" fmla="*/ 1 h 31"/>
              <a:gd name="T26" fmla="*/ 13 w 32"/>
              <a:gd name="T27" fmla="*/ 4 h 31"/>
              <a:gd name="T28" fmla="*/ 10 w 32"/>
              <a:gd name="T29" fmla="*/ 6 h 31"/>
              <a:gd name="T30" fmla="*/ 8 w 32"/>
              <a:gd name="T31" fmla="*/ 3 h 31"/>
              <a:gd name="T32" fmla="*/ 6 w 32"/>
              <a:gd name="T33" fmla="*/ 3 h 31"/>
              <a:gd name="T34" fmla="*/ 4 w 32"/>
              <a:gd name="T35" fmla="*/ 6 h 31"/>
              <a:gd name="T36" fmla="*/ 4 w 32"/>
              <a:gd name="T37" fmla="*/ 7 h 31"/>
              <a:gd name="T38" fmla="*/ 6 w 32"/>
              <a:gd name="T39" fmla="*/ 9 h 31"/>
              <a:gd name="T40" fmla="*/ 5 w 32"/>
              <a:gd name="T41" fmla="*/ 13 h 31"/>
              <a:gd name="T42" fmla="*/ 1 w 32"/>
              <a:gd name="T43" fmla="*/ 13 h 31"/>
              <a:gd name="T44" fmla="*/ 0 w 32"/>
              <a:gd name="T45" fmla="*/ 14 h 31"/>
              <a:gd name="T46" fmla="*/ 0 w 32"/>
              <a:gd name="T47" fmla="*/ 17 h 31"/>
              <a:gd name="T48" fmla="*/ 1 w 32"/>
              <a:gd name="T49" fmla="*/ 18 h 31"/>
              <a:gd name="T50" fmla="*/ 5 w 32"/>
              <a:gd name="T51" fmla="*/ 18 h 31"/>
              <a:gd name="T52" fmla="*/ 6 w 32"/>
              <a:gd name="T53" fmla="*/ 22 h 31"/>
              <a:gd name="T54" fmla="*/ 4 w 32"/>
              <a:gd name="T55" fmla="*/ 24 h 31"/>
              <a:gd name="T56" fmla="*/ 4 w 32"/>
              <a:gd name="T57" fmla="*/ 25 h 31"/>
              <a:gd name="T58" fmla="*/ 6 w 32"/>
              <a:gd name="T59" fmla="*/ 28 h 31"/>
              <a:gd name="T60" fmla="*/ 8 w 32"/>
              <a:gd name="T61" fmla="*/ 28 h 31"/>
              <a:gd name="T62" fmla="*/ 10 w 32"/>
              <a:gd name="T63" fmla="*/ 26 h 31"/>
              <a:gd name="T64" fmla="*/ 13 w 32"/>
              <a:gd name="T65" fmla="*/ 27 h 31"/>
              <a:gd name="T66" fmla="*/ 13 w 32"/>
              <a:gd name="T67" fmla="*/ 30 h 31"/>
              <a:gd name="T68" fmla="*/ 14 w 32"/>
              <a:gd name="T69" fmla="*/ 31 h 31"/>
              <a:gd name="T70" fmla="*/ 18 w 32"/>
              <a:gd name="T71" fmla="*/ 31 h 31"/>
              <a:gd name="T72" fmla="*/ 19 w 32"/>
              <a:gd name="T73" fmla="*/ 30 h 31"/>
              <a:gd name="T74" fmla="*/ 19 w 32"/>
              <a:gd name="T75" fmla="*/ 27 h 31"/>
              <a:gd name="T76" fmla="*/ 22 w 32"/>
              <a:gd name="T77" fmla="*/ 26 h 31"/>
              <a:gd name="T78" fmla="*/ 25 w 32"/>
              <a:gd name="T79" fmla="*/ 28 h 31"/>
              <a:gd name="T80" fmla="*/ 26 w 32"/>
              <a:gd name="T81" fmla="*/ 28 h 31"/>
              <a:gd name="T82" fmla="*/ 28 w 32"/>
              <a:gd name="T83" fmla="*/ 25 h 31"/>
              <a:gd name="T84" fmla="*/ 28 w 32"/>
              <a:gd name="T85" fmla="*/ 24 h 31"/>
              <a:gd name="T86" fmla="*/ 26 w 32"/>
              <a:gd name="T87" fmla="*/ 22 h 31"/>
              <a:gd name="T88" fmla="*/ 28 w 32"/>
              <a:gd name="T89" fmla="*/ 18 h 31"/>
              <a:gd name="T90" fmla="*/ 31 w 32"/>
              <a:gd name="T91" fmla="*/ 18 h 31"/>
              <a:gd name="T92" fmla="*/ 32 w 32"/>
              <a:gd name="T93" fmla="*/ 17 h 31"/>
              <a:gd name="T94" fmla="*/ 32 w 32"/>
              <a:gd name="T95" fmla="*/ 14 h 31"/>
              <a:gd name="T96" fmla="*/ 31 w 32"/>
              <a:gd name="T97" fmla="*/ 13 h 31"/>
              <a:gd name="T98" fmla="*/ 16 w 32"/>
              <a:gd name="T99" fmla="*/ 23 h 31"/>
              <a:gd name="T100" fmla="*/ 9 w 32"/>
              <a:gd name="T101" fmla="*/ 16 h 31"/>
              <a:gd name="T102" fmla="*/ 16 w 32"/>
              <a:gd name="T103" fmla="*/ 9 h 31"/>
              <a:gd name="T104" fmla="*/ 23 w 32"/>
              <a:gd name="T105" fmla="*/ 16 h 31"/>
              <a:gd name="T106" fmla="*/ 16 w 32"/>
              <a:gd name="T107" fmla="*/ 2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" h="31">
                <a:moveTo>
                  <a:pt x="31" y="13"/>
                </a:move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7" y="10"/>
                  <a:pt x="26" y="9"/>
                </a:cubicBezTo>
                <a:cubicBezTo>
                  <a:pt x="28" y="7"/>
                  <a:pt x="28" y="7"/>
                  <a:pt x="28" y="7"/>
                </a:cubicBezTo>
                <a:cubicBezTo>
                  <a:pt x="29" y="7"/>
                  <a:pt x="29" y="6"/>
                  <a:pt x="28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5" y="3"/>
                  <a:pt x="25" y="3"/>
                </a:cubicBezTo>
                <a:cubicBezTo>
                  <a:pt x="22" y="6"/>
                  <a:pt x="22" y="6"/>
                  <a:pt x="22" y="6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3" y="0"/>
                  <a:pt x="13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4"/>
                  <a:pt x="11" y="5"/>
                  <a:pt x="10" y="6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6" y="3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4" y="7"/>
                </a:cubicBezTo>
                <a:cubicBezTo>
                  <a:pt x="6" y="9"/>
                  <a:pt x="6" y="9"/>
                  <a:pt x="6" y="9"/>
                </a:cubicBezTo>
                <a:cubicBezTo>
                  <a:pt x="5" y="10"/>
                  <a:pt x="5" y="12"/>
                  <a:pt x="5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0"/>
                  <a:pt x="5" y="21"/>
                  <a:pt x="6" y="22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5"/>
                  <a:pt x="3" y="25"/>
                  <a:pt x="4" y="25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10" y="26"/>
                  <a:pt x="10" y="26"/>
                  <a:pt x="10" y="26"/>
                </a:cubicBezTo>
                <a:cubicBezTo>
                  <a:pt x="11" y="26"/>
                  <a:pt x="12" y="27"/>
                  <a:pt x="13" y="27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4" y="31"/>
                  <a:pt x="14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9" y="31"/>
                  <a:pt x="19" y="30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1" y="26"/>
                  <a:pt x="22" y="26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6" y="28"/>
                  <a:pt x="26" y="28"/>
                </a:cubicBezTo>
                <a:cubicBezTo>
                  <a:pt x="28" y="25"/>
                  <a:pt x="28" y="25"/>
                  <a:pt x="28" y="25"/>
                </a:cubicBezTo>
                <a:cubicBezTo>
                  <a:pt x="29" y="25"/>
                  <a:pt x="29" y="25"/>
                  <a:pt x="28" y="24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0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8"/>
                  <a:pt x="32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3"/>
                  <a:pt x="31" y="13"/>
                </a:cubicBezTo>
                <a:close/>
                <a:moveTo>
                  <a:pt x="16" y="23"/>
                </a:moveTo>
                <a:cubicBezTo>
                  <a:pt x="12" y="23"/>
                  <a:pt x="9" y="19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19"/>
                  <a:pt x="20" y="23"/>
                  <a:pt x="16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882860" y="4502334"/>
            <a:ext cx="324733" cy="846271"/>
            <a:chOff x="2327275" y="4164013"/>
            <a:chExt cx="52388" cy="136526"/>
          </a:xfrm>
          <a:solidFill>
            <a:schemeClr val="accent3"/>
          </a:solidFill>
        </p:grpSpPr>
        <p:sp>
          <p:nvSpPr>
            <p:cNvPr id="44" name="Oval 343"/>
            <p:cNvSpPr>
              <a:spLocks noChangeArrowheads="1"/>
            </p:cNvSpPr>
            <p:nvPr/>
          </p:nvSpPr>
          <p:spPr bwMode="auto">
            <a:xfrm>
              <a:off x="2338388" y="4164013"/>
              <a:ext cx="26988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4"/>
            <p:cNvSpPr/>
            <p:nvPr/>
          </p:nvSpPr>
          <p:spPr bwMode="auto">
            <a:xfrm>
              <a:off x="2327275" y="4194176"/>
              <a:ext cx="52388" cy="106363"/>
            </a:xfrm>
            <a:custGeom>
              <a:avLst/>
              <a:gdLst>
                <a:gd name="T0" fmla="*/ 14 w 14"/>
                <a:gd name="T1" fmla="*/ 6 h 28"/>
                <a:gd name="T2" fmla="*/ 14 w 14"/>
                <a:gd name="T3" fmla="*/ 6 h 28"/>
                <a:gd name="T4" fmla="*/ 14 w 14"/>
                <a:gd name="T5" fmla="*/ 6 h 28"/>
                <a:gd name="T6" fmla="*/ 9 w 14"/>
                <a:gd name="T7" fmla="*/ 0 h 28"/>
                <a:gd name="T8" fmla="*/ 9 w 14"/>
                <a:gd name="T9" fmla="*/ 0 h 28"/>
                <a:gd name="T10" fmla="*/ 8 w 14"/>
                <a:gd name="T11" fmla="*/ 3 h 28"/>
                <a:gd name="T12" fmla="*/ 7 w 14"/>
                <a:gd name="T13" fmla="*/ 0 h 28"/>
                <a:gd name="T14" fmla="*/ 7 w 14"/>
                <a:gd name="T15" fmla="*/ 0 h 28"/>
                <a:gd name="T16" fmla="*/ 6 w 14"/>
                <a:gd name="T17" fmla="*/ 3 h 28"/>
                <a:gd name="T18" fmla="*/ 5 w 14"/>
                <a:gd name="T19" fmla="*/ 0 h 28"/>
                <a:gd name="T20" fmla="*/ 5 w 14"/>
                <a:gd name="T21" fmla="*/ 0 h 28"/>
                <a:gd name="T22" fmla="*/ 0 w 14"/>
                <a:gd name="T23" fmla="*/ 6 h 28"/>
                <a:gd name="T24" fmla="*/ 0 w 14"/>
                <a:gd name="T25" fmla="*/ 6 h 28"/>
                <a:gd name="T26" fmla="*/ 0 w 14"/>
                <a:gd name="T27" fmla="*/ 6 h 28"/>
                <a:gd name="T28" fmla="*/ 0 w 14"/>
                <a:gd name="T29" fmla="*/ 6 h 28"/>
                <a:gd name="T30" fmla="*/ 0 w 14"/>
                <a:gd name="T31" fmla="*/ 13 h 28"/>
                <a:gd name="T32" fmla="*/ 0 w 14"/>
                <a:gd name="T33" fmla="*/ 13 h 28"/>
                <a:gd name="T34" fmla="*/ 1 w 14"/>
                <a:gd name="T35" fmla="*/ 14 h 28"/>
                <a:gd name="T36" fmla="*/ 2 w 14"/>
                <a:gd name="T37" fmla="*/ 13 h 28"/>
                <a:gd name="T38" fmla="*/ 2 w 14"/>
                <a:gd name="T39" fmla="*/ 4 h 28"/>
                <a:gd name="T40" fmla="*/ 3 w 14"/>
                <a:gd name="T41" fmla="*/ 4 h 28"/>
                <a:gd name="T42" fmla="*/ 3 w 14"/>
                <a:gd name="T43" fmla="*/ 13 h 28"/>
                <a:gd name="T44" fmla="*/ 3 w 14"/>
                <a:gd name="T45" fmla="*/ 14 h 28"/>
                <a:gd name="T46" fmla="*/ 3 w 14"/>
                <a:gd name="T47" fmla="*/ 27 h 28"/>
                <a:gd name="T48" fmla="*/ 5 w 14"/>
                <a:gd name="T49" fmla="*/ 28 h 28"/>
                <a:gd name="T50" fmla="*/ 6 w 14"/>
                <a:gd name="T51" fmla="*/ 27 h 28"/>
                <a:gd name="T52" fmla="*/ 6 w 14"/>
                <a:gd name="T53" fmla="*/ 14 h 28"/>
                <a:gd name="T54" fmla="*/ 8 w 14"/>
                <a:gd name="T55" fmla="*/ 14 h 28"/>
                <a:gd name="T56" fmla="*/ 8 w 14"/>
                <a:gd name="T57" fmla="*/ 27 h 28"/>
                <a:gd name="T58" fmla="*/ 9 w 14"/>
                <a:gd name="T59" fmla="*/ 28 h 28"/>
                <a:gd name="T60" fmla="*/ 11 w 14"/>
                <a:gd name="T61" fmla="*/ 27 h 28"/>
                <a:gd name="T62" fmla="*/ 11 w 14"/>
                <a:gd name="T63" fmla="*/ 14 h 28"/>
                <a:gd name="T64" fmla="*/ 11 w 14"/>
                <a:gd name="T65" fmla="*/ 14 h 28"/>
                <a:gd name="T66" fmla="*/ 11 w 14"/>
                <a:gd name="T67" fmla="*/ 4 h 28"/>
                <a:gd name="T68" fmla="*/ 12 w 14"/>
                <a:gd name="T69" fmla="*/ 4 h 28"/>
                <a:gd name="T70" fmla="*/ 12 w 14"/>
                <a:gd name="T71" fmla="*/ 13 h 28"/>
                <a:gd name="T72" fmla="*/ 13 w 14"/>
                <a:gd name="T73" fmla="*/ 14 h 28"/>
                <a:gd name="T74" fmla="*/ 14 w 14"/>
                <a:gd name="T75" fmla="*/ 13 h 28"/>
                <a:gd name="T76" fmla="*/ 14 w 14"/>
                <a:gd name="T77" fmla="*/ 13 h 28"/>
                <a:gd name="T78" fmla="*/ 14 w 14"/>
                <a:gd name="T79" fmla="*/ 6 h 28"/>
                <a:gd name="T80" fmla="*/ 14 w 14"/>
                <a:gd name="T81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8"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4" y="28"/>
                    <a:pt x="5" y="28"/>
                  </a:cubicBezTo>
                  <a:cubicBezTo>
                    <a:pt x="5" y="28"/>
                    <a:pt x="6" y="28"/>
                    <a:pt x="6" y="2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8"/>
                    <a:pt x="11" y="28"/>
                    <a:pt x="11" y="2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 flipH="1" flipV="1">
            <a:off x="3508696" y="4137768"/>
            <a:ext cx="1154059" cy="471881"/>
            <a:chOff x="9017000" y="2870200"/>
            <a:chExt cx="714376" cy="2921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Freeform 268"/>
            <p:cNvSpPr/>
            <p:nvPr/>
          </p:nvSpPr>
          <p:spPr bwMode="auto">
            <a:xfrm>
              <a:off x="9059863" y="2870200"/>
              <a:ext cx="671513" cy="246062"/>
            </a:xfrm>
            <a:custGeom>
              <a:avLst/>
              <a:gdLst>
                <a:gd name="T0" fmla="*/ 142 w 177"/>
                <a:gd name="T1" fmla="*/ 36 h 64"/>
                <a:gd name="T2" fmla="*/ 171 w 177"/>
                <a:gd name="T3" fmla="*/ 6 h 64"/>
                <a:gd name="T4" fmla="*/ 175 w 177"/>
                <a:gd name="T5" fmla="*/ 6 h 64"/>
                <a:gd name="T6" fmla="*/ 175 w 177"/>
                <a:gd name="T7" fmla="*/ 1 h 64"/>
                <a:gd name="T8" fmla="*/ 171 w 177"/>
                <a:gd name="T9" fmla="*/ 1 h 64"/>
                <a:gd name="T10" fmla="*/ 171 w 177"/>
                <a:gd name="T11" fmla="*/ 6 h 64"/>
                <a:gd name="T12" fmla="*/ 141 w 177"/>
                <a:gd name="T13" fmla="*/ 35 h 64"/>
                <a:gd name="T14" fmla="*/ 29 w 177"/>
                <a:gd name="T15" fmla="*/ 35 h 64"/>
                <a:gd name="T16" fmla="*/ 5 w 177"/>
                <a:gd name="T17" fmla="*/ 58 h 64"/>
                <a:gd name="T18" fmla="*/ 1 w 177"/>
                <a:gd name="T19" fmla="*/ 58 h 64"/>
                <a:gd name="T20" fmla="*/ 1 w 177"/>
                <a:gd name="T21" fmla="*/ 63 h 64"/>
                <a:gd name="T22" fmla="*/ 6 w 177"/>
                <a:gd name="T23" fmla="*/ 63 h 64"/>
                <a:gd name="T24" fmla="*/ 6 w 177"/>
                <a:gd name="T25" fmla="*/ 59 h 64"/>
                <a:gd name="T26" fmla="*/ 29 w 177"/>
                <a:gd name="T27" fmla="*/ 36 h 64"/>
                <a:gd name="T28" fmla="*/ 142 w 177"/>
                <a:gd name="T29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64">
                  <a:moveTo>
                    <a:pt x="142" y="36"/>
                  </a:moveTo>
                  <a:cubicBezTo>
                    <a:pt x="171" y="6"/>
                    <a:pt x="171" y="6"/>
                    <a:pt x="171" y="6"/>
                  </a:cubicBezTo>
                  <a:cubicBezTo>
                    <a:pt x="172" y="7"/>
                    <a:pt x="174" y="7"/>
                    <a:pt x="175" y="6"/>
                  </a:cubicBezTo>
                  <a:cubicBezTo>
                    <a:pt x="177" y="5"/>
                    <a:pt x="177" y="3"/>
                    <a:pt x="175" y="1"/>
                  </a:cubicBezTo>
                  <a:cubicBezTo>
                    <a:pt x="174" y="0"/>
                    <a:pt x="172" y="0"/>
                    <a:pt x="171" y="1"/>
                  </a:cubicBezTo>
                  <a:cubicBezTo>
                    <a:pt x="170" y="2"/>
                    <a:pt x="170" y="4"/>
                    <a:pt x="171" y="6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7"/>
                    <a:pt x="2" y="57"/>
                    <a:pt x="1" y="58"/>
                  </a:cubicBezTo>
                  <a:cubicBezTo>
                    <a:pt x="0" y="60"/>
                    <a:pt x="0" y="62"/>
                    <a:pt x="1" y="63"/>
                  </a:cubicBezTo>
                  <a:cubicBezTo>
                    <a:pt x="2" y="64"/>
                    <a:pt x="4" y="64"/>
                    <a:pt x="6" y="63"/>
                  </a:cubicBezTo>
                  <a:cubicBezTo>
                    <a:pt x="7" y="62"/>
                    <a:pt x="7" y="60"/>
                    <a:pt x="6" y="59"/>
                  </a:cubicBezTo>
                  <a:cubicBezTo>
                    <a:pt x="29" y="36"/>
                    <a:pt x="29" y="36"/>
                    <a:pt x="29" y="36"/>
                  </a:cubicBezTo>
                  <a:lnTo>
                    <a:pt x="142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269"/>
            <p:cNvSpPr>
              <a:spLocks noChangeArrowheads="1"/>
            </p:cNvSpPr>
            <p:nvPr/>
          </p:nvSpPr>
          <p:spPr bwMode="auto">
            <a:xfrm>
              <a:off x="9017000" y="3062288"/>
              <a:ext cx="95250" cy="100012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08143" y="4951688"/>
            <a:ext cx="2122652" cy="5192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065" dirty="0"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在此录入图表的综合描述说明。在此录入上述图表的综合描述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07042" y="4684020"/>
            <a:ext cx="1644777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zh-CN" altLang="en-US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3" grpId="0"/>
      <p:bldP spid="34" grpId="0"/>
      <p:bldP spid="38" grpId="0" animBg="1"/>
      <p:bldP spid="39" grpId="0" animBg="1"/>
      <p:bldP spid="40" grpId="0"/>
      <p:bldP spid="41" grpId="0"/>
      <p:bldP spid="42" grpId="0" animBg="1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44455" y="2210337"/>
            <a:ext cx="8247545" cy="160275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13239" y="2245344"/>
            <a:ext cx="1748518" cy="1507343"/>
            <a:chOff x="2513239" y="2626344"/>
            <a:chExt cx="1748518" cy="1507343"/>
          </a:xfrm>
          <a:solidFill>
            <a:schemeClr val="accent2"/>
          </a:solidFill>
        </p:grpSpPr>
        <p:sp>
          <p:nvSpPr>
            <p:cNvPr id="4" name="六边形 3"/>
            <p:cNvSpPr/>
            <p:nvPr/>
          </p:nvSpPr>
          <p:spPr>
            <a:xfrm>
              <a:off x="2513239" y="2626344"/>
              <a:ext cx="1748518" cy="1507343"/>
            </a:xfrm>
            <a:prstGeom prst="hexagon">
              <a:avLst/>
            </a:prstGeom>
            <a:grpFill/>
            <a:ln w="16192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894167" y="2941832"/>
              <a:ext cx="1037463" cy="92333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t">
              <a:spAutoFit/>
            </a:bodyPr>
            <a:lstStyle/>
            <a:p>
              <a:pPr algn="dist"/>
              <a:r>
                <a:rPr lang="en-US" altLang="zh-CN" sz="54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458313" y="2865260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说 教 法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9113" y="2545491"/>
            <a:ext cx="204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WORK REPORT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3143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3143" y="28526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93143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08615" y="23608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908615" y="286539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08615" y="334456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j-ea"/>
                <a:ea typeface="+mj-ea"/>
              </a:rPr>
              <a:t>√ 添加副标题</a:t>
            </a:r>
            <a:endParaRPr lang="zh-CN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5" y="2360825"/>
            <a:ext cx="2181225" cy="379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570">
      <a:dk1>
        <a:srgbClr val="000000"/>
      </a:dk1>
      <a:lt1>
        <a:srgbClr val="FFFFFF"/>
      </a:lt1>
      <a:dk2>
        <a:srgbClr val="0089D2"/>
      </a:dk2>
      <a:lt2>
        <a:srgbClr val="F8F8F8"/>
      </a:lt2>
      <a:accent1>
        <a:srgbClr val="0089D2"/>
      </a:accent1>
      <a:accent2>
        <a:srgbClr val="039BE6"/>
      </a:accent2>
      <a:accent3>
        <a:srgbClr val="00A7F3"/>
      </a:accent3>
      <a:accent4>
        <a:srgbClr val="28B5F4"/>
      </a:accent4>
      <a:accent5>
        <a:srgbClr val="4FC2F9"/>
      </a:accent5>
      <a:accent6>
        <a:srgbClr val="80D5F9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4133</Words>
  <Application>WPS 演示</Application>
  <PresentationFormat>宽屏</PresentationFormat>
  <Paragraphs>785</Paragraphs>
  <Slides>33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造字工房劲黑（非商用）常规体</vt:lpstr>
      <vt:lpstr>方正兰亭黑_GBK</vt:lpstr>
      <vt:lpstr>Arial Black</vt:lpstr>
      <vt:lpstr>Calibri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19</cp:revision>
  <dcterms:created xsi:type="dcterms:W3CDTF">2015-05-05T08:02:00Z</dcterms:created>
  <dcterms:modified xsi:type="dcterms:W3CDTF">2017-05-08T02:34:33Z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