
<file path=[Content_Types].xml><?xml version="1.0" encoding="utf-8"?>
<Types xmlns="http://schemas.openxmlformats.org/package/2006/content-types">
  <Default Extension="jpeg" ContentType="image/jpeg"/>
  <Default Extension="wdp" ContentType="image/vnd.ms-photo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handoutMasterIdLst>
    <p:handoutMasterId r:id="rId24"/>
  </p:handoutMasterIdLst>
  <p:sldIdLst>
    <p:sldId id="275" r:id="rId3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56" r:id="rId23"/>
  </p:sldIdLst>
  <p:sldSz cx="9144000" cy="5143500" type="screen16x9"/>
  <p:notesSz cx="6858000" cy="9144000"/>
  <p:embeddedFontLst>
    <p:embeddedFont>
      <p:font typeface="汉仪时光体W" panose="00020600040101010101" pitchFamily="18" charset="-122"/>
      <p:regular r:id="rId28"/>
    </p:embeddedFont>
    <p:embeddedFont>
      <p:font typeface="Calibri" panose="020F0502020204030204" charset="0"/>
      <p:regular r:id="rId29"/>
      <p:bold r:id="rId30"/>
      <p:italic r:id="rId31"/>
      <p:boldItalic r:id="rId32"/>
    </p:embeddedFont>
    <p:embeddedFont>
      <p:font typeface="落落补 汤圆" pitchFamily="2" charset="-128"/>
      <p:regular r:id="rId33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3406"/>
    <a:srgbClr val="102604"/>
    <a:srgbClr val="8EB149"/>
    <a:srgbClr val="81A0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67" autoAdjust="0"/>
  </p:normalViewPr>
  <p:slideViewPr>
    <p:cSldViewPr>
      <p:cViewPr>
        <p:scale>
          <a:sx n="66" d="100"/>
          <a:sy n="66" d="100"/>
        </p:scale>
        <p:origin x="-1146" y="-85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8" d="100"/>
          <a:sy n="68" d="100"/>
        </p:scale>
        <p:origin x="-285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3" Type="http://schemas.openxmlformats.org/officeDocument/2006/relationships/font" Target="fonts/font6.fntdata"/><Relationship Id="rId32" Type="http://schemas.openxmlformats.org/officeDocument/2006/relationships/font" Target="fonts/font5.fntdata"/><Relationship Id="rId31" Type="http://schemas.openxmlformats.org/officeDocument/2006/relationships/font" Target="fonts/font4.fntdata"/><Relationship Id="rId30" Type="http://schemas.openxmlformats.org/officeDocument/2006/relationships/font" Target="fonts/font3.fntdata"/><Relationship Id="rId3" Type="http://schemas.openxmlformats.org/officeDocument/2006/relationships/slide" Target="slides/slide1.xml"/><Relationship Id="rId29" Type="http://schemas.openxmlformats.org/officeDocument/2006/relationships/font" Target="fonts/font2.fntdata"/><Relationship Id="rId28" Type="http://schemas.openxmlformats.org/officeDocument/2006/relationships/font" Target="fonts/font1.fntdata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handoutMaster" Target="handoutMasters/handoutMaster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E6E24-127B-4DBB-AF96-050AF418B13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40C17-A11B-4E9F-A622-70143D611A6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456E28-9B32-45D1-85CE-93E42FE481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839C49-B4BE-499F-8140-B335F881857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839C49-B4BE-499F-8140-B335F88185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839C49-B4BE-499F-8140-B335F88185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839C49-B4BE-499F-8140-B335F88185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839C49-B4BE-499F-8140-B335F88185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839C49-B4BE-499F-8140-B335F88185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839C49-B4BE-499F-8140-B335F88185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839C49-B4BE-499F-8140-B335F88185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839C49-B4BE-499F-8140-B335F88185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839C49-B4BE-499F-8140-B335F88185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839C49-B4BE-499F-8140-B335F88185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839C49-B4BE-499F-8140-B335F88185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839C49-B4BE-499F-8140-B335F88185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839C49-B4BE-499F-8140-B335F88185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839C49-B4BE-499F-8140-B335F88185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839C49-B4BE-499F-8140-B335F88185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839C49-B4BE-499F-8140-B335F88185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839C49-B4BE-499F-8140-B335F88185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839C49-B4BE-499F-8140-B335F88185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839C49-B4BE-499F-8140-B335F88185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839C49-B4BE-499F-8140-B335F88185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 isContent="1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 isContent="1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 isContent="1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 isContent="1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 isContent="1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 isContent="1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 isContent="1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 isContent="1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 isContent="1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 isContent="1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600">
        <p14:prism isInverted="1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microsoft.com/office/2007/relationships/hdphoto" Target="../media/hdphoto1.wdp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93708" y="1707654"/>
            <a:ext cx="10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捉迷藏</a:t>
            </a:r>
            <a:r>
              <a:rPr lang="en-US" altLang="zh-CN" sz="20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~</a:t>
            </a:r>
            <a:endParaRPr lang="zh-CN" altLang="en-US" sz="20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339502"/>
            <a:ext cx="3429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井上あずみ - となりのトトロ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4292" y="566809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0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571750"/>
            <a:ext cx="1821541" cy="25717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45679" y="3888018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插入文本</a:t>
            </a:r>
            <a:endParaRPr lang="zh-CN" altLang="en-US" sz="12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40494" y="3518685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插入副标题</a:t>
            </a:r>
            <a:endParaRPr lang="zh-CN" altLang="en-US" sz="16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88283" y="2178716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插入文本</a:t>
            </a:r>
            <a:endParaRPr lang="zh-CN" altLang="en-US" sz="12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23928" y="1091520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</a:t>
            </a:r>
            <a:r>
              <a:rPr lang="zh-CN" altLang="en-US" sz="2000" dirty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标题</a:t>
            </a:r>
            <a:endParaRPr lang="zh-CN" altLang="en-US" sz="20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83098" y="1809383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插入副标题</a:t>
            </a:r>
            <a:endParaRPr lang="zh-CN" altLang="en-US" sz="16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45569" y="2178716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插入文本</a:t>
            </a:r>
            <a:endParaRPr lang="zh-CN" altLang="en-US" sz="12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08500" y="2178716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插入文本</a:t>
            </a:r>
            <a:endParaRPr lang="zh-CN" altLang="en-US" sz="12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40384" y="1809383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插入副标题</a:t>
            </a:r>
            <a:endParaRPr lang="zh-CN" altLang="en-US" sz="16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28947" y="3888018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插入文本</a:t>
            </a:r>
            <a:endParaRPr lang="zh-CN" altLang="en-US" sz="12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03315" y="1809383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插入副标题</a:t>
            </a:r>
            <a:endParaRPr lang="zh-CN" altLang="en-US" sz="16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23762" y="3518685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插入副标题</a:t>
            </a:r>
            <a:endParaRPr lang="zh-CN" altLang="en-US" sz="16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7" grpId="0"/>
      <p:bldP spid="9" grpId="0"/>
      <p:bldP spid="11" grpId="0"/>
      <p:bldP spid="10" grpId="0"/>
      <p:bldP spid="13" grpId="0"/>
      <p:bldP spid="12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113129"/>
            <a:ext cx="1705317" cy="19642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87321" y="3701783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插入文本</a:t>
            </a:r>
            <a:endParaRPr lang="zh-CN" altLang="en-US" sz="12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82136" y="3332451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插入副标题</a:t>
            </a:r>
            <a:endParaRPr lang="zh-CN" altLang="en-US" sz="16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76252" y="3701783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插入文本</a:t>
            </a:r>
            <a:endParaRPr lang="zh-CN" altLang="en-US" sz="12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71067" y="3332451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插入副标题</a:t>
            </a:r>
            <a:endParaRPr lang="zh-CN" altLang="en-US" sz="16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27276" y="1129705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</a:t>
            </a:r>
            <a:r>
              <a:rPr lang="zh-CN" altLang="en-US" sz="2000" dirty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标题</a:t>
            </a:r>
            <a:endParaRPr lang="zh-CN" altLang="en-US" sz="20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39318" y="2484294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插入文本</a:t>
            </a:r>
            <a:endParaRPr lang="zh-CN" altLang="en-US" sz="12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34133" y="2114962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插入副标题</a:t>
            </a:r>
            <a:endParaRPr lang="zh-CN" altLang="en-US" sz="16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87321" y="2438767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插入文本</a:t>
            </a:r>
            <a:endParaRPr lang="zh-CN" altLang="en-US" sz="12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82136" y="2069435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插入副标题</a:t>
            </a:r>
            <a:endParaRPr lang="zh-CN" altLang="en-US" sz="16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53500" y="2139702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</a:t>
            </a:r>
            <a:r>
              <a:rPr lang="zh-CN" altLang="en-US" sz="2000" dirty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标题</a:t>
            </a:r>
            <a:endParaRPr lang="zh-CN" altLang="en-US" sz="20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4648">
            <a:off x="3368393" y="1857845"/>
            <a:ext cx="748606" cy="6021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7869">
            <a:off x="3648220" y="2266444"/>
            <a:ext cx="604583" cy="4862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1295">
            <a:off x="3344024" y="2231477"/>
            <a:ext cx="587469" cy="47252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118" y="2484933"/>
            <a:ext cx="2060015" cy="15450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955250"/>
            <a:ext cx="1989218" cy="31703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29113" y="2293010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插入文本</a:t>
            </a:r>
            <a:endParaRPr lang="zh-CN" altLang="en-US" sz="12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23928" y="1923678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插入副标题</a:t>
            </a:r>
            <a:endParaRPr lang="zh-CN" altLang="en-US" sz="16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23928" y="1059582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</a:t>
            </a:r>
            <a:r>
              <a:rPr lang="zh-CN" altLang="en-US" sz="2000" dirty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标题</a:t>
            </a:r>
            <a:endParaRPr lang="zh-CN" altLang="en-US" sz="20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76252" y="1572930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插入文本</a:t>
            </a:r>
            <a:endParaRPr lang="zh-CN" altLang="en-US" sz="12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71067" y="1203598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插入副标题</a:t>
            </a:r>
            <a:endParaRPr lang="zh-CN" altLang="en-US" sz="16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11702" y="1645137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插入文本</a:t>
            </a:r>
            <a:endParaRPr lang="zh-CN" altLang="en-US" sz="12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06517" y="1275805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插入副标题</a:t>
            </a:r>
            <a:endParaRPr lang="zh-CN" altLang="en-US" sz="16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55479" y="3710451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插入文本</a:t>
            </a:r>
            <a:endParaRPr lang="zh-CN" altLang="en-US" sz="12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50294" y="3341118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插入副标题</a:t>
            </a:r>
            <a:endParaRPr lang="zh-CN" altLang="en-US" sz="16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76362" y="3701645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插入文本</a:t>
            </a:r>
            <a:endParaRPr lang="zh-CN" altLang="en-US" sz="12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71177" y="3332312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插入副标题</a:t>
            </a:r>
            <a:endParaRPr lang="zh-CN" altLang="en-US" sz="16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020" y="2571746"/>
            <a:ext cx="1928813" cy="25717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11702" y="3701783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插入文本</a:t>
            </a:r>
            <a:endParaRPr lang="zh-CN" altLang="en-US" sz="12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06517" y="3332451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插入副标题</a:t>
            </a:r>
            <a:endParaRPr lang="zh-CN" altLang="en-US" sz="16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6252" y="3701783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插入文本</a:t>
            </a:r>
            <a:endParaRPr lang="zh-CN" altLang="en-US" sz="12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71067" y="3332451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插入副标题</a:t>
            </a:r>
            <a:endParaRPr lang="zh-CN" altLang="en-US" sz="16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23928" y="2139702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</a:t>
            </a:r>
            <a:r>
              <a:rPr lang="zh-CN" altLang="en-US" sz="2000" dirty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标题</a:t>
            </a:r>
            <a:endParaRPr lang="zh-CN" altLang="en-US" sz="20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76252" y="1572930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插入文本</a:t>
            </a:r>
            <a:endParaRPr lang="zh-CN" altLang="en-US" sz="12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71067" y="1203598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插入副标题</a:t>
            </a:r>
            <a:endParaRPr lang="zh-CN" altLang="en-US" sz="16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11702" y="1645137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插入文本</a:t>
            </a:r>
            <a:endParaRPr lang="zh-CN" altLang="en-US" sz="12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06517" y="1275805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插入副标题</a:t>
            </a:r>
            <a:endParaRPr lang="zh-CN" altLang="en-US" sz="16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370916"/>
            <a:ext cx="2411762" cy="29205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87321" y="3701783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插入文本</a:t>
            </a:r>
            <a:endParaRPr lang="zh-CN" altLang="en-US" sz="12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82136" y="3332451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插入副标题</a:t>
            </a:r>
            <a:endParaRPr lang="zh-CN" altLang="en-US" sz="16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76252" y="3701783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插入文本</a:t>
            </a:r>
            <a:endParaRPr lang="zh-CN" altLang="en-US" sz="12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71067" y="3332451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插入副标题</a:t>
            </a:r>
            <a:endParaRPr lang="zh-CN" altLang="en-US" sz="16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32223" y="1131590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</a:t>
            </a:r>
            <a:r>
              <a:rPr lang="zh-CN" altLang="en-US" sz="2000" dirty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标题</a:t>
            </a:r>
            <a:endParaRPr lang="zh-CN" altLang="en-US" sz="20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39318" y="2484294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插入文本</a:t>
            </a:r>
            <a:endParaRPr lang="zh-CN" altLang="en-US" sz="12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34133" y="2114962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插入副标题</a:t>
            </a:r>
            <a:endParaRPr lang="zh-CN" altLang="en-US" sz="16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87321" y="2438767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插入文本</a:t>
            </a:r>
            <a:endParaRPr lang="zh-CN" altLang="en-US" sz="12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82136" y="2069435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插入副标题</a:t>
            </a:r>
            <a:endParaRPr lang="zh-CN" altLang="en-US" sz="16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53500" y="2139702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</a:t>
            </a:r>
            <a:r>
              <a:rPr lang="zh-CN" altLang="en-US" sz="2000" dirty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标题</a:t>
            </a:r>
            <a:endParaRPr lang="zh-CN" altLang="en-US" sz="20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4648">
            <a:off x="3349343" y="1829270"/>
            <a:ext cx="748606" cy="6021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7869">
            <a:off x="3648220" y="2247394"/>
            <a:ext cx="604583" cy="4862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1295">
            <a:off x="3344024" y="2212427"/>
            <a:ext cx="587469" cy="47252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4648">
            <a:off x="3772036" y="1947436"/>
            <a:ext cx="569157" cy="4578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118" y="2484933"/>
            <a:ext cx="2060015" cy="15450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781275"/>
            <a:ext cx="2052689" cy="21879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762721" y="2499310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插入文本</a:t>
            </a:r>
            <a:endParaRPr lang="zh-CN" altLang="en-US" sz="12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57536" y="2129978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插入副标题</a:t>
            </a:r>
            <a:endParaRPr lang="zh-CN" altLang="en-US" sz="16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49393" y="2581042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插入文本</a:t>
            </a:r>
            <a:endParaRPr lang="zh-CN" altLang="en-US" sz="12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44208" y="2211710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插入副标题</a:t>
            </a:r>
            <a:endParaRPr lang="zh-CN" altLang="en-US" sz="16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63688" y="1029965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</a:t>
            </a:r>
            <a:r>
              <a:rPr lang="zh-CN" altLang="en-US" sz="2000" dirty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标题</a:t>
            </a:r>
            <a:endParaRPr lang="zh-CN" altLang="en-US" sz="20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431" y="2641281"/>
            <a:ext cx="2388594" cy="24964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45679" y="3888018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插入文本</a:t>
            </a:r>
            <a:endParaRPr lang="zh-CN" altLang="en-US" sz="12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40494" y="3518685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插入副标题</a:t>
            </a:r>
            <a:endParaRPr lang="zh-CN" altLang="en-US" sz="16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88283" y="2178716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插入文本</a:t>
            </a:r>
            <a:endParaRPr lang="zh-CN" altLang="en-US" sz="12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23928" y="1091520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</a:t>
            </a:r>
            <a:r>
              <a:rPr lang="zh-CN" altLang="en-US" sz="2000" dirty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标题</a:t>
            </a:r>
            <a:endParaRPr lang="zh-CN" altLang="en-US" sz="20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83098" y="1809383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插入副标题</a:t>
            </a:r>
            <a:endParaRPr lang="zh-CN" altLang="en-US" sz="16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45569" y="2178716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插入文本</a:t>
            </a:r>
            <a:endParaRPr lang="zh-CN" altLang="en-US" sz="12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08500" y="2178716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插入文本</a:t>
            </a:r>
            <a:endParaRPr lang="zh-CN" altLang="en-US" sz="12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40384" y="1809383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插入副标题</a:t>
            </a:r>
            <a:endParaRPr lang="zh-CN" altLang="en-US" sz="16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28947" y="3888018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插入文本</a:t>
            </a:r>
            <a:endParaRPr lang="zh-CN" altLang="en-US" sz="12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03315" y="1809383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插入副标题</a:t>
            </a:r>
            <a:endParaRPr lang="zh-CN" altLang="en-US" sz="16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23762" y="3518685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插入副标题</a:t>
            </a:r>
            <a:endParaRPr lang="zh-CN" altLang="en-US" sz="16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571749"/>
            <a:ext cx="1877675" cy="26572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26565" y="1790695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插入文本</a:t>
            </a:r>
            <a:endParaRPr lang="zh-CN" altLang="en-US" sz="12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21380" y="948700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</a:t>
            </a:r>
            <a:r>
              <a:rPr lang="zh-CN" altLang="en-US" sz="2000" dirty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标题</a:t>
            </a:r>
            <a:endParaRPr lang="zh-CN" altLang="en-US" sz="20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36825" y="3877186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插入文本</a:t>
            </a:r>
            <a:endParaRPr lang="zh-CN" altLang="en-US" sz="12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31640" y="3507854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插入副标题</a:t>
            </a:r>
            <a:endParaRPr lang="zh-CN" altLang="en-US" sz="16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72275" y="3949393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插入文本</a:t>
            </a:r>
            <a:endParaRPr lang="zh-CN" altLang="en-US" sz="12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67090" y="3580061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插入副标题</a:t>
            </a:r>
            <a:endParaRPr lang="zh-CN" altLang="en-US" sz="16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37567" y="1572930"/>
            <a:ext cx="970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Preface</a:t>
            </a:r>
            <a:endParaRPr lang="zh-CN" altLang="en-US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90139" y="134761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前言</a:t>
            </a:r>
            <a:endParaRPr lang="zh-CN" altLang="en-US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58162" y="2211710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插入文本</a:t>
            </a:r>
            <a:endParaRPr lang="zh-CN" altLang="en-US" sz="12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426" y="683264"/>
            <a:ext cx="952381" cy="95238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045" y="2595568"/>
            <a:ext cx="1886451" cy="25960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8" presetClass="entr" presetSubtype="0" accel="5000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73967" y="1635646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n w="12700">
                  <a:noFill/>
                </a:ln>
                <a:solidFill>
                  <a:srgbClr val="163406"/>
                </a:solidFill>
                <a:latin typeface="汉仪时光体W" panose="00020600040101010101" pitchFamily="18" charset="-122"/>
                <a:ea typeface="汉仪时光体W" panose="00020600040101010101" pitchFamily="18" charset="-122"/>
                <a:cs typeface="落落补 汤圆" pitchFamily="2" charset="-128"/>
              </a:rPr>
              <a:t>感谢欣赏</a:t>
            </a:r>
            <a:endParaRPr lang="zh-CN" altLang="en-US" dirty="0">
              <a:ln w="12700">
                <a:noFill/>
              </a:ln>
              <a:solidFill>
                <a:srgbClr val="163406"/>
              </a:solidFill>
              <a:latin typeface="汉仪时光体W" panose="00020600040101010101" pitchFamily="18" charset="-122"/>
              <a:ea typeface="汉仪时光体W" panose="00020600040101010101" pitchFamily="18" charset="-122"/>
              <a:cs typeface="落落补 汤圆" pitchFamily="2" charset="-128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7" y="2004978"/>
            <a:ext cx="2491799" cy="15449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06982" y="1572930"/>
            <a:ext cx="1072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Contents</a:t>
            </a:r>
            <a:endParaRPr lang="zh-CN" altLang="en-US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96878" y="134761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目录</a:t>
            </a:r>
            <a:endParaRPr lang="zh-CN" altLang="en-US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1" y="2785029"/>
            <a:ext cx="636933" cy="60227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603" y="1552751"/>
            <a:ext cx="432048" cy="40853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635646"/>
            <a:ext cx="530873" cy="50198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907729"/>
            <a:ext cx="711568" cy="67284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286682" y="3392413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</a:t>
            </a:r>
            <a:r>
              <a:rPr lang="zh-CN" altLang="en-US" sz="1200" dirty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标题</a:t>
            </a:r>
            <a:endParaRPr lang="zh-CN" altLang="en-US" sz="12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18501" y="2771133"/>
            <a:ext cx="3321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1</a:t>
            </a:r>
            <a:endParaRPr lang="zh-CN" altLang="en-US" sz="36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68139" y="1582688"/>
            <a:ext cx="4026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2</a:t>
            </a:r>
            <a:endParaRPr lang="zh-CN" altLang="en-US" sz="32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427828" y="853083"/>
            <a:ext cx="5036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3</a:t>
            </a:r>
            <a:endParaRPr lang="zh-CN" altLang="en-US" sz="44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937658" y="1488345"/>
            <a:ext cx="3994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4</a:t>
            </a:r>
            <a:endParaRPr lang="zh-CN" altLang="en-US" sz="28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869366" y="2174125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</a:t>
            </a:r>
            <a:r>
              <a:rPr lang="zh-CN" altLang="en-US" sz="1200" dirty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标题</a:t>
            </a:r>
            <a:endParaRPr lang="zh-CN" altLang="en-US" sz="12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239642" y="1637392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</a:t>
            </a:r>
            <a:r>
              <a:rPr lang="zh-CN" altLang="en-US" sz="1200" dirty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标题</a:t>
            </a:r>
            <a:endParaRPr lang="zh-CN" altLang="en-US" sz="12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742528" y="2003553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</a:t>
            </a:r>
            <a:r>
              <a:rPr lang="zh-CN" altLang="en-US" sz="1200" dirty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标题</a:t>
            </a:r>
            <a:endParaRPr lang="zh-CN" altLang="en-US" sz="12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355" y="2167656"/>
            <a:ext cx="1446610" cy="2571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8" presetClass="entr" presetSubtype="0" accel="5000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53500" y="2139702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</a:t>
            </a:r>
            <a:r>
              <a:rPr lang="zh-CN" altLang="en-US" sz="2000" dirty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标题</a:t>
            </a:r>
            <a:endParaRPr lang="zh-CN" altLang="en-US" sz="20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339" y="1904893"/>
            <a:ext cx="1008112" cy="81087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118" y="2484933"/>
            <a:ext cx="2060015" cy="15450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470" y="2211710"/>
            <a:ext cx="1689465" cy="24666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62721" y="2499310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插入文本</a:t>
            </a:r>
            <a:endParaRPr lang="zh-CN" altLang="en-US" sz="12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57536" y="2129978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插入副标题</a:t>
            </a:r>
            <a:endParaRPr lang="zh-CN" altLang="en-US" sz="16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49393" y="2581042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插入文本</a:t>
            </a:r>
            <a:endParaRPr lang="zh-CN" altLang="en-US" sz="12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44208" y="2211710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插入副标题</a:t>
            </a:r>
            <a:endParaRPr lang="zh-CN" altLang="en-US" sz="16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63688" y="1029965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</a:t>
            </a:r>
            <a:r>
              <a:rPr lang="zh-CN" altLang="en-US" sz="2000" dirty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标题</a:t>
            </a:r>
            <a:endParaRPr lang="zh-CN" altLang="en-US" sz="20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731" y="3147814"/>
            <a:ext cx="2438405" cy="181051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627883" y="2499310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插入文本</a:t>
            </a:r>
            <a:endParaRPr lang="zh-CN" altLang="en-US" sz="12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22698" y="2129978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插入副标题</a:t>
            </a:r>
            <a:endParaRPr lang="zh-CN" altLang="en-US" sz="16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08833" y="3701783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插入文本</a:t>
            </a:r>
            <a:endParaRPr lang="zh-CN" altLang="en-US" sz="12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3648" y="3332451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插入副标题</a:t>
            </a:r>
            <a:endParaRPr lang="zh-CN" altLang="en-US" sz="16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71639" y="1203598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</a:t>
            </a:r>
            <a:r>
              <a:rPr lang="zh-CN" altLang="en-US" sz="2000" dirty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标题</a:t>
            </a:r>
            <a:endParaRPr lang="zh-CN" altLang="en-US" sz="20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27900" y="2571517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插入文本</a:t>
            </a:r>
            <a:endParaRPr lang="zh-CN" altLang="en-US" sz="12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22715" y="2202185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插入副标题</a:t>
            </a:r>
            <a:endParaRPr lang="zh-CN" altLang="en-US" sz="16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08850" y="3773990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插入文本</a:t>
            </a:r>
            <a:endParaRPr lang="zh-CN" altLang="en-US" sz="12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03665" y="3404658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插入副标题</a:t>
            </a:r>
            <a:endParaRPr lang="zh-CN" altLang="en-US" sz="16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9" grpId="0"/>
      <p:bldP spid="10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429" y="2715766"/>
            <a:ext cx="1618491" cy="217627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126565" y="1790695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插入文本</a:t>
            </a:r>
            <a:endParaRPr lang="zh-CN" altLang="en-US" sz="12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21380" y="948700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</a:t>
            </a:r>
            <a:r>
              <a:rPr lang="zh-CN" altLang="en-US" sz="2000" dirty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标题</a:t>
            </a:r>
            <a:endParaRPr lang="zh-CN" altLang="en-US" sz="20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36825" y="3877186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插入文本</a:t>
            </a:r>
            <a:endParaRPr lang="zh-CN" altLang="en-US" sz="12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31640" y="3507854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插入副标题</a:t>
            </a:r>
            <a:endParaRPr lang="zh-CN" altLang="en-US" sz="16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72275" y="3949393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插入文本</a:t>
            </a:r>
            <a:endParaRPr lang="zh-CN" altLang="en-US" sz="12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67090" y="3580061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插入副标题</a:t>
            </a:r>
            <a:endParaRPr lang="zh-CN" altLang="en-US" sz="16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53500" y="2139702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</a:t>
            </a:r>
            <a:r>
              <a:rPr lang="zh-CN" altLang="en-US" sz="2000" dirty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标题</a:t>
            </a:r>
            <a:endParaRPr lang="zh-CN" altLang="en-US" sz="20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4648">
            <a:off x="3368393" y="1910066"/>
            <a:ext cx="748606" cy="6021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7869">
            <a:off x="3648220" y="2318665"/>
            <a:ext cx="604583" cy="4862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118" y="2484933"/>
            <a:ext cx="2060015" cy="15450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1" y="1275606"/>
            <a:ext cx="3271345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11702" y="3701783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插入文本</a:t>
            </a:r>
            <a:endParaRPr lang="zh-CN" altLang="en-US" sz="12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06517" y="3332451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插入副标题</a:t>
            </a:r>
            <a:endParaRPr lang="zh-CN" altLang="en-US" sz="16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76252" y="3701783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插入文本</a:t>
            </a:r>
            <a:endParaRPr lang="zh-CN" altLang="en-US" sz="12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71067" y="3332451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插入副标题</a:t>
            </a:r>
            <a:endParaRPr lang="zh-CN" altLang="en-US" sz="16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23928" y="2139702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</a:t>
            </a:r>
            <a:r>
              <a:rPr lang="zh-CN" altLang="en-US" sz="2000" dirty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标题</a:t>
            </a:r>
            <a:endParaRPr lang="zh-CN" altLang="en-US" sz="20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76252" y="1572930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插入文本</a:t>
            </a:r>
            <a:endParaRPr lang="zh-CN" altLang="en-US" sz="12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71067" y="1203598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插入副标题</a:t>
            </a:r>
            <a:endParaRPr lang="zh-CN" altLang="en-US" sz="16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11702" y="1645137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插入文本</a:t>
            </a:r>
            <a:endParaRPr lang="zh-CN" altLang="en-US" sz="12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06517" y="1275805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latin typeface="汉仪时光体W" panose="00020600040101010101" pitchFamily="18" charset="-122"/>
                <a:ea typeface="汉仪时光体W" panose="00020600040101010101" pitchFamily="18" charset="-122"/>
              </a:rPr>
              <a:t>插入副标题</a:t>
            </a:r>
            <a:endParaRPr lang="zh-CN" altLang="en-US" sz="1600" dirty="0">
              <a:latin typeface="汉仪时光体W" panose="00020600040101010101" pitchFamily="18" charset="-122"/>
              <a:ea typeface="汉仪时光体W" panose="00020600040101010101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510</Words>
  <Application>WPS 演示</Application>
  <PresentationFormat>全屏显示(16:9)</PresentationFormat>
  <Paragraphs>238</Paragraphs>
  <Slides>20</Slides>
  <Notes>20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8" baseType="lpstr">
      <vt:lpstr>Arial</vt:lpstr>
      <vt:lpstr>宋体</vt:lpstr>
      <vt:lpstr>Wingdings</vt:lpstr>
      <vt:lpstr>汉仪时光体W</vt:lpstr>
      <vt:lpstr>微软雅黑</vt:lpstr>
      <vt:lpstr>Calibri</vt:lpstr>
      <vt:lpstr>落落补 汤圆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情缘素材：https://haosc.taobao.com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Administrator</dc:creator>
  <cp:lastModifiedBy>Administrator</cp:lastModifiedBy>
  <cp:revision>79</cp:revision>
  <dcterms:created xsi:type="dcterms:W3CDTF">2016-11-28T11:05:00Z</dcterms:created>
  <dcterms:modified xsi:type="dcterms:W3CDTF">2017-05-08T02:37:58Z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2052-10.1.0.6393</vt:lpwstr>
  </property>
</Properties>
</file>